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812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2796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tags/tag286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Default Extension="emf" ContentType="image/x-emf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11-12T22:01:37.27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20638 15399 0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66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74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95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3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95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37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94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50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89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62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CD69-301B-4D37-B912-584A2862254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0B7E-CD3B-472C-BC63-E212DCA677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76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slideLayout" Target="../slideLayouts/slideLayout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941.xml"/><Relationship Id="rId21" Type="http://schemas.openxmlformats.org/officeDocument/2006/relationships/tags" Target="../tags/tag1845.xml"/><Relationship Id="rId42" Type="http://schemas.openxmlformats.org/officeDocument/2006/relationships/tags" Target="../tags/tag1866.xml"/><Relationship Id="rId63" Type="http://schemas.openxmlformats.org/officeDocument/2006/relationships/tags" Target="../tags/tag1887.xml"/><Relationship Id="rId84" Type="http://schemas.openxmlformats.org/officeDocument/2006/relationships/tags" Target="../tags/tag1908.xml"/><Relationship Id="rId138" Type="http://schemas.openxmlformats.org/officeDocument/2006/relationships/tags" Target="../tags/tag1962.xml"/><Relationship Id="rId159" Type="http://schemas.openxmlformats.org/officeDocument/2006/relationships/tags" Target="../tags/tag1983.xml"/><Relationship Id="rId170" Type="http://schemas.openxmlformats.org/officeDocument/2006/relationships/tags" Target="../tags/tag1994.xml"/><Relationship Id="rId191" Type="http://schemas.openxmlformats.org/officeDocument/2006/relationships/tags" Target="../tags/tag2015.xml"/><Relationship Id="rId196" Type="http://schemas.openxmlformats.org/officeDocument/2006/relationships/tags" Target="../tags/tag2020.xml"/><Relationship Id="rId200" Type="http://schemas.openxmlformats.org/officeDocument/2006/relationships/tags" Target="../tags/tag2024.xml"/><Relationship Id="rId16" Type="http://schemas.openxmlformats.org/officeDocument/2006/relationships/tags" Target="../tags/tag1840.xml"/><Relationship Id="rId107" Type="http://schemas.openxmlformats.org/officeDocument/2006/relationships/tags" Target="../tags/tag1931.xml"/><Relationship Id="rId11" Type="http://schemas.openxmlformats.org/officeDocument/2006/relationships/tags" Target="../tags/tag1835.xml"/><Relationship Id="rId32" Type="http://schemas.openxmlformats.org/officeDocument/2006/relationships/tags" Target="../tags/tag1856.xml"/><Relationship Id="rId37" Type="http://schemas.openxmlformats.org/officeDocument/2006/relationships/tags" Target="../tags/tag1861.xml"/><Relationship Id="rId53" Type="http://schemas.openxmlformats.org/officeDocument/2006/relationships/tags" Target="../tags/tag1877.xml"/><Relationship Id="rId58" Type="http://schemas.openxmlformats.org/officeDocument/2006/relationships/tags" Target="../tags/tag1882.xml"/><Relationship Id="rId74" Type="http://schemas.openxmlformats.org/officeDocument/2006/relationships/tags" Target="../tags/tag1898.xml"/><Relationship Id="rId79" Type="http://schemas.openxmlformats.org/officeDocument/2006/relationships/tags" Target="../tags/tag1903.xml"/><Relationship Id="rId102" Type="http://schemas.openxmlformats.org/officeDocument/2006/relationships/tags" Target="../tags/tag1926.xml"/><Relationship Id="rId123" Type="http://schemas.openxmlformats.org/officeDocument/2006/relationships/tags" Target="../tags/tag1947.xml"/><Relationship Id="rId128" Type="http://schemas.openxmlformats.org/officeDocument/2006/relationships/tags" Target="../tags/tag1952.xml"/><Relationship Id="rId144" Type="http://schemas.openxmlformats.org/officeDocument/2006/relationships/tags" Target="../tags/tag1968.xml"/><Relationship Id="rId149" Type="http://schemas.openxmlformats.org/officeDocument/2006/relationships/tags" Target="../tags/tag1973.xml"/><Relationship Id="rId5" Type="http://schemas.openxmlformats.org/officeDocument/2006/relationships/tags" Target="../tags/tag1829.xml"/><Relationship Id="rId90" Type="http://schemas.openxmlformats.org/officeDocument/2006/relationships/tags" Target="../tags/tag1914.xml"/><Relationship Id="rId95" Type="http://schemas.openxmlformats.org/officeDocument/2006/relationships/tags" Target="../tags/tag1919.xml"/><Relationship Id="rId160" Type="http://schemas.openxmlformats.org/officeDocument/2006/relationships/tags" Target="../tags/tag1984.xml"/><Relationship Id="rId165" Type="http://schemas.openxmlformats.org/officeDocument/2006/relationships/tags" Target="../tags/tag1989.xml"/><Relationship Id="rId181" Type="http://schemas.openxmlformats.org/officeDocument/2006/relationships/tags" Target="../tags/tag2005.xml"/><Relationship Id="rId186" Type="http://schemas.openxmlformats.org/officeDocument/2006/relationships/tags" Target="../tags/tag2010.xml"/><Relationship Id="rId22" Type="http://schemas.openxmlformats.org/officeDocument/2006/relationships/tags" Target="../tags/tag1846.xml"/><Relationship Id="rId27" Type="http://schemas.openxmlformats.org/officeDocument/2006/relationships/tags" Target="../tags/tag1851.xml"/><Relationship Id="rId43" Type="http://schemas.openxmlformats.org/officeDocument/2006/relationships/tags" Target="../tags/tag1867.xml"/><Relationship Id="rId48" Type="http://schemas.openxmlformats.org/officeDocument/2006/relationships/tags" Target="../tags/tag1872.xml"/><Relationship Id="rId64" Type="http://schemas.openxmlformats.org/officeDocument/2006/relationships/tags" Target="../tags/tag1888.xml"/><Relationship Id="rId69" Type="http://schemas.openxmlformats.org/officeDocument/2006/relationships/tags" Target="../tags/tag1893.xml"/><Relationship Id="rId113" Type="http://schemas.openxmlformats.org/officeDocument/2006/relationships/tags" Target="../tags/tag1937.xml"/><Relationship Id="rId118" Type="http://schemas.openxmlformats.org/officeDocument/2006/relationships/tags" Target="../tags/tag1942.xml"/><Relationship Id="rId134" Type="http://schemas.openxmlformats.org/officeDocument/2006/relationships/tags" Target="../tags/tag1958.xml"/><Relationship Id="rId139" Type="http://schemas.openxmlformats.org/officeDocument/2006/relationships/tags" Target="../tags/tag1963.xml"/><Relationship Id="rId80" Type="http://schemas.openxmlformats.org/officeDocument/2006/relationships/tags" Target="../tags/tag1904.xml"/><Relationship Id="rId85" Type="http://schemas.openxmlformats.org/officeDocument/2006/relationships/tags" Target="../tags/tag1909.xml"/><Relationship Id="rId150" Type="http://schemas.openxmlformats.org/officeDocument/2006/relationships/tags" Target="../tags/tag1974.xml"/><Relationship Id="rId155" Type="http://schemas.openxmlformats.org/officeDocument/2006/relationships/tags" Target="../tags/tag1979.xml"/><Relationship Id="rId171" Type="http://schemas.openxmlformats.org/officeDocument/2006/relationships/tags" Target="../tags/tag1995.xml"/><Relationship Id="rId176" Type="http://schemas.openxmlformats.org/officeDocument/2006/relationships/tags" Target="../tags/tag2000.xml"/><Relationship Id="rId192" Type="http://schemas.openxmlformats.org/officeDocument/2006/relationships/tags" Target="../tags/tag2016.xml"/><Relationship Id="rId197" Type="http://schemas.openxmlformats.org/officeDocument/2006/relationships/tags" Target="../tags/tag2021.xml"/><Relationship Id="rId201" Type="http://schemas.openxmlformats.org/officeDocument/2006/relationships/tags" Target="../tags/tag2025.xml"/><Relationship Id="rId12" Type="http://schemas.openxmlformats.org/officeDocument/2006/relationships/tags" Target="../tags/tag1836.xml"/><Relationship Id="rId17" Type="http://schemas.openxmlformats.org/officeDocument/2006/relationships/tags" Target="../tags/tag1841.xml"/><Relationship Id="rId33" Type="http://schemas.openxmlformats.org/officeDocument/2006/relationships/tags" Target="../tags/tag1857.xml"/><Relationship Id="rId38" Type="http://schemas.openxmlformats.org/officeDocument/2006/relationships/tags" Target="../tags/tag1862.xml"/><Relationship Id="rId59" Type="http://schemas.openxmlformats.org/officeDocument/2006/relationships/tags" Target="../tags/tag1883.xml"/><Relationship Id="rId103" Type="http://schemas.openxmlformats.org/officeDocument/2006/relationships/tags" Target="../tags/tag1927.xml"/><Relationship Id="rId108" Type="http://schemas.openxmlformats.org/officeDocument/2006/relationships/tags" Target="../tags/tag1932.xml"/><Relationship Id="rId124" Type="http://schemas.openxmlformats.org/officeDocument/2006/relationships/tags" Target="../tags/tag1948.xml"/><Relationship Id="rId129" Type="http://schemas.openxmlformats.org/officeDocument/2006/relationships/tags" Target="../tags/tag1953.xml"/><Relationship Id="rId54" Type="http://schemas.openxmlformats.org/officeDocument/2006/relationships/tags" Target="../tags/tag1878.xml"/><Relationship Id="rId70" Type="http://schemas.openxmlformats.org/officeDocument/2006/relationships/tags" Target="../tags/tag1894.xml"/><Relationship Id="rId75" Type="http://schemas.openxmlformats.org/officeDocument/2006/relationships/tags" Target="../tags/tag1899.xml"/><Relationship Id="rId91" Type="http://schemas.openxmlformats.org/officeDocument/2006/relationships/tags" Target="../tags/tag1915.xml"/><Relationship Id="rId96" Type="http://schemas.openxmlformats.org/officeDocument/2006/relationships/tags" Target="../tags/tag1920.xml"/><Relationship Id="rId140" Type="http://schemas.openxmlformats.org/officeDocument/2006/relationships/tags" Target="../tags/tag1964.xml"/><Relationship Id="rId145" Type="http://schemas.openxmlformats.org/officeDocument/2006/relationships/tags" Target="../tags/tag1969.xml"/><Relationship Id="rId161" Type="http://schemas.openxmlformats.org/officeDocument/2006/relationships/tags" Target="../tags/tag1985.xml"/><Relationship Id="rId166" Type="http://schemas.openxmlformats.org/officeDocument/2006/relationships/tags" Target="../tags/tag1990.xml"/><Relationship Id="rId182" Type="http://schemas.openxmlformats.org/officeDocument/2006/relationships/tags" Target="../tags/tag2006.xml"/><Relationship Id="rId187" Type="http://schemas.openxmlformats.org/officeDocument/2006/relationships/tags" Target="../tags/tag2011.xml"/><Relationship Id="rId1" Type="http://schemas.openxmlformats.org/officeDocument/2006/relationships/tags" Target="../tags/tag1825.xml"/><Relationship Id="rId6" Type="http://schemas.openxmlformats.org/officeDocument/2006/relationships/tags" Target="../tags/tag1830.xml"/><Relationship Id="rId23" Type="http://schemas.openxmlformats.org/officeDocument/2006/relationships/tags" Target="../tags/tag1847.xml"/><Relationship Id="rId28" Type="http://schemas.openxmlformats.org/officeDocument/2006/relationships/tags" Target="../tags/tag1852.xml"/><Relationship Id="rId49" Type="http://schemas.openxmlformats.org/officeDocument/2006/relationships/tags" Target="../tags/tag1873.xml"/><Relationship Id="rId114" Type="http://schemas.openxmlformats.org/officeDocument/2006/relationships/tags" Target="../tags/tag1938.xml"/><Relationship Id="rId119" Type="http://schemas.openxmlformats.org/officeDocument/2006/relationships/tags" Target="../tags/tag1943.xml"/><Relationship Id="rId44" Type="http://schemas.openxmlformats.org/officeDocument/2006/relationships/tags" Target="../tags/tag1868.xml"/><Relationship Id="rId60" Type="http://schemas.openxmlformats.org/officeDocument/2006/relationships/tags" Target="../tags/tag1884.xml"/><Relationship Id="rId65" Type="http://schemas.openxmlformats.org/officeDocument/2006/relationships/tags" Target="../tags/tag1889.xml"/><Relationship Id="rId81" Type="http://schemas.openxmlformats.org/officeDocument/2006/relationships/tags" Target="../tags/tag1905.xml"/><Relationship Id="rId86" Type="http://schemas.openxmlformats.org/officeDocument/2006/relationships/tags" Target="../tags/tag1910.xml"/><Relationship Id="rId130" Type="http://schemas.openxmlformats.org/officeDocument/2006/relationships/tags" Target="../tags/tag1954.xml"/><Relationship Id="rId135" Type="http://schemas.openxmlformats.org/officeDocument/2006/relationships/tags" Target="../tags/tag1959.xml"/><Relationship Id="rId151" Type="http://schemas.openxmlformats.org/officeDocument/2006/relationships/tags" Target="../tags/tag1975.xml"/><Relationship Id="rId156" Type="http://schemas.openxmlformats.org/officeDocument/2006/relationships/tags" Target="../tags/tag1980.xml"/><Relationship Id="rId177" Type="http://schemas.openxmlformats.org/officeDocument/2006/relationships/tags" Target="../tags/tag2001.xml"/><Relationship Id="rId198" Type="http://schemas.openxmlformats.org/officeDocument/2006/relationships/tags" Target="../tags/tag2022.xml"/><Relationship Id="rId172" Type="http://schemas.openxmlformats.org/officeDocument/2006/relationships/tags" Target="../tags/tag1996.xml"/><Relationship Id="rId193" Type="http://schemas.openxmlformats.org/officeDocument/2006/relationships/tags" Target="../tags/tag2017.xml"/><Relationship Id="rId202" Type="http://schemas.openxmlformats.org/officeDocument/2006/relationships/tags" Target="../tags/tag2026.xml"/><Relationship Id="rId13" Type="http://schemas.openxmlformats.org/officeDocument/2006/relationships/tags" Target="../tags/tag1837.xml"/><Relationship Id="rId18" Type="http://schemas.openxmlformats.org/officeDocument/2006/relationships/tags" Target="../tags/tag1842.xml"/><Relationship Id="rId39" Type="http://schemas.openxmlformats.org/officeDocument/2006/relationships/tags" Target="../tags/tag1863.xml"/><Relationship Id="rId109" Type="http://schemas.openxmlformats.org/officeDocument/2006/relationships/tags" Target="../tags/tag1933.xml"/><Relationship Id="rId34" Type="http://schemas.openxmlformats.org/officeDocument/2006/relationships/tags" Target="../tags/tag1858.xml"/><Relationship Id="rId50" Type="http://schemas.openxmlformats.org/officeDocument/2006/relationships/tags" Target="../tags/tag1874.xml"/><Relationship Id="rId55" Type="http://schemas.openxmlformats.org/officeDocument/2006/relationships/tags" Target="../tags/tag1879.xml"/><Relationship Id="rId76" Type="http://schemas.openxmlformats.org/officeDocument/2006/relationships/tags" Target="../tags/tag1900.xml"/><Relationship Id="rId97" Type="http://schemas.openxmlformats.org/officeDocument/2006/relationships/tags" Target="../tags/tag1921.xml"/><Relationship Id="rId104" Type="http://schemas.openxmlformats.org/officeDocument/2006/relationships/tags" Target="../tags/tag1928.xml"/><Relationship Id="rId120" Type="http://schemas.openxmlformats.org/officeDocument/2006/relationships/tags" Target="../tags/tag1944.xml"/><Relationship Id="rId125" Type="http://schemas.openxmlformats.org/officeDocument/2006/relationships/tags" Target="../tags/tag1949.xml"/><Relationship Id="rId141" Type="http://schemas.openxmlformats.org/officeDocument/2006/relationships/tags" Target="../tags/tag1965.xml"/><Relationship Id="rId146" Type="http://schemas.openxmlformats.org/officeDocument/2006/relationships/tags" Target="../tags/tag1970.xml"/><Relationship Id="rId167" Type="http://schemas.openxmlformats.org/officeDocument/2006/relationships/tags" Target="../tags/tag1991.xml"/><Relationship Id="rId188" Type="http://schemas.openxmlformats.org/officeDocument/2006/relationships/tags" Target="../tags/tag2012.xml"/><Relationship Id="rId7" Type="http://schemas.openxmlformats.org/officeDocument/2006/relationships/tags" Target="../tags/tag1831.xml"/><Relationship Id="rId71" Type="http://schemas.openxmlformats.org/officeDocument/2006/relationships/tags" Target="../tags/tag1895.xml"/><Relationship Id="rId92" Type="http://schemas.openxmlformats.org/officeDocument/2006/relationships/tags" Target="../tags/tag1916.xml"/><Relationship Id="rId162" Type="http://schemas.openxmlformats.org/officeDocument/2006/relationships/tags" Target="../tags/tag1986.xml"/><Relationship Id="rId183" Type="http://schemas.openxmlformats.org/officeDocument/2006/relationships/tags" Target="../tags/tag2007.xml"/><Relationship Id="rId2" Type="http://schemas.openxmlformats.org/officeDocument/2006/relationships/tags" Target="../tags/tag1826.xml"/><Relationship Id="rId29" Type="http://schemas.openxmlformats.org/officeDocument/2006/relationships/tags" Target="../tags/tag1853.xml"/><Relationship Id="rId24" Type="http://schemas.openxmlformats.org/officeDocument/2006/relationships/tags" Target="../tags/tag1848.xml"/><Relationship Id="rId40" Type="http://schemas.openxmlformats.org/officeDocument/2006/relationships/tags" Target="../tags/tag1864.xml"/><Relationship Id="rId45" Type="http://schemas.openxmlformats.org/officeDocument/2006/relationships/tags" Target="../tags/tag1869.xml"/><Relationship Id="rId66" Type="http://schemas.openxmlformats.org/officeDocument/2006/relationships/tags" Target="../tags/tag1890.xml"/><Relationship Id="rId87" Type="http://schemas.openxmlformats.org/officeDocument/2006/relationships/tags" Target="../tags/tag1911.xml"/><Relationship Id="rId110" Type="http://schemas.openxmlformats.org/officeDocument/2006/relationships/tags" Target="../tags/tag1934.xml"/><Relationship Id="rId115" Type="http://schemas.openxmlformats.org/officeDocument/2006/relationships/tags" Target="../tags/tag1939.xml"/><Relationship Id="rId131" Type="http://schemas.openxmlformats.org/officeDocument/2006/relationships/tags" Target="../tags/tag1955.xml"/><Relationship Id="rId136" Type="http://schemas.openxmlformats.org/officeDocument/2006/relationships/tags" Target="../tags/tag1960.xml"/><Relationship Id="rId157" Type="http://schemas.openxmlformats.org/officeDocument/2006/relationships/tags" Target="../tags/tag1981.xml"/><Relationship Id="rId178" Type="http://schemas.openxmlformats.org/officeDocument/2006/relationships/tags" Target="../tags/tag2002.xml"/><Relationship Id="rId61" Type="http://schemas.openxmlformats.org/officeDocument/2006/relationships/tags" Target="../tags/tag1885.xml"/><Relationship Id="rId82" Type="http://schemas.openxmlformats.org/officeDocument/2006/relationships/tags" Target="../tags/tag1906.xml"/><Relationship Id="rId152" Type="http://schemas.openxmlformats.org/officeDocument/2006/relationships/tags" Target="../tags/tag1976.xml"/><Relationship Id="rId173" Type="http://schemas.openxmlformats.org/officeDocument/2006/relationships/tags" Target="../tags/tag1997.xml"/><Relationship Id="rId194" Type="http://schemas.openxmlformats.org/officeDocument/2006/relationships/tags" Target="../tags/tag2018.xml"/><Relationship Id="rId199" Type="http://schemas.openxmlformats.org/officeDocument/2006/relationships/tags" Target="../tags/tag2023.xml"/><Relationship Id="rId203" Type="http://schemas.openxmlformats.org/officeDocument/2006/relationships/tags" Target="../tags/tag2027.xml"/><Relationship Id="rId19" Type="http://schemas.openxmlformats.org/officeDocument/2006/relationships/tags" Target="../tags/tag1843.xml"/><Relationship Id="rId14" Type="http://schemas.openxmlformats.org/officeDocument/2006/relationships/tags" Target="../tags/tag1838.xml"/><Relationship Id="rId30" Type="http://schemas.openxmlformats.org/officeDocument/2006/relationships/tags" Target="../tags/tag1854.xml"/><Relationship Id="rId35" Type="http://schemas.openxmlformats.org/officeDocument/2006/relationships/tags" Target="../tags/tag1859.xml"/><Relationship Id="rId56" Type="http://schemas.openxmlformats.org/officeDocument/2006/relationships/tags" Target="../tags/tag1880.xml"/><Relationship Id="rId77" Type="http://schemas.openxmlformats.org/officeDocument/2006/relationships/tags" Target="../tags/tag1901.xml"/><Relationship Id="rId100" Type="http://schemas.openxmlformats.org/officeDocument/2006/relationships/tags" Target="../tags/tag1924.xml"/><Relationship Id="rId105" Type="http://schemas.openxmlformats.org/officeDocument/2006/relationships/tags" Target="../tags/tag1929.xml"/><Relationship Id="rId126" Type="http://schemas.openxmlformats.org/officeDocument/2006/relationships/tags" Target="../tags/tag1950.xml"/><Relationship Id="rId147" Type="http://schemas.openxmlformats.org/officeDocument/2006/relationships/tags" Target="../tags/tag1971.xml"/><Relationship Id="rId168" Type="http://schemas.openxmlformats.org/officeDocument/2006/relationships/tags" Target="../tags/tag1992.xml"/><Relationship Id="rId8" Type="http://schemas.openxmlformats.org/officeDocument/2006/relationships/tags" Target="../tags/tag1832.xml"/><Relationship Id="rId51" Type="http://schemas.openxmlformats.org/officeDocument/2006/relationships/tags" Target="../tags/tag1875.xml"/><Relationship Id="rId72" Type="http://schemas.openxmlformats.org/officeDocument/2006/relationships/tags" Target="../tags/tag1896.xml"/><Relationship Id="rId93" Type="http://schemas.openxmlformats.org/officeDocument/2006/relationships/tags" Target="../tags/tag1917.xml"/><Relationship Id="rId98" Type="http://schemas.openxmlformats.org/officeDocument/2006/relationships/tags" Target="../tags/tag1922.xml"/><Relationship Id="rId121" Type="http://schemas.openxmlformats.org/officeDocument/2006/relationships/tags" Target="../tags/tag1945.xml"/><Relationship Id="rId142" Type="http://schemas.openxmlformats.org/officeDocument/2006/relationships/tags" Target="../tags/tag1966.xml"/><Relationship Id="rId163" Type="http://schemas.openxmlformats.org/officeDocument/2006/relationships/tags" Target="../tags/tag1987.xml"/><Relationship Id="rId184" Type="http://schemas.openxmlformats.org/officeDocument/2006/relationships/tags" Target="../tags/tag2008.xml"/><Relationship Id="rId189" Type="http://schemas.openxmlformats.org/officeDocument/2006/relationships/tags" Target="../tags/tag2013.xml"/><Relationship Id="rId3" Type="http://schemas.openxmlformats.org/officeDocument/2006/relationships/tags" Target="../tags/tag1827.xml"/><Relationship Id="rId25" Type="http://schemas.openxmlformats.org/officeDocument/2006/relationships/tags" Target="../tags/tag1849.xml"/><Relationship Id="rId46" Type="http://schemas.openxmlformats.org/officeDocument/2006/relationships/tags" Target="../tags/tag1870.xml"/><Relationship Id="rId67" Type="http://schemas.openxmlformats.org/officeDocument/2006/relationships/tags" Target="../tags/tag1891.xml"/><Relationship Id="rId116" Type="http://schemas.openxmlformats.org/officeDocument/2006/relationships/tags" Target="../tags/tag1940.xml"/><Relationship Id="rId137" Type="http://schemas.openxmlformats.org/officeDocument/2006/relationships/tags" Target="../tags/tag1961.xml"/><Relationship Id="rId158" Type="http://schemas.openxmlformats.org/officeDocument/2006/relationships/tags" Target="../tags/tag1982.xml"/><Relationship Id="rId20" Type="http://schemas.openxmlformats.org/officeDocument/2006/relationships/tags" Target="../tags/tag1844.xml"/><Relationship Id="rId41" Type="http://schemas.openxmlformats.org/officeDocument/2006/relationships/tags" Target="../tags/tag1865.xml"/><Relationship Id="rId62" Type="http://schemas.openxmlformats.org/officeDocument/2006/relationships/tags" Target="../tags/tag1886.xml"/><Relationship Id="rId83" Type="http://schemas.openxmlformats.org/officeDocument/2006/relationships/tags" Target="../tags/tag1907.xml"/><Relationship Id="rId88" Type="http://schemas.openxmlformats.org/officeDocument/2006/relationships/tags" Target="../tags/tag1912.xml"/><Relationship Id="rId111" Type="http://schemas.openxmlformats.org/officeDocument/2006/relationships/tags" Target="../tags/tag1935.xml"/><Relationship Id="rId132" Type="http://schemas.openxmlformats.org/officeDocument/2006/relationships/tags" Target="../tags/tag1956.xml"/><Relationship Id="rId153" Type="http://schemas.openxmlformats.org/officeDocument/2006/relationships/tags" Target="../tags/tag1977.xml"/><Relationship Id="rId174" Type="http://schemas.openxmlformats.org/officeDocument/2006/relationships/tags" Target="../tags/tag1998.xml"/><Relationship Id="rId179" Type="http://schemas.openxmlformats.org/officeDocument/2006/relationships/tags" Target="../tags/tag2003.xml"/><Relationship Id="rId195" Type="http://schemas.openxmlformats.org/officeDocument/2006/relationships/tags" Target="../tags/tag2019.xml"/><Relationship Id="rId190" Type="http://schemas.openxmlformats.org/officeDocument/2006/relationships/tags" Target="../tags/tag2014.xml"/><Relationship Id="rId204" Type="http://schemas.openxmlformats.org/officeDocument/2006/relationships/slideLayout" Target="../slideLayouts/slideLayout1.xml"/><Relationship Id="rId15" Type="http://schemas.openxmlformats.org/officeDocument/2006/relationships/tags" Target="../tags/tag1839.xml"/><Relationship Id="rId36" Type="http://schemas.openxmlformats.org/officeDocument/2006/relationships/tags" Target="../tags/tag1860.xml"/><Relationship Id="rId57" Type="http://schemas.openxmlformats.org/officeDocument/2006/relationships/tags" Target="../tags/tag1881.xml"/><Relationship Id="rId106" Type="http://schemas.openxmlformats.org/officeDocument/2006/relationships/tags" Target="../tags/tag1930.xml"/><Relationship Id="rId127" Type="http://schemas.openxmlformats.org/officeDocument/2006/relationships/tags" Target="../tags/tag1951.xml"/><Relationship Id="rId10" Type="http://schemas.openxmlformats.org/officeDocument/2006/relationships/tags" Target="../tags/tag1834.xml"/><Relationship Id="rId31" Type="http://schemas.openxmlformats.org/officeDocument/2006/relationships/tags" Target="../tags/tag1855.xml"/><Relationship Id="rId52" Type="http://schemas.openxmlformats.org/officeDocument/2006/relationships/tags" Target="../tags/tag1876.xml"/><Relationship Id="rId73" Type="http://schemas.openxmlformats.org/officeDocument/2006/relationships/tags" Target="../tags/tag1897.xml"/><Relationship Id="rId78" Type="http://schemas.openxmlformats.org/officeDocument/2006/relationships/tags" Target="../tags/tag1902.xml"/><Relationship Id="rId94" Type="http://schemas.openxmlformats.org/officeDocument/2006/relationships/tags" Target="../tags/tag1918.xml"/><Relationship Id="rId99" Type="http://schemas.openxmlformats.org/officeDocument/2006/relationships/tags" Target="../tags/tag1923.xml"/><Relationship Id="rId101" Type="http://schemas.openxmlformats.org/officeDocument/2006/relationships/tags" Target="../tags/tag1925.xml"/><Relationship Id="rId122" Type="http://schemas.openxmlformats.org/officeDocument/2006/relationships/tags" Target="../tags/tag1946.xml"/><Relationship Id="rId143" Type="http://schemas.openxmlformats.org/officeDocument/2006/relationships/tags" Target="../tags/tag1967.xml"/><Relationship Id="rId148" Type="http://schemas.openxmlformats.org/officeDocument/2006/relationships/tags" Target="../tags/tag1972.xml"/><Relationship Id="rId164" Type="http://schemas.openxmlformats.org/officeDocument/2006/relationships/tags" Target="../tags/tag1988.xml"/><Relationship Id="rId169" Type="http://schemas.openxmlformats.org/officeDocument/2006/relationships/tags" Target="../tags/tag1993.xml"/><Relationship Id="rId185" Type="http://schemas.openxmlformats.org/officeDocument/2006/relationships/tags" Target="../tags/tag2009.xml"/><Relationship Id="rId4" Type="http://schemas.openxmlformats.org/officeDocument/2006/relationships/tags" Target="../tags/tag1828.xml"/><Relationship Id="rId9" Type="http://schemas.openxmlformats.org/officeDocument/2006/relationships/tags" Target="../tags/tag1833.xml"/><Relationship Id="rId180" Type="http://schemas.openxmlformats.org/officeDocument/2006/relationships/tags" Target="../tags/tag2004.xml"/><Relationship Id="rId26" Type="http://schemas.openxmlformats.org/officeDocument/2006/relationships/tags" Target="../tags/tag1850.xml"/><Relationship Id="rId47" Type="http://schemas.openxmlformats.org/officeDocument/2006/relationships/tags" Target="../tags/tag1871.xml"/><Relationship Id="rId68" Type="http://schemas.openxmlformats.org/officeDocument/2006/relationships/tags" Target="../tags/tag1892.xml"/><Relationship Id="rId89" Type="http://schemas.openxmlformats.org/officeDocument/2006/relationships/tags" Target="../tags/tag1913.xml"/><Relationship Id="rId112" Type="http://schemas.openxmlformats.org/officeDocument/2006/relationships/tags" Target="../tags/tag1936.xml"/><Relationship Id="rId133" Type="http://schemas.openxmlformats.org/officeDocument/2006/relationships/tags" Target="../tags/tag1957.xml"/><Relationship Id="rId154" Type="http://schemas.openxmlformats.org/officeDocument/2006/relationships/tags" Target="../tags/tag1978.xml"/><Relationship Id="rId175" Type="http://schemas.openxmlformats.org/officeDocument/2006/relationships/tags" Target="../tags/tag199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144.xml"/><Relationship Id="rId21" Type="http://schemas.openxmlformats.org/officeDocument/2006/relationships/tags" Target="../tags/tag2048.xml"/><Relationship Id="rId42" Type="http://schemas.openxmlformats.org/officeDocument/2006/relationships/tags" Target="../tags/tag2069.xml"/><Relationship Id="rId63" Type="http://schemas.openxmlformats.org/officeDocument/2006/relationships/tags" Target="../tags/tag2090.xml"/><Relationship Id="rId84" Type="http://schemas.openxmlformats.org/officeDocument/2006/relationships/tags" Target="../tags/tag2111.xml"/><Relationship Id="rId138" Type="http://schemas.openxmlformats.org/officeDocument/2006/relationships/tags" Target="../tags/tag2165.xml"/><Relationship Id="rId159" Type="http://schemas.openxmlformats.org/officeDocument/2006/relationships/tags" Target="../tags/tag2186.xml"/><Relationship Id="rId170" Type="http://schemas.openxmlformats.org/officeDocument/2006/relationships/tags" Target="../tags/tag2197.xml"/><Relationship Id="rId191" Type="http://schemas.openxmlformats.org/officeDocument/2006/relationships/tags" Target="../tags/tag2218.xml"/><Relationship Id="rId205" Type="http://schemas.openxmlformats.org/officeDocument/2006/relationships/tags" Target="../tags/tag2232.xml"/><Relationship Id="rId226" Type="http://schemas.openxmlformats.org/officeDocument/2006/relationships/tags" Target="../tags/tag2253.xml"/><Relationship Id="rId247" Type="http://schemas.openxmlformats.org/officeDocument/2006/relationships/tags" Target="../tags/tag2274.xml"/><Relationship Id="rId107" Type="http://schemas.openxmlformats.org/officeDocument/2006/relationships/tags" Target="../tags/tag2134.xml"/><Relationship Id="rId268" Type="http://schemas.openxmlformats.org/officeDocument/2006/relationships/tags" Target="../tags/tag2295.xml"/><Relationship Id="rId11" Type="http://schemas.openxmlformats.org/officeDocument/2006/relationships/tags" Target="../tags/tag2038.xml"/><Relationship Id="rId32" Type="http://schemas.openxmlformats.org/officeDocument/2006/relationships/tags" Target="../tags/tag2059.xml"/><Relationship Id="rId53" Type="http://schemas.openxmlformats.org/officeDocument/2006/relationships/tags" Target="../tags/tag2080.xml"/><Relationship Id="rId74" Type="http://schemas.openxmlformats.org/officeDocument/2006/relationships/tags" Target="../tags/tag2101.xml"/><Relationship Id="rId128" Type="http://schemas.openxmlformats.org/officeDocument/2006/relationships/tags" Target="../tags/tag2155.xml"/><Relationship Id="rId149" Type="http://schemas.openxmlformats.org/officeDocument/2006/relationships/tags" Target="../tags/tag2176.xml"/><Relationship Id="rId5" Type="http://schemas.openxmlformats.org/officeDocument/2006/relationships/tags" Target="../tags/tag2032.xml"/><Relationship Id="rId95" Type="http://schemas.openxmlformats.org/officeDocument/2006/relationships/tags" Target="../tags/tag2122.xml"/><Relationship Id="rId160" Type="http://schemas.openxmlformats.org/officeDocument/2006/relationships/tags" Target="../tags/tag2187.xml"/><Relationship Id="rId181" Type="http://schemas.openxmlformats.org/officeDocument/2006/relationships/tags" Target="../tags/tag2208.xml"/><Relationship Id="rId216" Type="http://schemas.openxmlformats.org/officeDocument/2006/relationships/tags" Target="../tags/tag2243.xml"/><Relationship Id="rId237" Type="http://schemas.openxmlformats.org/officeDocument/2006/relationships/tags" Target="../tags/tag2264.xml"/><Relationship Id="rId258" Type="http://schemas.openxmlformats.org/officeDocument/2006/relationships/tags" Target="../tags/tag2285.xml"/><Relationship Id="rId22" Type="http://schemas.openxmlformats.org/officeDocument/2006/relationships/tags" Target="../tags/tag2049.xml"/><Relationship Id="rId43" Type="http://schemas.openxmlformats.org/officeDocument/2006/relationships/tags" Target="../tags/tag2070.xml"/><Relationship Id="rId64" Type="http://schemas.openxmlformats.org/officeDocument/2006/relationships/tags" Target="../tags/tag2091.xml"/><Relationship Id="rId118" Type="http://schemas.openxmlformats.org/officeDocument/2006/relationships/tags" Target="../tags/tag2145.xml"/><Relationship Id="rId139" Type="http://schemas.openxmlformats.org/officeDocument/2006/relationships/tags" Target="../tags/tag2166.xml"/><Relationship Id="rId85" Type="http://schemas.openxmlformats.org/officeDocument/2006/relationships/tags" Target="../tags/tag2112.xml"/><Relationship Id="rId150" Type="http://schemas.openxmlformats.org/officeDocument/2006/relationships/tags" Target="../tags/tag2177.xml"/><Relationship Id="rId171" Type="http://schemas.openxmlformats.org/officeDocument/2006/relationships/tags" Target="../tags/tag2198.xml"/><Relationship Id="rId192" Type="http://schemas.openxmlformats.org/officeDocument/2006/relationships/tags" Target="../tags/tag2219.xml"/><Relationship Id="rId206" Type="http://schemas.openxmlformats.org/officeDocument/2006/relationships/tags" Target="../tags/tag2233.xml"/><Relationship Id="rId227" Type="http://schemas.openxmlformats.org/officeDocument/2006/relationships/tags" Target="../tags/tag2254.xml"/><Relationship Id="rId248" Type="http://schemas.openxmlformats.org/officeDocument/2006/relationships/tags" Target="../tags/tag2275.xml"/><Relationship Id="rId269" Type="http://schemas.openxmlformats.org/officeDocument/2006/relationships/slideLayout" Target="../slideLayouts/slideLayout1.xml"/><Relationship Id="rId12" Type="http://schemas.openxmlformats.org/officeDocument/2006/relationships/tags" Target="../tags/tag2039.xml"/><Relationship Id="rId33" Type="http://schemas.openxmlformats.org/officeDocument/2006/relationships/tags" Target="../tags/tag2060.xml"/><Relationship Id="rId108" Type="http://schemas.openxmlformats.org/officeDocument/2006/relationships/tags" Target="../tags/tag2135.xml"/><Relationship Id="rId129" Type="http://schemas.openxmlformats.org/officeDocument/2006/relationships/tags" Target="../tags/tag2156.xml"/><Relationship Id="rId54" Type="http://schemas.openxmlformats.org/officeDocument/2006/relationships/tags" Target="../tags/tag2081.xml"/><Relationship Id="rId75" Type="http://schemas.openxmlformats.org/officeDocument/2006/relationships/tags" Target="../tags/tag2102.xml"/><Relationship Id="rId96" Type="http://schemas.openxmlformats.org/officeDocument/2006/relationships/tags" Target="../tags/tag2123.xml"/><Relationship Id="rId140" Type="http://schemas.openxmlformats.org/officeDocument/2006/relationships/tags" Target="../tags/tag2167.xml"/><Relationship Id="rId161" Type="http://schemas.openxmlformats.org/officeDocument/2006/relationships/tags" Target="../tags/tag2188.xml"/><Relationship Id="rId182" Type="http://schemas.openxmlformats.org/officeDocument/2006/relationships/tags" Target="../tags/tag2209.xml"/><Relationship Id="rId217" Type="http://schemas.openxmlformats.org/officeDocument/2006/relationships/tags" Target="../tags/tag2244.xml"/><Relationship Id="rId6" Type="http://schemas.openxmlformats.org/officeDocument/2006/relationships/tags" Target="../tags/tag2033.xml"/><Relationship Id="rId238" Type="http://schemas.openxmlformats.org/officeDocument/2006/relationships/tags" Target="../tags/tag2265.xml"/><Relationship Id="rId259" Type="http://schemas.openxmlformats.org/officeDocument/2006/relationships/tags" Target="../tags/tag2286.xml"/><Relationship Id="rId23" Type="http://schemas.openxmlformats.org/officeDocument/2006/relationships/tags" Target="../tags/tag2050.xml"/><Relationship Id="rId28" Type="http://schemas.openxmlformats.org/officeDocument/2006/relationships/tags" Target="../tags/tag2055.xml"/><Relationship Id="rId49" Type="http://schemas.openxmlformats.org/officeDocument/2006/relationships/tags" Target="../tags/tag2076.xml"/><Relationship Id="rId114" Type="http://schemas.openxmlformats.org/officeDocument/2006/relationships/tags" Target="../tags/tag2141.xml"/><Relationship Id="rId119" Type="http://schemas.openxmlformats.org/officeDocument/2006/relationships/tags" Target="../tags/tag2146.xml"/><Relationship Id="rId44" Type="http://schemas.openxmlformats.org/officeDocument/2006/relationships/tags" Target="../tags/tag2071.xml"/><Relationship Id="rId60" Type="http://schemas.openxmlformats.org/officeDocument/2006/relationships/tags" Target="../tags/tag2087.xml"/><Relationship Id="rId65" Type="http://schemas.openxmlformats.org/officeDocument/2006/relationships/tags" Target="../tags/tag2092.xml"/><Relationship Id="rId81" Type="http://schemas.openxmlformats.org/officeDocument/2006/relationships/tags" Target="../tags/tag2108.xml"/><Relationship Id="rId86" Type="http://schemas.openxmlformats.org/officeDocument/2006/relationships/tags" Target="../tags/tag2113.xml"/><Relationship Id="rId130" Type="http://schemas.openxmlformats.org/officeDocument/2006/relationships/tags" Target="../tags/tag2157.xml"/><Relationship Id="rId135" Type="http://schemas.openxmlformats.org/officeDocument/2006/relationships/tags" Target="../tags/tag2162.xml"/><Relationship Id="rId151" Type="http://schemas.openxmlformats.org/officeDocument/2006/relationships/tags" Target="../tags/tag2178.xml"/><Relationship Id="rId156" Type="http://schemas.openxmlformats.org/officeDocument/2006/relationships/tags" Target="../tags/tag2183.xml"/><Relationship Id="rId177" Type="http://schemas.openxmlformats.org/officeDocument/2006/relationships/tags" Target="../tags/tag2204.xml"/><Relationship Id="rId198" Type="http://schemas.openxmlformats.org/officeDocument/2006/relationships/tags" Target="../tags/tag2225.xml"/><Relationship Id="rId172" Type="http://schemas.openxmlformats.org/officeDocument/2006/relationships/tags" Target="../tags/tag2199.xml"/><Relationship Id="rId193" Type="http://schemas.openxmlformats.org/officeDocument/2006/relationships/tags" Target="../tags/tag2220.xml"/><Relationship Id="rId202" Type="http://schemas.openxmlformats.org/officeDocument/2006/relationships/tags" Target="../tags/tag2229.xml"/><Relationship Id="rId207" Type="http://schemas.openxmlformats.org/officeDocument/2006/relationships/tags" Target="../tags/tag2234.xml"/><Relationship Id="rId223" Type="http://schemas.openxmlformats.org/officeDocument/2006/relationships/tags" Target="../tags/tag2250.xml"/><Relationship Id="rId228" Type="http://schemas.openxmlformats.org/officeDocument/2006/relationships/tags" Target="../tags/tag2255.xml"/><Relationship Id="rId244" Type="http://schemas.openxmlformats.org/officeDocument/2006/relationships/tags" Target="../tags/tag2271.xml"/><Relationship Id="rId249" Type="http://schemas.openxmlformats.org/officeDocument/2006/relationships/tags" Target="../tags/tag2276.xml"/><Relationship Id="rId13" Type="http://schemas.openxmlformats.org/officeDocument/2006/relationships/tags" Target="../tags/tag2040.xml"/><Relationship Id="rId18" Type="http://schemas.openxmlformats.org/officeDocument/2006/relationships/tags" Target="../tags/tag2045.xml"/><Relationship Id="rId39" Type="http://schemas.openxmlformats.org/officeDocument/2006/relationships/tags" Target="../tags/tag2066.xml"/><Relationship Id="rId109" Type="http://schemas.openxmlformats.org/officeDocument/2006/relationships/tags" Target="../tags/tag2136.xml"/><Relationship Id="rId260" Type="http://schemas.openxmlformats.org/officeDocument/2006/relationships/tags" Target="../tags/tag2287.xml"/><Relationship Id="rId265" Type="http://schemas.openxmlformats.org/officeDocument/2006/relationships/tags" Target="../tags/tag2292.xml"/><Relationship Id="rId34" Type="http://schemas.openxmlformats.org/officeDocument/2006/relationships/tags" Target="../tags/tag2061.xml"/><Relationship Id="rId50" Type="http://schemas.openxmlformats.org/officeDocument/2006/relationships/tags" Target="../tags/tag2077.xml"/><Relationship Id="rId55" Type="http://schemas.openxmlformats.org/officeDocument/2006/relationships/tags" Target="../tags/tag2082.xml"/><Relationship Id="rId76" Type="http://schemas.openxmlformats.org/officeDocument/2006/relationships/tags" Target="../tags/tag2103.xml"/><Relationship Id="rId97" Type="http://schemas.openxmlformats.org/officeDocument/2006/relationships/tags" Target="../tags/tag2124.xml"/><Relationship Id="rId104" Type="http://schemas.openxmlformats.org/officeDocument/2006/relationships/tags" Target="../tags/tag2131.xml"/><Relationship Id="rId120" Type="http://schemas.openxmlformats.org/officeDocument/2006/relationships/tags" Target="../tags/tag2147.xml"/><Relationship Id="rId125" Type="http://schemas.openxmlformats.org/officeDocument/2006/relationships/tags" Target="../tags/tag2152.xml"/><Relationship Id="rId141" Type="http://schemas.openxmlformats.org/officeDocument/2006/relationships/tags" Target="../tags/tag2168.xml"/><Relationship Id="rId146" Type="http://schemas.openxmlformats.org/officeDocument/2006/relationships/tags" Target="../tags/tag2173.xml"/><Relationship Id="rId167" Type="http://schemas.openxmlformats.org/officeDocument/2006/relationships/tags" Target="../tags/tag2194.xml"/><Relationship Id="rId188" Type="http://schemas.openxmlformats.org/officeDocument/2006/relationships/tags" Target="../tags/tag2215.xml"/><Relationship Id="rId7" Type="http://schemas.openxmlformats.org/officeDocument/2006/relationships/tags" Target="../tags/tag2034.xml"/><Relationship Id="rId71" Type="http://schemas.openxmlformats.org/officeDocument/2006/relationships/tags" Target="../tags/tag2098.xml"/><Relationship Id="rId92" Type="http://schemas.openxmlformats.org/officeDocument/2006/relationships/tags" Target="../tags/tag2119.xml"/><Relationship Id="rId162" Type="http://schemas.openxmlformats.org/officeDocument/2006/relationships/tags" Target="../tags/tag2189.xml"/><Relationship Id="rId183" Type="http://schemas.openxmlformats.org/officeDocument/2006/relationships/tags" Target="../tags/tag2210.xml"/><Relationship Id="rId213" Type="http://schemas.openxmlformats.org/officeDocument/2006/relationships/tags" Target="../tags/tag2240.xml"/><Relationship Id="rId218" Type="http://schemas.openxmlformats.org/officeDocument/2006/relationships/tags" Target="../tags/tag2245.xml"/><Relationship Id="rId234" Type="http://schemas.openxmlformats.org/officeDocument/2006/relationships/tags" Target="../tags/tag2261.xml"/><Relationship Id="rId239" Type="http://schemas.openxmlformats.org/officeDocument/2006/relationships/tags" Target="../tags/tag2266.xml"/><Relationship Id="rId2" Type="http://schemas.openxmlformats.org/officeDocument/2006/relationships/tags" Target="../tags/tag2029.xml"/><Relationship Id="rId29" Type="http://schemas.openxmlformats.org/officeDocument/2006/relationships/tags" Target="../tags/tag2056.xml"/><Relationship Id="rId250" Type="http://schemas.openxmlformats.org/officeDocument/2006/relationships/tags" Target="../tags/tag2277.xml"/><Relationship Id="rId255" Type="http://schemas.openxmlformats.org/officeDocument/2006/relationships/tags" Target="../tags/tag2282.xml"/><Relationship Id="rId24" Type="http://schemas.openxmlformats.org/officeDocument/2006/relationships/tags" Target="../tags/tag2051.xml"/><Relationship Id="rId40" Type="http://schemas.openxmlformats.org/officeDocument/2006/relationships/tags" Target="../tags/tag2067.xml"/><Relationship Id="rId45" Type="http://schemas.openxmlformats.org/officeDocument/2006/relationships/tags" Target="../tags/tag2072.xml"/><Relationship Id="rId66" Type="http://schemas.openxmlformats.org/officeDocument/2006/relationships/tags" Target="../tags/tag2093.xml"/><Relationship Id="rId87" Type="http://schemas.openxmlformats.org/officeDocument/2006/relationships/tags" Target="../tags/tag2114.xml"/><Relationship Id="rId110" Type="http://schemas.openxmlformats.org/officeDocument/2006/relationships/tags" Target="../tags/tag2137.xml"/><Relationship Id="rId115" Type="http://schemas.openxmlformats.org/officeDocument/2006/relationships/tags" Target="../tags/tag2142.xml"/><Relationship Id="rId131" Type="http://schemas.openxmlformats.org/officeDocument/2006/relationships/tags" Target="../tags/tag2158.xml"/><Relationship Id="rId136" Type="http://schemas.openxmlformats.org/officeDocument/2006/relationships/tags" Target="../tags/tag2163.xml"/><Relationship Id="rId157" Type="http://schemas.openxmlformats.org/officeDocument/2006/relationships/tags" Target="../tags/tag2184.xml"/><Relationship Id="rId178" Type="http://schemas.openxmlformats.org/officeDocument/2006/relationships/tags" Target="../tags/tag2205.xml"/><Relationship Id="rId61" Type="http://schemas.openxmlformats.org/officeDocument/2006/relationships/tags" Target="../tags/tag2088.xml"/><Relationship Id="rId82" Type="http://schemas.openxmlformats.org/officeDocument/2006/relationships/tags" Target="../tags/tag2109.xml"/><Relationship Id="rId152" Type="http://schemas.openxmlformats.org/officeDocument/2006/relationships/tags" Target="../tags/tag2179.xml"/><Relationship Id="rId173" Type="http://schemas.openxmlformats.org/officeDocument/2006/relationships/tags" Target="../tags/tag2200.xml"/><Relationship Id="rId194" Type="http://schemas.openxmlformats.org/officeDocument/2006/relationships/tags" Target="../tags/tag2221.xml"/><Relationship Id="rId199" Type="http://schemas.openxmlformats.org/officeDocument/2006/relationships/tags" Target="../tags/tag2226.xml"/><Relationship Id="rId203" Type="http://schemas.openxmlformats.org/officeDocument/2006/relationships/tags" Target="../tags/tag2230.xml"/><Relationship Id="rId208" Type="http://schemas.openxmlformats.org/officeDocument/2006/relationships/tags" Target="../tags/tag2235.xml"/><Relationship Id="rId229" Type="http://schemas.openxmlformats.org/officeDocument/2006/relationships/tags" Target="../tags/tag2256.xml"/><Relationship Id="rId19" Type="http://schemas.openxmlformats.org/officeDocument/2006/relationships/tags" Target="../tags/tag2046.xml"/><Relationship Id="rId224" Type="http://schemas.openxmlformats.org/officeDocument/2006/relationships/tags" Target="../tags/tag2251.xml"/><Relationship Id="rId240" Type="http://schemas.openxmlformats.org/officeDocument/2006/relationships/tags" Target="../tags/tag2267.xml"/><Relationship Id="rId245" Type="http://schemas.openxmlformats.org/officeDocument/2006/relationships/tags" Target="../tags/tag2272.xml"/><Relationship Id="rId261" Type="http://schemas.openxmlformats.org/officeDocument/2006/relationships/tags" Target="../tags/tag2288.xml"/><Relationship Id="rId266" Type="http://schemas.openxmlformats.org/officeDocument/2006/relationships/tags" Target="../tags/tag2293.xml"/><Relationship Id="rId14" Type="http://schemas.openxmlformats.org/officeDocument/2006/relationships/tags" Target="../tags/tag2041.xml"/><Relationship Id="rId30" Type="http://schemas.openxmlformats.org/officeDocument/2006/relationships/tags" Target="../tags/tag2057.xml"/><Relationship Id="rId35" Type="http://schemas.openxmlformats.org/officeDocument/2006/relationships/tags" Target="../tags/tag2062.xml"/><Relationship Id="rId56" Type="http://schemas.openxmlformats.org/officeDocument/2006/relationships/tags" Target="../tags/tag2083.xml"/><Relationship Id="rId77" Type="http://schemas.openxmlformats.org/officeDocument/2006/relationships/tags" Target="../tags/tag2104.xml"/><Relationship Id="rId100" Type="http://schemas.openxmlformats.org/officeDocument/2006/relationships/tags" Target="../tags/tag2127.xml"/><Relationship Id="rId105" Type="http://schemas.openxmlformats.org/officeDocument/2006/relationships/tags" Target="../tags/tag2132.xml"/><Relationship Id="rId126" Type="http://schemas.openxmlformats.org/officeDocument/2006/relationships/tags" Target="../tags/tag2153.xml"/><Relationship Id="rId147" Type="http://schemas.openxmlformats.org/officeDocument/2006/relationships/tags" Target="../tags/tag2174.xml"/><Relationship Id="rId168" Type="http://schemas.openxmlformats.org/officeDocument/2006/relationships/tags" Target="../tags/tag2195.xml"/><Relationship Id="rId8" Type="http://schemas.openxmlformats.org/officeDocument/2006/relationships/tags" Target="../tags/tag2035.xml"/><Relationship Id="rId51" Type="http://schemas.openxmlformats.org/officeDocument/2006/relationships/tags" Target="../tags/tag2078.xml"/><Relationship Id="rId72" Type="http://schemas.openxmlformats.org/officeDocument/2006/relationships/tags" Target="../tags/tag2099.xml"/><Relationship Id="rId93" Type="http://schemas.openxmlformats.org/officeDocument/2006/relationships/tags" Target="../tags/tag2120.xml"/><Relationship Id="rId98" Type="http://schemas.openxmlformats.org/officeDocument/2006/relationships/tags" Target="../tags/tag2125.xml"/><Relationship Id="rId121" Type="http://schemas.openxmlformats.org/officeDocument/2006/relationships/tags" Target="../tags/tag2148.xml"/><Relationship Id="rId142" Type="http://schemas.openxmlformats.org/officeDocument/2006/relationships/tags" Target="../tags/tag2169.xml"/><Relationship Id="rId163" Type="http://schemas.openxmlformats.org/officeDocument/2006/relationships/tags" Target="../tags/tag2190.xml"/><Relationship Id="rId184" Type="http://schemas.openxmlformats.org/officeDocument/2006/relationships/tags" Target="../tags/tag2211.xml"/><Relationship Id="rId189" Type="http://schemas.openxmlformats.org/officeDocument/2006/relationships/tags" Target="../tags/tag2216.xml"/><Relationship Id="rId219" Type="http://schemas.openxmlformats.org/officeDocument/2006/relationships/tags" Target="../tags/tag2246.xml"/><Relationship Id="rId3" Type="http://schemas.openxmlformats.org/officeDocument/2006/relationships/tags" Target="../tags/tag2030.xml"/><Relationship Id="rId214" Type="http://schemas.openxmlformats.org/officeDocument/2006/relationships/tags" Target="../tags/tag2241.xml"/><Relationship Id="rId230" Type="http://schemas.openxmlformats.org/officeDocument/2006/relationships/tags" Target="../tags/tag2257.xml"/><Relationship Id="rId235" Type="http://schemas.openxmlformats.org/officeDocument/2006/relationships/tags" Target="../tags/tag2262.xml"/><Relationship Id="rId251" Type="http://schemas.openxmlformats.org/officeDocument/2006/relationships/tags" Target="../tags/tag2278.xml"/><Relationship Id="rId256" Type="http://schemas.openxmlformats.org/officeDocument/2006/relationships/tags" Target="../tags/tag2283.xml"/><Relationship Id="rId25" Type="http://schemas.openxmlformats.org/officeDocument/2006/relationships/tags" Target="../tags/tag2052.xml"/><Relationship Id="rId46" Type="http://schemas.openxmlformats.org/officeDocument/2006/relationships/tags" Target="../tags/tag2073.xml"/><Relationship Id="rId67" Type="http://schemas.openxmlformats.org/officeDocument/2006/relationships/tags" Target="../tags/tag2094.xml"/><Relationship Id="rId116" Type="http://schemas.openxmlformats.org/officeDocument/2006/relationships/tags" Target="../tags/tag2143.xml"/><Relationship Id="rId137" Type="http://schemas.openxmlformats.org/officeDocument/2006/relationships/tags" Target="../tags/tag2164.xml"/><Relationship Id="rId158" Type="http://schemas.openxmlformats.org/officeDocument/2006/relationships/tags" Target="../tags/tag2185.xml"/><Relationship Id="rId20" Type="http://schemas.openxmlformats.org/officeDocument/2006/relationships/tags" Target="../tags/tag2047.xml"/><Relationship Id="rId41" Type="http://schemas.openxmlformats.org/officeDocument/2006/relationships/tags" Target="../tags/tag2068.xml"/><Relationship Id="rId62" Type="http://schemas.openxmlformats.org/officeDocument/2006/relationships/tags" Target="../tags/tag2089.xml"/><Relationship Id="rId83" Type="http://schemas.openxmlformats.org/officeDocument/2006/relationships/tags" Target="../tags/tag2110.xml"/><Relationship Id="rId88" Type="http://schemas.openxmlformats.org/officeDocument/2006/relationships/tags" Target="../tags/tag2115.xml"/><Relationship Id="rId111" Type="http://schemas.openxmlformats.org/officeDocument/2006/relationships/tags" Target="../tags/tag2138.xml"/><Relationship Id="rId132" Type="http://schemas.openxmlformats.org/officeDocument/2006/relationships/tags" Target="../tags/tag2159.xml"/><Relationship Id="rId153" Type="http://schemas.openxmlformats.org/officeDocument/2006/relationships/tags" Target="../tags/tag2180.xml"/><Relationship Id="rId174" Type="http://schemas.openxmlformats.org/officeDocument/2006/relationships/tags" Target="../tags/tag2201.xml"/><Relationship Id="rId179" Type="http://schemas.openxmlformats.org/officeDocument/2006/relationships/tags" Target="../tags/tag2206.xml"/><Relationship Id="rId195" Type="http://schemas.openxmlformats.org/officeDocument/2006/relationships/tags" Target="../tags/tag2222.xml"/><Relationship Id="rId209" Type="http://schemas.openxmlformats.org/officeDocument/2006/relationships/tags" Target="../tags/tag2236.xml"/><Relationship Id="rId190" Type="http://schemas.openxmlformats.org/officeDocument/2006/relationships/tags" Target="../tags/tag2217.xml"/><Relationship Id="rId204" Type="http://schemas.openxmlformats.org/officeDocument/2006/relationships/tags" Target="../tags/tag2231.xml"/><Relationship Id="rId220" Type="http://schemas.openxmlformats.org/officeDocument/2006/relationships/tags" Target="../tags/tag2247.xml"/><Relationship Id="rId225" Type="http://schemas.openxmlformats.org/officeDocument/2006/relationships/tags" Target="../tags/tag2252.xml"/><Relationship Id="rId241" Type="http://schemas.openxmlformats.org/officeDocument/2006/relationships/tags" Target="../tags/tag2268.xml"/><Relationship Id="rId246" Type="http://schemas.openxmlformats.org/officeDocument/2006/relationships/tags" Target="../tags/tag2273.xml"/><Relationship Id="rId267" Type="http://schemas.openxmlformats.org/officeDocument/2006/relationships/tags" Target="../tags/tag2294.xml"/><Relationship Id="rId15" Type="http://schemas.openxmlformats.org/officeDocument/2006/relationships/tags" Target="../tags/tag2042.xml"/><Relationship Id="rId36" Type="http://schemas.openxmlformats.org/officeDocument/2006/relationships/tags" Target="../tags/tag2063.xml"/><Relationship Id="rId57" Type="http://schemas.openxmlformats.org/officeDocument/2006/relationships/tags" Target="../tags/tag2084.xml"/><Relationship Id="rId106" Type="http://schemas.openxmlformats.org/officeDocument/2006/relationships/tags" Target="../tags/tag2133.xml"/><Relationship Id="rId127" Type="http://schemas.openxmlformats.org/officeDocument/2006/relationships/tags" Target="../tags/tag2154.xml"/><Relationship Id="rId262" Type="http://schemas.openxmlformats.org/officeDocument/2006/relationships/tags" Target="../tags/tag2289.xml"/><Relationship Id="rId10" Type="http://schemas.openxmlformats.org/officeDocument/2006/relationships/tags" Target="../tags/tag2037.xml"/><Relationship Id="rId31" Type="http://schemas.openxmlformats.org/officeDocument/2006/relationships/tags" Target="../tags/tag2058.xml"/><Relationship Id="rId52" Type="http://schemas.openxmlformats.org/officeDocument/2006/relationships/tags" Target="../tags/tag2079.xml"/><Relationship Id="rId73" Type="http://schemas.openxmlformats.org/officeDocument/2006/relationships/tags" Target="../tags/tag2100.xml"/><Relationship Id="rId78" Type="http://schemas.openxmlformats.org/officeDocument/2006/relationships/tags" Target="../tags/tag2105.xml"/><Relationship Id="rId94" Type="http://schemas.openxmlformats.org/officeDocument/2006/relationships/tags" Target="../tags/tag2121.xml"/><Relationship Id="rId99" Type="http://schemas.openxmlformats.org/officeDocument/2006/relationships/tags" Target="../tags/tag2126.xml"/><Relationship Id="rId101" Type="http://schemas.openxmlformats.org/officeDocument/2006/relationships/tags" Target="../tags/tag2128.xml"/><Relationship Id="rId122" Type="http://schemas.openxmlformats.org/officeDocument/2006/relationships/tags" Target="../tags/tag2149.xml"/><Relationship Id="rId143" Type="http://schemas.openxmlformats.org/officeDocument/2006/relationships/tags" Target="../tags/tag2170.xml"/><Relationship Id="rId148" Type="http://schemas.openxmlformats.org/officeDocument/2006/relationships/tags" Target="../tags/tag2175.xml"/><Relationship Id="rId164" Type="http://schemas.openxmlformats.org/officeDocument/2006/relationships/tags" Target="../tags/tag2191.xml"/><Relationship Id="rId169" Type="http://schemas.openxmlformats.org/officeDocument/2006/relationships/tags" Target="../tags/tag2196.xml"/><Relationship Id="rId185" Type="http://schemas.openxmlformats.org/officeDocument/2006/relationships/tags" Target="../tags/tag2212.xml"/><Relationship Id="rId4" Type="http://schemas.openxmlformats.org/officeDocument/2006/relationships/tags" Target="../tags/tag2031.xml"/><Relationship Id="rId9" Type="http://schemas.openxmlformats.org/officeDocument/2006/relationships/tags" Target="../tags/tag2036.xml"/><Relationship Id="rId180" Type="http://schemas.openxmlformats.org/officeDocument/2006/relationships/tags" Target="../tags/tag2207.xml"/><Relationship Id="rId210" Type="http://schemas.openxmlformats.org/officeDocument/2006/relationships/tags" Target="../tags/tag2237.xml"/><Relationship Id="rId215" Type="http://schemas.openxmlformats.org/officeDocument/2006/relationships/tags" Target="../tags/tag2242.xml"/><Relationship Id="rId236" Type="http://schemas.openxmlformats.org/officeDocument/2006/relationships/tags" Target="../tags/tag2263.xml"/><Relationship Id="rId257" Type="http://schemas.openxmlformats.org/officeDocument/2006/relationships/tags" Target="../tags/tag2284.xml"/><Relationship Id="rId26" Type="http://schemas.openxmlformats.org/officeDocument/2006/relationships/tags" Target="../tags/tag2053.xml"/><Relationship Id="rId231" Type="http://schemas.openxmlformats.org/officeDocument/2006/relationships/tags" Target="../tags/tag2258.xml"/><Relationship Id="rId252" Type="http://schemas.openxmlformats.org/officeDocument/2006/relationships/tags" Target="../tags/tag2279.xml"/><Relationship Id="rId47" Type="http://schemas.openxmlformats.org/officeDocument/2006/relationships/tags" Target="../tags/tag2074.xml"/><Relationship Id="rId68" Type="http://schemas.openxmlformats.org/officeDocument/2006/relationships/tags" Target="../tags/tag2095.xml"/><Relationship Id="rId89" Type="http://schemas.openxmlformats.org/officeDocument/2006/relationships/tags" Target="../tags/tag2116.xml"/><Relationship Id="rId112" Type="http://schemas.openxmlformats.org/officeDocument/2006/relationships/tags" Target="../tags/tag2139.xml"/><Relationship Id="rId133" Type="http://schemas.openxmlformats.org/officeDocument/2006/relationships/tags" Target="../tags/tag2160.xml"/><Relationship Id="rId154" Type="http://schemas.openxmlformats.org/officeDocument/2006/relationships/tags" Target="../tags/tag2181.xml"/><Relationship Id="rId175" Type="http://schemas.openxmlformats.org/officeDocument/2006/relationships/tags" Target="../tags/tag2202.xml"/><Relationship Id="rId196" Type="http://schemas.openxmlformats.org/officeDocument/2006/relationships/tags" Target="../tags/tag2223.xml"/><Relationship Id="rId200" Type="http://schemas.openxmlformats.org/officeDocument/2006/relationships/tags" Target="../tags/tag2227.xml"/><Relationship Id="rId16" Type="http://schemas.openxmlformats.org/officeDocument/2006/relationships/tags" Target="../tags/tag2043.xml"/><Relationship Id="rId221" Type="http://schemas.openxmlformats.org/officeDocument/2006/relationships/tags" Target="../tags/tag2248.xml"/><Relationship Id="rId242" Type="http://schemas.openxmlformats.org/officeDocument/2006/relationships/tags" Target="../tags/tag2269.xml"/><Relationship Id="rId263" Type="http://schemas.openxmlformats.org/officeDocument/2006/relationships/tags" Target="../tags/tag2290.xml"/><Relationship Id="rId37" Type="http://schemas.openxmlformats.org/officeDocument/2006/relationships/tags" Target="../tags/tag2064.xml"/><Relationship Id="rId58" Type="http://schemas.openxmlformats.org/officeDocument/2006/relationships/tags" Target="../tags/tag2085.xml"/><Relationship Id="rId79" Type="http://schemas.openxmlformats.org/officeDocument/2006/relationships/tags" Target="../tags/tag2106.xml"/><Relationship Id="rId102" Type="http://schemas.openxmlformats.org/officeDocument/2006/relationships/tags" Target="../tags/tag2129.xml"/><Relationship Id="rId123" Type="http://schemas.openxmlformats.org/officeDocument/2006/relationships/tags" Target="../tags/tag2150.xml"/><Relationship Id="rId144" Type="http://schemas.openxmlformats.org/officeDocument/2006/relationships/tags" Target="../tags/tag2171.xml"/><Relationship Id="rId90" Type="http://schemas.openxmlformats.org/officeDocument/2006/relationships/tags" Target="../tags/tag2117.xml"/><Relationship Id="rId165" Type="http://schemas.openxmlformats.org/officeDocument/2006/relationships/tags" Target="../tags/tag2192.xml"/><Relationship Id="rId186" Type="http://schemas.openxmlformats.org/officeDocument/2006/relationships/tags" Target="../tags/tag2213.xml"/><Relationship Id="rId211" Type="http://schemas.openxmlformats.org/officeDocument/2006/relationships/tags" Target="../tags/tag2238.xml"/><Relationship Id="rId232" Type="http://schemas.openxmlformats.org/officeDocument/2006/relationships/tags" Target="../tags/tag2259.xml"/><Relationship Id="rId253" Type="http://schemas.openxmlformats.org/officeDocument/2006/relationships/tags" Target="../tags/tag2280.xml"/><Relationship Id="rId27" Type="http://schemas.openxmlformats.org/officeDocument/2006/relationships/tags" Target="../tags/tag2054.xml"/><Relationship Id="rId48" Type="http://schemas.openxmlformats.org/officeDocument/2006/relationships/tags" Target="../tags/tag2075.xml"/><Relationship Id="rId69" Type="http://schemas.openxmlformats.org/officeDocument/2006/relationships/tags" Target="../tags/tag2096.xml"/><Relationship Id="rId113" Type="http://schemas.openxmlformats.org/officeDocument/2006/relationships/tags" Target="../tags/tag2140.xml"/><Relationship Id="rId134" Type="http://schemas.openxmlformats.org/officeDocument/2006/relationships/tags" Target="../tags/tag2161.xml"/><Relationship Id="rId80" Type="http://schemas.openxmlformats.org/officeDocument/2006/relationships/tags" Target="../tags/tag2107.xml"/><Relationship Id="rId155" Type="http://schemas.openxmlformats.org/officeDocument/2006/relationships/tags" Target="../tags/tag2182.xml"/><Relationship Id="rId176" Type="http://schemas.openxmlformats.org/officeDocument/2006/relationships/tags" Target="../tags/tag2203.xml"/><Relationship Id="rId197" Type="http://schemas.openxmlformats.org/officeDocument/2006/relationships/tags" Target="../tags/tag2224.xml"/><Relationship Id="rId201" Type="http://schemas.openxmlformats.org/officeDocument/2006/relationships/tags" Target="../tags/tag2228.xml"/><Relationship Id="rId222" Type="http://schemas.openxmlformats.org/officeDocument/2006/relationships/tags" Target="../tags/tag2249.xml"/><Relationship Id="rId243" Type="http://schemas.openxmlformats.org/officeDocument/2006/relationships/tags" Target="../tags/tag2270.xml"/><Relationship Id="rId264" Type="http://schemas.openxmlformats.org/officeDocument/2006/relationships/tags" Target="../tags/tag2291.xml"/><Relationship Id="rId17" Type="http://schemas.openxmlformats.org/officeDocument/2006/relationships/tags" Target="../tags/tag2044.xml"/><Relationship Id="rId38" Type="http://schemas.openxmlformats.org/officeDocument/2006/relationships/tags" Target="../tags/tag2065.xml"/><Relationship Id="rId59" Type="http://schemas.openxmlformats.org/officeDocument/2006/relationships/tags" Target="../tags/tag2086.xml"/><Relationship Id="rId103" Type="http://schemas.openxmlformats.org/officeDocument/2006/relationships/tags" Target="../tags/tag2130.xml"/><Relationship Id="rId124" Type="http://schemas.openxmlformats.org/officeDocument/2006/relationships/tags" Target="../tags/tag2151.xml"/><Relationship Id="rId70" Type="http://schemas.openxmlformats.org/officeDocument/2006/relationships/tags" Target="../tags/tag2097.xml"/><Relationship Id="rId91" Type="http://schemas.openxmlformats.org/officeDocument/2006/relationships/tags" Target="../tags/tag2118.xml"/><Relationship Id="rId145" Type="http://schemas.openxmlformats.org/officeDocument/2006/relationships/tags" Target="../tags/tag2172.xml"/><Relationship Id="rId166" Type="http://schemas.openxmlformats.org/officeDocument/2006/relationships/tags" Target="../tags/tag2193.xml"/><Relationship Id="rId187" Type="http://schemas.openxmlformats.org/officeDocument/2006/relationships/tags" Target="../tags/tag2214.xml"/><Relationship Id="rId1" Type="http://schemas.openxmlformats.org/officeDocument/2006/relationships/tags" Target="../tags/tag2028.xml"/><Relationship Id="rId212" Type="http://schemas.openxmlformats.org/officeDocument/2006/relationships/tags" Target="../tags/tag2239.xml"/><Relationship Id="rId233" Type="http://schemas.openxmlformats.org/officeDocument/2006/relationships/tags" Target="../tags/tag2260.xml"/><Relationship Id="rId254" Type="http://schemas.openxmlformats.org/officeDocument/2006/relationships/tags" Target="../tags/tag228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412.xml"/><Relationship Id="rId21" Type="http://schemas.openxmlformats.org/officeDocument/2006/relationships/tags" Target="../tags/tag2316.xml"/><Relationship Id="rId42" Type="http://schemas.openxmlformats.org/officeDocument/2006/relationships/tags" Target="../tags/tag2337.xml"/><Relationship Id="rId63" Type="http://schemas.openxmlformats.org/officeDocument/2006/relationships/tags" Target="../tags/tag2358.xml"/><Relationship Id="rId84" Type="http://schemas.openxmlformats.org/officeDocument/2006/relationships/tags" Target="../tags/tag2379.xml"/><Relationship Id="rId138" Type="http://schemas.openxmlformats.org/officeDocument/2006/relationships/tags" Target="../tags/tag2433.xml"/><Relationship Id="rId159" Type="http://schemas.openxmlformats.org/officeDocument/2006/relationships/tags" Target="../tags/tag2454.xml"/><Relationship Id="rId170" Type="http://schemas.openxmlformats.org/officeDocument/2006/relationships/tags" Target="../tags/tag2465.xml"/><Relationship Id="rId191" Type="http://schemas.openxmlformats.org/officeDocument/2006/relationships/tags" Target="../tags/tag2486.xml"/><Relationship Id="rId205" Type="http://schemas.openxmlformats.org/officeDocument/2006/relationships/tags" Target="../tags/tag2500.xml"/><Relationship Id="rId226" Type="http://schemas.openxmlformats.org/officeDocument/2006/relationships/tags" Target="../tags/tag2521.xml"/><Relationship Id="rId247" Type="http://schemas.openxmlformats.org/officeDocument/2006/relationships/tags" Target="../tags/tag2542.xml"/><Relationship Id="rId107" Type="http://schemas.openxmlformats.org/officeDocument/2006/relationships/tags" Target="../tags/tag2402.xml"/><Relationship Id="rId268" Type="http://schemas.openxmlformats.org/officeDocument/2006/relationships/tags" Target="../tags/tag2563.xml"/><Relationship Id="rId11" Type="http://schemas.openxmlformats.org/officeDocument/2006/relationships/tags" Target="../tags/tag2306.xml"/><Relationship Id="rId32" Type="http://schemas.openxmlformats.org/officeDocument/2006/relationships/tags" Target="../tags/tag2327.xml"/><Relationship Id="rId53" Type="http://schemas.openxmlformats.org/officeDocument/2006/relationships/tags" Target="../tags/tag2348.xml"/><Relationship Id="rId74" Type="http://schemas.openxmlformats.org/officeDocument/2006/relationships/tags" Target="../tags/tag2369.xml"/><Relationship Id="rId128" Type="http://schemas.openxmlformats.org/officeDocument/2006/relationships/tags" Target="../tags/tag2423.xml"/><Relationship Id="rId149" Type="http://schemas.openxmlformats.org/officeDocument/2006/relationships/tags" Target="../tags/tag2444.xml"/><Relationship Id="rId5" Type="http://schemas.openxmlformats.org/officeDocument/2006/relationships/tags" Target="../tags/tag2300.xml"/><Relationship Id="rId95" Type="http://schemas.openxmlformats.org/officeDocument/2006/relationships/tags" Target="../tags/tag2390.xml"/><Relationship Id="rId160" Type="http://schemas.openxmlformats.org/officeDocument/2006/relationships/tags" Target="../tags/tag2455.xml"/><Relationship Id="rId181" Type="http://schemas.openxmlformats.org/officeDocument/2006/relationships/tags" Target="../tags/tag2476.xml"/><Relationship Id="rId216" Type="http://schemas.openxmlformats.org/officeDocument/2006/relationships/tags" Target="../tags/tag2511.xml"/><Relationship Id="rId237" Type="http://schemas.openxmlformats.org/officeDocument/2006/relationships/tags" Target="../tags/tag2532.xml"/><Relationship Id="rId258" Type="http://schemas.openxmlformats.org/officeDocument/2006/relationships/tags" Target="../tags/tag2553.xml"/><Relationship Id="rId22" Type="http://schemas.openxmlformats.org/officeDocument/2006/relationships/tags" Target="../tags/tag2317.xml"/><Relationship Id="rId43" Type="http://schemas.openxmlformats.org/officeDocument/2006/relationships/tags" Target="../tags/tag2338.xml"/><Relationship Id="rId64" Type="http://schemas.openxmlformats.org/officeDocument/2006/relationships/tags" Target="../tags/tag2359.xml"/><Relationship Id="rId118" Type="http://schemas.openxmlformats.org/officeDocument/2006/relationships/tags" Target="../tags/tag2413.xml"/><Relationship Id="rId139" Type="http://schemas.openxmlformats.org/officeDocument/2006/relationships/tags" Target="../tags/tag2434.xml"/><Relationship Id="rId85" Type="http://schemas.openxmlformats.org/officeDocument/2006/relationships/tags" Target="../tags/tag2380.xml"/><Relationship Id="rId150" Type="http://schemas.openxmlformats.org/officeDocument/2006/relationships/tags" Target="../tags/tag2445.xml"/><Relationship Id="rId171" Type="http://schemas.openxmlformats.org/officeDocument/2006/relationships/tags" Target="../tags/tag2466.xml"/><Relationship Id="rId192" Type="http://schemas.openxmlformats.org/officeDocument/2006/relationships/tags" Target="../tags/tag2487.xml"/><Relationship Id="rId206" Type="http://schemas.openxmlformats.org/officeDocument/2006/relationships/tags" Target="../tags/tag2501.xml"/><Relationship Id="rId227" Type="http://schemas.openxmlformats.org/officeDocument/2006/relationships/tags" Target="../tags/tag2522.xml"/><Relationship Id="rId248" Type="http://schemas.openxmlformats.org/officeDocument/2006/relationships/tags" Target="../tags/tag2543.xml"/><Relationship Id="rId269" Type="http://schemas.openxmlformats.org/officeDocument/2006/relationships/tags" Target="../tags/tag2564.xml"/><Relationship Id="rId12" Type="http://schemas.openxmlformats.org/officeDocument/2006/relationships/tags" Target="../tags/tag2307.xml"/><Relationship Id="rId33" Type="http://schemas.openxmlformats.org/officeDocument/2006/relationships/tags" Target="../tags/tag2328.xml"/><Relationship Id="rId108" Type="http://schemas.openxmlformats.org/officeDocument/2006/relationships/tags" Target="../tags/tag2403.xml"/><Relationship Id="rId129" Type="http://schemas.openxmlformats.org/officeDocument/2006/relationships/tags" Target="../tags/tag2424.xml"/><Relationship Id="rId54" Type="http://schemas.openxmlformats.org/officeDocument/2006/relationships/tags" Target="../tags/tag2349.xml"/><Relationship Id="rId75" Type="http://schemas.openxmlformats.org/officeDocument/2006/relationships/tags" Target="../tags/tag2370.xml"/><Relationship Id="rId96" Type="http://schemas.openxmlformats.org/officeDocument/2006/relationships/tags" Target="../tags/tag2391.xml"/><Relationship Id="rId140" Type="http://schemas.openxmlformats.org/officeDocument/2006/relationships/tags" Target="../tags/tag2435.xml"/><Relationship Id="rId161" Type="http://schemas.openxmlformats.org/officeDocument/2006/relationships/tags" Target="../tags/tag2456.xml"/><Relationship Id="rId182" Type="http://schemas.openxmlformats.org/officeDocument/2006/relationships/tags" Target="../tags/tag2477.xml"/><Relationship Id="rId217" Type="http://schemas.openxmlformats.org/officeDocument/2006/relationships/tags" Target="../tags/tag2512.xml"/><Relationship Id="rId6" Type="http://schemas.openxmlformats.org/officeDocument/2006/relationships/tags" Target="../tags/tag2301.xml"/><Relationship Id="rId238" Type="http://schemas.openxmlformats.org/officeDocument/2006/relationships/tags" Target="../tags/tag2533.xml"/><Relationship Id="rId259" Type="http://schemas.openxmlformats.org/officeDocument/2006/relationships/tags" Target="../tags/tag2554.xml"/><Relationship Id="rId23" Type="http://schemas.openxmlformats.org/officeDocument/2006/relationships/tags" Target="../tags/tag2318.xml"/><Relationship Id="rId119" Type="http://schemas.openxmlformats.org/officeDocument/2006/relationships/tags" Target="../tags/tag2414.xml"/><Relationship Id="rId270" Type="http://schemas.openxmlformats.org/officeDocument/2006/relationships/tags" Target="../tags/tag2565.xml"/><Relationship Id="rId44" Type="http://schemas.openxmlformats.org/officeDocument/2006/relationships/tags" Target="../tags/tag2339.xml"/><Relationship Id="rId60" Type="http://schemas.openxmlformats.org/officeDocument/2006/relationships/tags" Target="../tags/tag2355.xml"/><Relationship Id="rId65" Type="http://schemas.openxmlformats.org/officeDocument/2006/relationships/tags" Target="../tags/tag2360.xml"/><Relationship Id="rId81" Type="http://schemas.openxmlformats.org/officeDocument/2006/relationships/tags" Target="../tags/tag2376.xml"/><Relationship Id="rId86" Type="http://schemas.openxmlformats.org/officeDocument/2006/relationships/tags" Target="../tags/tag2381.xml"/><Relationship Id="rId130" Type="http://schemas.openxmlformats.org/officeDocument/2006/relationships/tags" Target="../tags/tag2425.xml"/><Relationship Id="rId135" Type="http://schemas.openxmlformats.org/officeDocument/2006/relationships/tags" Target="../tags/tag2430.xml"/><Relationship Id="rId151" Type="http://schemas.openxmlformats.org/officeDocument/2006/relationships/tags" Target="../tags/tag2446.xml"/><Relationship Id="rId156" Type="http://schemas.openxmlformats.org/officeDocument/2006/relationships/tags" Target="../tags/tag2451.xml"/><Relationship Id="rId177" Type="http://schemas.openxmlformats.org/officeDocument/2006/relationships/tags" Target="../tags/tag2472.xml"/><Relationship Id="rId198" Type="http://schemas.openxmlformats.org/officeDocument/2006/relationships/tags" Target="../tags/tag2493.xml"/><Relationship Id="rId172" Type="http://schemas.openxmlformats.org/officeDocument/2006/relationships/tags" Target="../tags/tag2467.xml"/><Relationship Id="rId193" Type="http://schemas.openxmlformats.org/officeDocument/2006/relationships/tags" Target="../tags/tag2488.xml"/><Relationship Id="rId202" Type="http://schemas.openxmlformats.org/officeDocument/2006/relationships/tags" Target="../tags/tag2497.xml"/><Relationship Id="rId207" Type="http://schemas.openxmlformats.org/officeDocument/2006/relationships/tags" Target="../tags/tag2502.xml"/><Relationship Id="rId223" Type="http://schemas.openxmlformats.org/officeDocument/2006/relationships/tags" Target="../tags/tag2518.xml"/><Relationship Id="rId228" Type="http://schemas.openxmlformats.org/officeDocument/2006/relationships/tags" Target="../tags/tag2523.xml"/><Relationship Id="rId244" Type="http://schemas.openxmlformats.org/officeDocument/2006/relationships/tags" Target="../tags/tag2539.xml"/><Relationship Id="rId249" Type="http://schemas.openxmlformats.org/officeDocument/2006/relationships/tags" Target="../tags/tag2544.xml"/><Relationship Id="rId13" Type="http://schemas.openxmlformats.org/officeDocument/2006/relationships/tags" Target="../tags/tag2308.xml"/><Relationship Id="rId18" Type="http://schemas.openxmlformats.org/officeDocument/2006/relationships/tags" Target="../tags/tag2313.xml"/><Relationship Id="rId39" Type="http://schemas.openxmlformats.org/officeDocument/2006/relationships/tags" Target="../tags/tag2334.xml"/><Relationship Id="rId109" Type="http://schemas.openxmlformats.org/officeDocument/2006/relationships/tags" Target="../tags/tag2404.xml"/><Relationship Id="rId260" Type="http://schemas.openxmlformats.org/officeDocument/2006/relationships/tags" Target="../tags/tag2555.xml"/><Relationship Id="rId265" Type="http://schemas.openxmlformats.org/officeDocument/2006/relationships/tags" Target="../tags/tag2560.xml"/><Relationship Id="rId34" Type="http://schemas.openxmlformats.org/officeDocument/2006/relationships/tags" Target="../tags/tag2329.xml"/><Relationship Id="rId50" Type="http://schemas.openxmlformats.org/officeDocument/2006/relationships/tags" Target="../tags/tag2345.xml"/><Relationship Id="rId55" Type="http://schemas.openxmlformats.org/officeDocument/2006/relationships/tags" Target="../tags/tag2350.xml"/><Relationship Id="rId76" Type="http://schemas.openxmlformats.org/officeDocument/2006/relationships/tags" Target="../tags/tag2371.xml"/><Relationship Id="rId97" Type="http://schemas.openxmlformats.org/officeDocument/2006/relationships/tags" Target="../tags/tag2392.xml"/><Relationship Id="rId104" Type="http://schemas.openxmlformats.org/officeDocument/2006/relationships/tags" Target="../tags/tag2399.xml"/><Relationship Id="rId120" Type="http://schemas.openxmlformats.org/officeDocument/2006/relationships/tags" Target="../tags/tag2415.xml"/><Relationship Id="rId125" Type="http://schemas.openxmlformats.org/officeDocument/2006/relationships/tags" Target="../tags/tag2420.xml"/><Relationship Id="rId141" Type="http://schemas.openxmlformats.org/officeDocument/2006/relationships/tags" Target="../tags/tag2436.xml"/><Relationship Id="rId146" Type="http://schemas.openxmlformats.org/officeDocument/2006/relationships/tags" Target="../tags/tag2441.xml"/><Relationship Id="rId167" Type="http://schemas.openxmlformats.org/officeDocument/2006/relationships/tags" Target="../tags/tag2462.xml"/><Relationship Id="rId188" Type="http://schemas.openxmlformats.org/officeDocument/2006/relationships/tags" Target="../tags/tag2483.xml"/><Relationship Id="rId7" Type="http://schemas.openxmlformats.org/officeDocument/2006/relationships/tags" Target="../tags/tag2302.xml"/><Relationship Id="rId71" Type="http://schemas.openxmlformats.org/officeDocument/2006/relationships/tags" Target="../tags/tag2366.xml"/><Relationship Id="rId92" Type="http://schemas.openxmlformats.org/officeDocument/2006/relationships/tags" Target="../tags/tag2387.xml"/><Relationship Id="rId162" Type="http://schemas.openxmlformats.org/officeDocument/2006/relationships/tags" Target="../tags/tag2457.xml"/><Relationship Id="rId183" Type="http://schemas.openxmlformats.org/officeDocument/2006/relationships/tags" Target="../tags/tag2478.xml"/><Relationship Id="rId213" Type="http://schemas.openxmlformats.org/officeDocument/2006/relationships/tags" Target="../tags/tag2508.xml"/><Relationship Id="rId218" Type="http://schemas.openxmlformats.org/officeDocument/2006/relationships/tags" Target="../tags/tag2513.xml"/><Relationship Id="rId234" Type="http://schemas.openxmlformats.org/officeDocument/2006/relationships/tags" Target="../tags/tag2529.xml"/><Relationship Id="rId239" Type="http://schemas.openxmlformats.org/officeDocument/2006/relationships/tags" Target="../tags/tag2534.xml"/><Relationship Id="rId2" Type="http://schemas.openxmlformats.org/officeDocument/2006/relationships/tags" Target="../tags/tag2297.xml"/><Relationship Id="rId29" Type="http://schemas.openxmlformats.org/officeDocument/2006/relationships/tags" Target="../tags/tag2324.xml"/><Relationship Id="rId250" Type="http://schemas.openxmlformats.org/officeDocument/2006/relationships/tags" Target="../tags/tag2545.xml"/><Relationship Id="rId255" Type="http://schemas.openxmlformats.org/officeDocument/2006/relationships/tags" Target="../tags/tag2550.xml"/><Relationship Id="rId271" Type="http://schemas.openxmlformats.org/officeDocument/2006/relationships/tags" Target="../tags/tag2566.xml"/><Relationship Id="rId24" Type="http://schemas.openxmlformats.org/officeDocument/2006/relationships/tags" Target="../tags/tag2319.xml"/><Relationship Id="rId40" Type="http://schemas.openxmlformats.org/officeDocument/2006/relationships/tags" Target="../tags/tag2335.xml"/><Relationship Id="rId45" Type="http://schemas.openxmlformats.org/officeDocument/2006/relationships/tags" Target="../tags/tag2340.xml"/><Relationship Id="rId66" Type="http://schemas.openxmlformats.org/officeDocument/2006/relationships/tags" Target="../tags/tag2361.xml"/><Relationship Id="rId87" Type="http://schemas.openxmlformats.org/officeDocument/2006/relationships/tags" Target="../tags/tag2382.xml"/><Relationship Id="rId110" Type="http://schemas.openxmlformats.org/officeDocument/2006/relationships/tags" Target="../tags/tag2405.xml"/><Relationship Id="rId115" Type="http://schemas.openxmlformats.org/officeDocument/2006/relationships/tags" Target="../tags/tag2410.xml"/><Relationship Id="rId131" Type="http://schemas.openxmlformats.org/officeDocument/2006/relationships/tags" Target="../tags/tag2426.xml"/><Relationship Id="rId136" Type="http://schemas.openxmlformats.org/officeDocument/2006/relationships/tags" Target="../tags/tag2431.xml"/><Relationship Id="rId157" Type="http://schemas.openxmlformats.org/officeDocument/2006/relationships/tags" Target="../tags/tag2452.xml"/><Relationship Id="rId178" Type="http://schemas.openxmlformats.org/officeDocument/2006/relationships/tags" Target="../tags/tag2473.xml"/><Relationship Id="rId61" Type="http://schemas.openxmlformats.org/officeDocument/2006/relationships/tags" Target="../tags/tag2356.xml"/><Relationship Id="rId82" Type="http://schemas.openxmlformats.org/officeDocument/2006/relationships/tags" Target="../tags/tag2377.xml"/><Relationship Id="rId152" Type="http://schemas.openxmlformats.org/officeDocument/2006/relationships/tags" Target="../tags/tag2447.xml"/><Relationship Id="rId173" Type="http://schemas.openxmlformats.org/officeDocument/2006/relationships/tags" Target="../tags/tag2468.xml"/><Relationship Id="rId194" Type="http://schemas.openxmlformats.org/officeDocument/2006/relationships/tags" Target="../tags/tag2489.xml"/><Relationship Id="rId199" Type="http://schemas.openxmlformats.org/officeDocument/2006/relationships/tags" Target="../tags/tag2494.xml"/><Relationship Id="rId203" Type="http://schemas.openxmlformats.org/officeDocument/2006/relationships/tags" Target="../tags/tag2498.xml"/><Relationship Id="rId208" Type="http://schemas.openxmlformats.org/officeDocument/2006/relationships/tags" Target="../tags/tag2503.xml"/><Relationship Id="rId229" Type="http://schemas.openxmlformats.org/officeDocument/2006/relationships/tags" Target="../tags/tag2524.xml"/><Relationship Id="rId19" Type="http://schemas.openxmlformats.org/officeDocument/2006/relationships/tags" Target="../tags/tag2314.xml"/><Relationship Id="rId224" Type="http://schemas.openxmlformats.org/officeDocument/2006/relationships/tags" Target="../tags/tag2519.xml"/><Relationship Id="rId240" Type="http://schemas.openxmlformats.org/officeDocument/2006/relationships/tags" Target="../tags/tag2535.xml"/><Relationship Id="rId245" Type="http://schemas.openxmlformats.org/officeDocument/2006/relationships/tags" Target="../tags/tag2540.xml"/><Relationship Id="rId261" Type="http://schemas.openxmlformats.org/officeDocument/2006/relationships/tags" Target="../tags/tag2556.xml"/><Relationship Id="rId266" Type="http://schemas.openxmlformats.org/officeDocument/2006/relationships/tags" Target="../tags/tag2561.xml"/><Relationship Id="rId14" Type="http://schemas.openxmlformats.org/officeDocument/2006/relationships/tags" Target="../tags/tag2309.xml"/><Relationship Id="rId30" Type="http://schemas.openxmlformats.org/officeDocument/2006/relationships/tags" Target="../tags/tag2325.xml"/><Relationship Id="rId35" Type="http://schemas.openxmlformats.org/officeDocument/2006/relationships/tags" Target="../tags/tag2330.xml"/><Relationship Id="rId56" Type="http://schemas.openxmlformats.org/officeDocument/2006/relationships/tags" Target="../tags/tag2351.xml"/><Relationship Id="rId77" Type="http://schemas.openxmlformats.org/officeDocument/2006/relationships/tags" Target="../tags/tag2372.xml"/><Relationship Id="rId100" Type="http://schemas.openxmlformats.org/officeDocument/2006/relationships/tags" Target="../tags/tag2395.xml"/><Relationship Id="rId105" Type="http://schemas.openxmlformats.org/officeDocument/2006/relationships/tags" Target="../tags/tag2400.xml"/><Relationship Id="rId126" Type="http://schemas.openxmlformats.org/officeDocument/2006/relationships/tags" Target="../tags/tag2421.xml"/><Relationship Id="rId147" Type="http://schemas.openxmlformats.org/officeDocument/2006/relationships/tags" Target="../tags/tag2442.xml"/><Relationship Id="rId168" Type="http://schemas.openxmlformats.org/officeDocument/2006/relationships/tags" Target="../tags/tag2463.xml"/><Relationship Id="rId8" Type="http://schemas.openxmlformats.org/officeDocument/2006/relationships/tags" Target="../tags/tag2303.xml"/><Relationship Id="rId51" Type="http://schemas.openxmlformats.org/officeDocument/2006/relationships/tags" Target="../tags/tag2346.xml"/><Relationship Id="rId72" Type="http://schemas.openxmlformats.org/officeDocument/2006/relationships/tags" Target="../tags/tag2367.xml"/><Relationship Id="rId93" Type="http://schemas.openxmlformats.org/officeDocument/2006/relationships/tags" Target="../tags/tag2388.xml"/><Relationship Id="rId98" Type="http://schemas.openxmlformats.org/officeDocument/2006/relationships/tags" Target="../tags/tag2393.xml"/><Relationship Id="rId121" Type="http://schemas.openxmlformats.org/officeDocument/2006/relationships/tags" Target="../tags/tag2416.xml"/><Relationship Id="rId142" Type="http://schemas.openxmlformats.org/officeDocument/2006/relationships/tags" Target="../tags/tag2437.xml"/><Relationship Id="rId163" Type="http://schemas.openxmlformats.org/officeDocument/2006/relationships/tags" Target="../tags/tag2458.xml"/><Relationship Id="rId184" Type="http://schemas.openxmlformats.org/officeDocument/2006/relationships/tags" Target="../tags/tag2479.xml"/><Relationship Id="rId189" Type="http://schemas.openxmlformats.org/officeDocument/2006/relationships/tags" Target="../tags/tag2484.xml"/><Relationship Id="rId219" Type="http://schemas.openxmlformats.org/officeDocument/2006/relationships/tags" Target="../tags/tag2514.xml"/><Relationship Id="rId3" Type="http://schemas.openxmlformats.org/officeDocument/2006/relationships/tags" Target="../tags/tag2298.xml"/><Relationship Id="rId214" Type="http://schemas.openxmlformats.org/officeDocument/2006/relationships/tags" Target="../tags/tag2509.xml"/><Relationship Id="rId230" Type="http://schemas.openxmlformats.org/officeDocument/2006/relationships/tags" Target="../tags/tag2525.xml"/><Relationship Id="rId235" Type="http://schemas.openxmlformats.org/officeDocument/2006/relationships/tags" Target="../tags/tag2530.xml"/><Relationship Id="rId251" Type="http://schemas.openxmlformats.org/officeDocument/2006/relationships/tags" Target="../tags/tag2546.xml"/><Relationship Id="rId256" Type="http://schemas.openxmlformats.org/officeDocument/2006/relationships/tags" Target="../tags/tag2551.xml"/><Relationship Id="rId25" Type="http://schemas.openxmlformats.org/officeDocument/2006/relationships/tags" Target="../tags/tag2320.xml"/><Relationship Id="rId46" Type="http://schemas.openxmlformats.org/officeDocument/2006/relationships/tags" Target="../tags/tag2341.xml"/><Relationship Id="rId67" Type="http://schemas.openxmlformats.org/officeDocument/2006/relationships/tags" Target="../tags/tag2362.xml"/><Relationship Id="rId116" Type="http://schemas.openxmlformats.org/officeDocument/2006/relationships/tags" Target="../tags/tag2411.xml"/><Relationship Id="rId137" Type="http://schemas.openxmlformats.org/officeDocument/2006/relationships/tags" Target="../tags/tag2432.xml"/><Relationship Id="rId158" Type="http://schemas.openxmlformats.org/officeDocument/2006/relationships/tags" Target="../tags/tag2453.xml"/><Relationship Id="rId272" Type="http://schemas.openxmlformats.org/officeDocument/2006/relationships/tags" Target="../tags/tag2567.xml"/><Relationship Id="rId20" Type="http://schemas.openxmlformats.org/officeDocument/2006/relationships/tags" Target="../tags/tag2315.xml"/><Relationship Id="rId41" Type="http://schemas.openxmlformats.org/officeDocument/2006/relationships/tags" Target="../tags/tag2336.xml"/><Relationship Id="rId62" Type="http://schemas.openxmlformats.org/officeDocument/2006/relationships/tags" Target="../tags/tag2357.xml"/><Relationship Id="rId83" Type="http://schemas.openxmlformats.org/officeDocument/2006/relationships/tags" Target="../tags/tag2378.xml"/><Relationship Id="rId88" Type="http://schemas.openxmlformats.org/officeDocument/2006/relationships/tags" Target="../tags/tag2383.xml"/><Relationship Id="rId111" Type="http://schemas.openxmlformats.org/officeDocument/2006/relationships/tags" Target="../tags/tag2406.xml"/><Relationship Id="rId132" Type="http://schemas.openxmlformats.org/officeDocument/2006/relationships/tags" Target="../tags/tag2427.xml"/><Relationship Id="rId153" Type="http://schemas.openxmlformats.org/officeDocument/2006/relationships/tags" Target="../tags/tag2448.xml"/><Relationship Id="rId174" Type="http://schemas.openxmlformats.org/officeDocument/2006/relationships/tags" Target="../tags/tag2469.xml"/><Relationship Id="rId179" Type="http://schemas.openxmlformats.org/officeDocument/2006/relationships/tags" Target="../tags/tag2474.xml"/><Relationship Id="rId195" Type="http://schemas.openxmlformats.org/officeDocument/2006/relationships/tags" Target="../tags/tag2490.xml"/><Relationship Id="rId209" Type="http://schemas.openxmlformats.org/officeDocument/2006/relationships/tags" Target="../tags/tag2504.xml"/><Relationship Id="rId190" Type="http://schemas.openxmlformats.org/officeDocument/2006/relationships/tags" Target="../tags/tag2485.xml"/><Relationship Id="rId204" Type="http://schemas.openxmlformats.org/officeDocument/2006/relationships/tags" Target="../tags/tag2499.xml"/><Relationship Id="rId220" Type="http://schemas.openxmlformats.org/officeDocument/2006/relationships/tags" Target="../tags/tag2515.xml"/><Relationship Id="rId225" Type="http://schemas.openxmlformats.org/officeDocument/2006/relationships/tags" Target="../tags/tag2520.xml"/><Relationship Id="rId241" Type="http://schemas.openxmlformats.org/officeDocument/2006/relationships/tags" Target="../tags/tag2536.xml"/><Relationship Id="rId246" Type="http://schemas.openxmlformats.org/officeDocument/2006/relationships/tags" Target="../tags/tag2541.xml"/><Relationship Id="rId267" Type="http://schemas.openxmlformats.org/officeDocument/2006/relationships/tags" Target="../tags/tag2562.xml"/><Relationship Id="rId15" Type="http://schemas.openxmlformats.org/officeDocument/2006/relationships/tags" Target="../tags/tag2310.xml"/><Relationship Id="rId36" Type="http://schemas.openxmlformats.org/officeDocument/2006/relationships/tags" Target="../tags/tag2331.xml"/><Relationship Id="rId57" Type="http://schemas.openxmlformats.org/officeDocument/2006/relationships/tags" Target="../tags/tag2352.xml"/><Relationship Id="rId106" Type="http://schemas.openxmlformats.org/officeDocument/2006/relationships/tags" Target="../tags/tag2401.xml"/><Relationship Id="rId127" Type="http://schemas.openxmlformats.org/officeDocument/2006/relationships/tags" Target="../tags/tag2422.xml"/><Relationship Id="rId262" Type="http://schemas.openxmlformats.org/officeDocument/2006/relationships/tags" Target="../tags/tag2557.xml"/><Relationship Id="rId10" Type="http://schemas.openxmlformats.org/officeDocument/2006/relationships/tags" Target="../tags/tag2305.xml"/><Relationship Id="rId31" Type="http://schemas.openxmlformats.org/officeDocument/2006/relationships/tags" Target="../tags/tag2326.xml"/><Relationship Id="rId52" Type="http://schemas.openxmlformats.org/officeDocument/2006/relationships/tags" Target="../tags/tag2347.xml"/><Relationship Id="rId73" Type="http://schemas.openxmlformats.org/officeDocument/2006/relationships/tags" Target="../tags/tag2368.xml"/><Relationship Id="rId78" Type="http://schemas.openxmlformats.org/officeDocument/2006/relationships/tags" Target="../tags/tag2373.xml"/><Relationship Id="rId94" Type="http://schemas.openxmlformats.org/officeDocument/2006/relationships/tags" Target="../tags/tag2389.xml"/><Relationship Id="rId99" Type="http://schemas.openxmlformats.org/officeDocument/2006/relationships/tags" Target="../tags/tag2394.xml"/><Relationship Id="rId101" Type="http://schemas.openxmlformats.org/officeDocument/2006/relationships/tags" Target="../tags/tag2396.xml"/><Relationship Id="rId122" Type="http://schemas.openxmlformats.org/officeDocument/2006/relationships/tags" Target="../tags/tag2417.xml"/><Relationship Id="rId143" Type="http://schemas.openxmlformats.org/officeDocument/2006/relationships/tags" Target="../tags/tag2438.xml"/><Relationship Id="rId148" Type="http://schemas.openxmlformats.org/officeDocument/2006/relationships/tags" Target="../tags/tag2443.xml"/><Relationship Id="rId164" Type="http://schemas.openxmlformats.org/officeDocument/2006/relationships/tags" Target="../tags/tag2459.xml"/><Relationship Id="rId169" Type="http://schemas.openxmlformats.org/officeDocument/2006/relationships/tags" Target="../tags/tag2464.xml"/><Relationship Id="rId185" Type="http://schemas.openxmlformats.org/officeDocument/2006/relationships/tags" Target="../tags/tag2480.xml"/><Relationship Id="rId4" Type="http://schemas.openxmlformats.org/officeDocument/2006/relationships/tags" Target="../tags/tag2299.xml"/><Relationship Id="rId9" Type="http://schemas.openxmlformats.org/officeDocument/2006/relationships/tags" Target="../tags/tag2304.xml"/><Relationship Id="rId180" Type="http://schemas.openxmlformats.org/officeDocument/2006/relationships/tags" Target="../tags/tag2475.xml"/><Relationship Id="rId210" Type="http://schemas.openxmlformats.org/officeDocument/2006/relationships/tags" Target="../tags/tag2505.xml"/><Relationship Id="rId215" Type="http://schemas.openxmlformats.org/officeDocument/2006/relationships/tags" Target="../tags/tag2510.xml"/><Relationship Id="rId236" Type="http://schemas.openxmlformats.org/officeDocument/2006/relationships/tags" Target="../tags/tag2531.xml"/><Relationship Id="rId257" Type="http://schemas.openxmlformats.org/officeDocument/2006/relationships/tags" Target="../tags/tag2552.xml"/><Relationship Id="rId26" Type="http://schemas.openxmlformats.org/officeDocument/2006/relationships/tags" Target="../tags/tag2321.xml"/><Relationship Id="rId231" Type="http://schemas.openxmlformats.org/officeDocument/2006/relationships/tags" Target="../tags/tag2526.xml"/><Relationship Id="rId252" Type="http://schemas.openxmlformats.org/officeDocument/2006/relationships/tags" Target="../tags/tag2547.xml"/><Relationship Id="rId273" Type="http://schemas.openxmlformats.org/officeDocument/2006/relationships/slideLayout" Target="../slideLayouts/slideLayout1.xml"/><Relationship Id="rId47" Type="http://schemas.openxmlformats.org/officeDocument/2006/relationships/tags" Target="../tags/tag2342.xml"/><Relationship Id="rId68" Type="http://schemas.openxmlformats.org/officeDocument/2006/relationships/tags" Target="../tags/tag2363.xml"/><Relationship Id="rId89" Type="http://schemas.openxmlformats.org/officeDocument/2006/relationships/tags" Target="../tags/tag2384.xml"/><Relationship Id="rId112" Type="http://schemas.openxmlformats.org/officeDocument/2006/relationships/tags" Target="../tags/tag2407.xml"/><Relationship Id="rId133" Type="http://schemas.openxmlformats.org/officeDocument/2006/relationships/tags" Target="../tags/tag2428.xml"/><Relationship Id="rId154" Type="http://schemas.openxmlformats.org/officeDocument/2006/relationships/tags" Target="../tags/tag2449.xml"/><Relationship Id="rId175" Type="http://schemas.openxmlformats.org/officeDocument/2006/relationships/tags" Target="../tags/tag2470.xml"/><Relationship Id="rId196" Type="http://schemas.openxmlformats.org/officeDocument/2006/relationships/tags" Target="../tags/tag2491.xml"/><Relationship Id="rId200" Type="http://schemas.openxmlformats.org/officeDocument/2006/relationships/tags" Target="../tags/tag2495.xml"/><Relationship Id="rId16" Type="http://schemas.openxmlformats.org/officeDocument/2006/relationships/tags" Target="../tags/tag2311.xml"/><Relationship Id="rId221" Type="http://schemas.openxmlformats.org/officeDocument/2006/relationships/tags" Target="../tags/tag2516.xml"/><Relationship Id="rId242" Type="http://schemas.openxmlformats.org/officeDocument/2006/relationships/tags" Target="../tags/tag2537.xml"/><Relationship Id="rId263" Type="http://schemas.openxmlformats.org/officeDocument/2006/relationships/tags" Target="../tags/tag2558.xml"/><Relationship Id="rId37" Type="http://schemas.openxmlformats.org/officeDocument/2006/relationships/tags" Target="../tags/tag2332.xml"/><Relationship Id="rId58" Type="http://schemas.openxmlformats.org/officeDocument/2006/relationships/tags" Target="../tags/tag2353.xml"/><Relationship Id="rId79" Type="http://schemas.openxmlformats.org/officeDocument/2006/relationships/tags" Target="../tags/tag2374.xml"/><Relationship Id="rId102" Type="http://schemas.openxmlformats.org/officeDocument/2006/relationships/tags" Target="../tags/tag2397.xml"/><Relationship Id="rId123" Type="http://schemas.openxmlformats.org/officeDocument/2006/relationships/tags" Target="../tags/tag2418.xml"/><Relationship Id="rId144" Type="http://schemas.openxmlformats.org/officeDocument/2006/relationships/tags" Target="../tags/tag2439.xml"/><Relationship Id="rId90" Type="http://schemas.openxmlformats.org/officeDocument/2006/relationships/tags" Target="../tags/tag2385.xml"/><Relationship Id="rId165" Type="http://schemas.openxmlformats.org/officeDocument/2006/relationships/tags" Target="../tags/tag2460.xml"/><Relationship Id="rId186" Type="http://schemas.openxmlformats.org/officeDocument/2006/relationships/tags" Target="../tags/tag2481.xml"/><Relationship Id="rId211" Type="http://schemas.openxmlformats.org/officeDocument/2006/relationships/tags" Target="../tags/tag2506.xml"/><Relationship Id="rId232" Type="http://schemas.openxmlformats.org/officeDocument/2006/relationships/tags" Target="../tags/tag2527.xml"/><Relationship Id="rId253" Type="http://schemas.openxmlformats.org/officeDocument/2006/relationships/tags" Target="../tags/tag2548.xml"/><Relationship Id="rId27" Type="http://schemas.openxmlformats.org/officeDocument/2006/relationships/tags" Target="../tags/tag2322.xml"/><Relationship Id="rId48" Type="http://schemas.openxmlformats.org/officeDocument/2006/relationships/tags" Target="../tags/tag2343.xml"/><Relationship Id="rId69" Type="http://schemas.openxmlformats.org/officeDocument/2006/relationships/tags" Target="../tags/tag2364.xml"/><Relationship Id="rId113" Type="http://schemas.openxmlformats.org/officeDocument/2006/relationships/tags" Target="../tags/tag2408.xml"/><Relationship Id="rId134" Type="http://schemas.openxmlformats.org/officeDocument/2006/relationships/tags" Target="../tags/tag2429.xml"/><Relationship Id="rId80" Type="http://schemas.openxmlformats.org/officeDocument/2006/relationships/tags" Target="../tags/tag2375.xml"/><Relationship Id="rId155" Type="http://schemas.openxmlformats.org/officeDocument/2006/relationships/tags" Target="../tags/tag2450.xml"/><Relationship Id="rId176" Type="http://schemas.openxmlformats.org/officeDocument/2006/relationships/tags" Target="../tags/tag2471.xml"/><Relationship Id="rId197" Type="http://schemas.openxmlformats.org/officeDocument/2006/relationships/tags" Target="../tags/tag2492.xml"/><Relationship Id="rId201" Type="http://schemas.openxmlformats.org/officeDocument/2006/relationships/tags" Target="../tags/tag2496.xml"/><Relationship Id="rId222" Type="http://schemas.openxmlformats.org/officeDocument/2006/relationships/tags" Target="../tags/tag2517.xml"/><Relationship Id="rId243" Type="http://schemas.openxmlformats.org/officeDocument/2006/relationships/tags" Target="../tags/tag2538.xml"/><Relationship Id="rId264" Type="http://schemas.openxmlformats.org/officeDocument/2006/relationships/tags" Target="../tags/tag2559.xml"/><Relationship Id="rId17" Type="http://schemas.openxmlformats.org/officeDocument/2006/relationships/tags" Target="../tags/tag2312.xml"/><Relationship Id="rId38" Type="http://schemas.openxmlformats.org/officeDocument/2006/relationships/tags" Target="../tags/tag2333.xml"/><Relationship Id="rId59" Type="http://schemas.openxmlformats.org/officeDocument/2006/relationships/tags" Target="../tags/tag2354.xml"/><Relationship Id="rId103" Type="http://schemas.openxmlformats.org/officeDocument/2006/relationships/tags" Target="../tags/tag2398.xml"/><Relationship Id="rId124" Type="http://schemas.openxmlformats.org/officeDocument/2006/relationships/tags" Target="../tags/tag2419.xml"/><Relationship Id="rId70" Type="http://schemas.openxmlformats.org/officeDocument/2006/relationships/tags" Target="../tags/tag2365.xml"/><Relationship Id="rId91" Type="http://schemas.openxmlformats.org/officeDocument/2006/relationships/tags" Target="../tags/tag2386.xml"/><Relationship Id="rId145" Type="http://schemas.openxmlformats.org/officeDocument/2006/relationships/tags" Target="../tags/tag2440.xml"/><Relationship Id="rId166" Type="http://schemas.openxmlformats.org/officeDocument/2006/relationships/tags" Target="../tags/tag2461.xml"/><Relationship Id="rId187" Type="http://schemas.openxmlformats.org/officeDocument/2006/relationships/tags" Target="../tags/tag2482.xml"/><Relationship Id="rId1" Type="http://schemas.openxmlformats.org/officeDocument/2006/relationships/tags" Target="../tags/tag2296.xml"/><Relationship Id="rId212" Type="http://schemas.openxmlformats.org/officeDocument/2006/relationships/tags" Target="../tags/tag2507.xml"/><Relationship Id="rId233" Type="http://schemas.openxmlformats.org/officeDocument/2006/relationships/tags" Target="../tags/tag2528.xml"/><Relationship Id="rId254" Type="http://schemas.openxmlformats.org/officeDocument/2006/relationships/tags" Target="../tags/tag2549.xml"/><Relationship Id="rId28" Type="http://schemas.openxmlformats.org/officeDocument/2006/relationships/tags" Target="../tags/tag2323.xml"/><Relationship Id="rId49" Type="http://schemas.openxmlformats.org/officeDocument/2006/relationships/tags" Target="../tags/tag2344.xml"/><Relationship Id="rId114" Type="http://schemas.openxmlformats.org/officeDocument/2006/relationships/tags" Target="../tags/tag2409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593.xml"/><Relationship Id="rId117" Type="http://schemas.openxmlformats.org/officeDocument/2006/relationships/tags" Target="../tags/tag2684.xml"/><Relationship Id="rId21" Type="http://schemas.openxmlformats.org/officeDocument/2006/relationships/tags" Target="../tags/tag2588.xml"/><Relationship Id="rId42" Type="http://schemas.openxmlformats.org/officeDocument/2006/relationships/tags" Target="../tags/tag2609.xml"/><Relationship Id="rId47" Type="http://schemas.openxmlformats.org/officeDocument/2006/relationships/tags" Target="../tags/tag2614.xml"/><Relationship Id="rId63" Type="http://schemas.openxmlformats.org/officeDocument/2006/relationships/tags" Target="../tags/tag2630.xml"/><Relationship Id="rId68" Type="http://schemas.openxmlformats.org/officeDocument/2006/relationships/tags" Target="../tags/tag2635.xml"/><Relationship Id="rId84" Type="http://schemas.openxmlformats.org/officeDocument/2006/relationships/tags" Target="../tags/tag2651.xml"/><Relationship Id="rId89" Type="http://schemas.openxmlformats.org/officeDocument/2006/relationships/tags" Target="../tags/tag2656.xml"/><Relationship Id="rId112" Type="http://schemas.openxmlformats.org/officeDocument/2006/relationships/tags" Target="../tags/tag2679.xml"/><Relationship Id="rId133" Type="http://schemas.openxmlformats.org/officeDocument/2006/relationships/tags" Target="../tags/tag2700.xml"/><Relationship Id="rId138" Type="http://schemas.openxmlformats.org/officeDocument/2006/relationships/tags" Target="../tags/tag2705.xml"/><Relationship Id="rId16" Type="http://schemas.openxmlformats.org/officeDocument/2006/relationships/tags" Target="../tags/tag2583.xml"/><Relationship Id="rId107" Type="http://schemas.openxmlformats.org/officeDocument/2006/relationships/tags" Target="../tags/tag2674.xml"/><Relationship Id="rId11" Type="http://schemas.openxmlformats.org/officeDocument/2006/relationships/tags" Target="../tags/tag2578.xml"/><Relationship Id="rId32" Type="http://schemas.openxmlformats.org/officeDocument/2006/relationships/tags" Target="../tags/tag2599.xml"/><Relationship Id="rId37" Type="http://schemas.openxmlformats.org/officeDocument/2006/relationships/tags" Target="../tags/tag2604.xml"/><Relationship Id="rId53" Type="http://schemas.openxmlformats.org/officeDocument/2006/relationships/tags" Target="../tags/tag2620.xml"/><Relationship Id="rId58" Type="http://schemas.openxmlformats.org/officeDocument/2006/relationships/tags" Target="../tags/tag2625.xml"/><Relationship Id="rId74" Type="http://schemas.openxmlformats.org/officeDocument/2006/relationships/tags" Target="../tags/tag2641.xml"/><Relationship Id="rId79" Type="http://schemas.openxmlformats.org/officeDocument/2006/relationships/tags" Target="../tags/tag2646.xml"/><Relationship Id="rId102" Type="http://schemas.openxmlformats.org/officeDocument/2006/relationships/tags" Target="../tags/tag2669.xml"/><Relationship Id="rId123" Type="http://schemas.openxmlformats.org/officeDocument/2006/relationships/tags" Target="../tags/tag2690.xml"/><Relationship Id="rId128" Type="http://schemas.openxmlformats.org/officeDocument/2006/relationships/tags" Target="../tags/tag2695.xml"/><Relationship Id="rId5" Type="http://schemas.openxmlformats.org/officeDocument/2006/relationships/tags" Target="../tags/tag2572.xml"/><Relationship Id="rId90" Type="http://schemas.openxmlformats.org/officeDocument/2006/relationships/tags" Target="../tags/tag2657.xml"/><Relationship Id="rId95" Type="http://schemas.openxmlformats.org/officeDocument/2006/relationships/tags" Target="../tags/tag2662.xml"/><Relationship Id="rId22" Type="http://schemas.openxmlformats.org/officeDocument/2006/relationships/tags" Target="../tags/tag2589.xml"/><Relationship Id="rId27" Type="http://schemas.openxmlformats.org/officeDocument/2006/relationships/tags" Target="../tags/tag2594.xml"/><Relationship Id="rId43" Type="http://schemas.openxmlformats.org/officeDocument/2006/relationships/tags" Target="../tags/tag2610.xml"/><Relationship Id="rId48" Type="http://schemas.openxmlformats.org/officeDocument/2006/relationships/tags" Target="../tags/tag2615.xml"/><Relationship Id="rId64" Type="http://schemas.openxmlformats.org/officeDocument/2006/relationships/tags" Target="../tags/tag2631.xml"/><Relationship Id="rId69" Type="http://schemas.openxmlformats.org/officeDocument/2006/relationships/tags" Target="../tags/tag2636.xml"/><Relationship Id="rId113" Type="http://schemas.openxmlformats.org/officeDocument/2006/relationships/tags" Target="../tags/tag2680.xml"/><Relationship Id="rId118" Type="http://schemas.openxmlformats.org/officeDocument/2006/relationships/tags" Target="../tags/tag2685.xml"/><Relationship Id="rId134" Type="http://schemas.openxmlformats.org/officeDocument/2006/relationships/tags" Target="../tags/tag2701.xml"/><Relationship Id="rId139" Type="http://schemas.openxmlformats.org/officeDocument/2006/relationships/tags" Target="../tags/tag2706.xml"/><Relationship Id="rId8" Type="http://schemas.openxmlformats.org/officeDocument/2006/relationships/tags" Target="../tags/tag2575.xml"/><Relationship Id="rId51" Type="http://schemas.openxmlformats.org/officeDocument/2006/relationships/tags" Target="../tags/tag2618.xml"/><Relationship Id="rId72" Type="http://schemas.openxmlformats.org/officeDocument/2006/relationships/tags" Target="../tags/tag2639.xml"/><Relationship Id="rId80" Type="http://schemas.openxmlformats.org/officeDocument/2006/relationships/tags" Target="../tags/tag2647.xml"/><Relationship Id="rId85" Type="http://schemas.openxmlformats.org/officeDocument/2006/relationships/tags" Target="../tags/tag2652.xml"/><Relationship Id="rId93" Type="http://schemas.openxmlformats.org/officeDocument/2006/relationships/tags" Target="../tags/tag2660.xml"/><Relationship Id="rId98" Type="http://schemas.openxmlformats.org/officeDocument/2006/relationships/tags" Target="../tags/tag2665.xml"/><Relationship Id="rId121" Type="http://schemas.openxmlformats.org/officeDocument/2006/relationships/tags" Target="../tags/tag2688.xml"/><Relationship Id="rId142" Type="http://schemas.openxmlformats.org/officeDocument/2006/relationships/tags" Target="../tags/tag2709.xml"/><Relationship Id="rId3" Type="http://schemas.openxmlformats.org/officeDocument/2006/relationships/tags" Target="../tags/tag2570.xml"/><Relationship Id="rId12" Type="http://schemas.openxmlformats.org/officeDocument/2006/relationships/tags" Target="../tags/tag2579.xml"/><Relationship Id="rId17" Type="http://schemas.openxmlformats.org/officeDocument/2006/relationships/tags" Target="../tags/tag2584.xml"/><Relationship Id="rId25" Type="http://schemas.openxmlformats.org/officeDocument/2006/relationships/tags" Target="../tags/tag2592.xml"/><Relationship Id="rId33" Type="http://schemas.openxmlformats.org/officeDocument/2006/relationships/tags" Target="../tags/tag2600.xml"/><Relationship Id="rId38" Type="http://schemas.openxmlformats.org/officeDocument/2006/relationships/tags" Target="../tags/tag2605.xml"/><Relationship Id="rId46" Type="http://schemas.openxmlformats.org/officeDocument/2006/relationships/tags" Target="../tags/tag2613.xml"/><Relationship Id="rId59" Type="http://schemas.openxmlformats.org/officeDocument/2006/relationships/tags" Target="../tags/tag2626.xml"/><Relationship Id="rId67" Type="http://schemas.openxmlformats.org/officeDocument/2006/relationships/tags" Target="../tags/tag2634.xml"/><Relationship Id="rId103" Type="http://schemas.openxmlformats.org/officeDocument/2006/relationships/tags" Target="../tags/tag2670.xml"/><Relationship Id="rId108" Type="http://schemas.openxmlformats.org/officeDocument/2006/relationships/tags" Target="../tags/tag2675.xml"/><Relationship Id="rId116" Type="http://schemas.openxmlformats.org/officeDocument/2006/relationships/tags" Target="../tags/tag2683.xml"/><Relationship Id="rId124" Type="http://schemas.openxmlformats.org/officeDocument/2006/relationships/tags" Target="../tags/tag2691.xml"/><Relationship Id="rId129" Type="http://schemas.openxmlformats.org/officeDocument/2006/relationships/tags" Target="../tags/tag2696.xml"/><Relationship Id="rId137" Type="http://schemas.openxmlformats.org/officeDocument/2006/relationships/tags" Target="../tags/tag2704.xml"/><Relationship Id="rId20" Type="http://schemas.openxmlformats.org/officeDocument/2006/relationships/tags" Target="../tags/tag2587.xml"/><Relationship Id="rId41" Type="http://schemas.openxmlformats.org/officeDocument/2006/relationships/tags" Target="../tags/tag2608.xml"/><Relationship Id="rId54" Type="http://schemas.openxmlformats.org/officeDocument/2006/relationships/tags" Target="../tags/tag2621.xml"/><Relationship Id="rId62" Type="http://schemas.openxmlformats.org/officeDocument/2006/relationships/tags" Target="../tags/tag2629.xml"/><Relationship Id="rId70" Type="http://schemas.openxmlformats.org/officeDocument/2006/relationships/tags" Target="../tags/tag2637.xml"/><Relationship Id="rId75" Type="http://schemas.openxmlformats.org/officeDocument/2006/relationships/tags" Target="../tags/tag2642.xml"/><Relationship Id="rId83" Type="http://schemas.openxmlformats.org/officeDocument/2006/relationships/tags" Target="../tags/tag2650.xml"/><Relationship Id="rId88" Type="http://schemas.openxmlformats.org/officeDocument/2006/relationships/tags" Target="../tags/tag2655.xml"/><Relationship Id="rId91" Type="http://schemas.openxmlformats.org/officeDocument/2006/relationships/tags" Target="../tags/tag2658.xml"/><Relationship Id="rId96" Type="http://schemas.openxmlformats.org/officeDocument/2006/relationships/tags" Target="../tags/tag2663.xml"/><Relationship Id="rId111" Type="http://schemas.openxmlformats.org/officeDocument/2006/relationships/tags" Target="../tags/tag2678.xml"/><Relationship Id="rId132" Type="http://schemas.openxmlformats.org/officeDocument/2006/relationships/tags" Target="../tags/tag2699.xml"/><Relationship Id="rId140" Type="http://schemas.openxmlformats.org/officeDocument/2006/relationships/tags" Target="../tags/tag2707.xml"/><Relationship Id="rId1" Type="http://schemas.openxmlformats.org/officeDocument/2006/relationships/tags" Target="../tags/tag2568.xml"/><Relationship Id="rId6" Type="http://schemas.openxmlformats.org/officeDocument/2006/relationships/tags" Target="../tags/tag2573.xml"/><Relationship Id="rId15" Type="http://schemas.openxmlformats.org/officeDocument/2006/relationships/tags" Target="../tags/tag2582.xml"/><Relationship Id="rId23" Type="http://schemas.openxmlformats.org/officeDocument/2006/relationships/tags" Target="../tags/tag2590.xml"/><Relationship Id="rId28" Type="http://schemas.openxmlformats.org/officeDocument/2006/relationships/tags" Target="../tags/tag2595.xml"/><Relationship Id="rId36" Type="http://schemas.openxmlformats.org/officeDocument/2006/relationships/tags" Target="../tags/tag2603.xml"/><Relationship Id="rId49" Type="http://schemas.openxmlformats.org/officeDocument/2006/relationships/tags" Target="../tags/tag2616.xml"/><Relationship Id="rId57" Type="http://schemas.openxmlformats.org/officeDocument/2006/relationships/tags" Target="../tags/tag2624.xml"/><Relationship Id="rId106" Type="http://schemas.openxmlformats.org/officeDocument/2006/relationships/tags" Target="../tags/tag2673.xml"/><Relationship Id="rId114" Type="http://schemas.openxmlformats.org/officeDocument/2006/relationships/tags" Target="../tags/tag2681.xml"/><Relationship Id="rId119" Type="http://schemas.openxmlformats.org/officeDocument/2006/relationships/tags" Target="../tags/tag2686.xml"/><Relationship Id="rId127" Type="http://schemas.openxmlformats.org/officeDocument/2006/relationships/tags" Target="../tags/tag2694.xml"/><Relationship Id="rId10" Type="http://schemas.openxmlformats.org/officeDocument/2006/relationships/tags" Target="../tags/tag2577.xml"/><Relationship Id="rId31" Type="http://schemas.openxmlformats.org/officeDocument/2006/relationships/tags" Target="../tags/tag2598.xml"/><Relationship Id="rId44" Type="http://schemas.openxmlformats.org/officeDocument/2006/relationships/tags" Target="../tags/tag2611.xml"/><Relationship Id="rId52" Type="http://schemas.openxmlformats.org/officeDocument/2006/relationships/tags" Target="../tags/tag2619.xml"/><Relationship Id="rId60" Type="http://schemas.openxmlformats.org/officeDocument/2006/relationships/tags" Target="../tags/tag2627.xml"/><Relationship Id="rId65" Type="http://schemas.openxmlformats.org/officeDocument/2006/relationships/tags" Target="../tags/tag2632.xml"/><Relationship Id="rId73" Type="http://schemas.openxmlformats.org/officeDocument/2006/relationships/tags" Target="../tags/tag2640.xml"/><Relationship Id="rId78" Type="http://schemas.openxmlformats.org/officeDocument/2006/relationships/tags" Target="../tags/tag2645.xml"/><Relationship Id="rId81" Type="http://schemas.openxmlformats.org/officeDocument/2006/relationships/tags" Target="../tags/tag2648.xml"/><Relationship Id="rId86" Type="http://schemas.openxmlformats.org/officeDocument/2006/relationships/tags" Target="../tags/tag2653.xml"/><Relationship Id="rId94" Type="http://schemas.openxmlformats.org/officeDocument/2006/relationships/tags" Target="../tags/tag2661.xml"/><Relationship Id="rId99" Type="http://schemas.openxmlformats.org/officeDocument/2006/relationships/tags" Target="../tags/tag2666.xml"/><Relationship Id="rId101" Type="http://schemas.openxmlformats.org/officeDocument/2006/relationships/tags" Target="../tags/tag2668.xml"/><Relationship Id="rId122" Type="http://schemas.openxmlformats.org/officeDocument/2006/relationships/tags" Target="../tags/tag2689.xml"/><Relationship Id="rId130" Type="http://schemas.openxmlformats.org/officeDocument/2006/relationships/tags" Target="../tags/tag2697.xml"/><Relationship Id="rId135" Type="http://schemas.openxmlformats.org/officeDocument/2006/relationships/tags" Target="../tags/tag2702.xml"/><Relationship Id="rId143" Type="http://schemas.openxmlformats.org/officeDocument/2006/relationships/slideLayout" Target="../slideLayouts/slideLayout1.xml"/><Relationship Id="rId4" Type="http://schemas.openxmlformats.org/officeDocument/2006/relationships/tags" Target="../tags/tag2571.xml"/><Relationship Id="rId9" Type="http://schemas.openxmlformats.org/officeDocument/2006/relationships/tags" Target="../tags/tag2576.xml"/><Relationship Id="rId13" Type="http://schemas.openxmlformats.org/officeDocument/2006/relationships/tags" Target="../tags/tag2580.xml"/><Relationship Id="rId18" Type="http://schemas.openxmlformats.org/officeDocument/2006/relationships/tags" Target="../tags/tag2585.xml"/><Relationship Id="rId39" Type="http://schemas.openxmlformats.org/officeDocument/2006/relationships/tags" Target="../tags/tag2606.xml"/><Relationship Id="rId109" Type="http://schemas.openxmlformats.org/officeDocument/2006/relationships/tags" Target="../tags/tag2676.xml"/><Relationship Id="rId34" Type="http://schemas.openxmlformats.org/officeDocument/2006/relationships/tags" Target="../tags/tag2601.xml"/><Relationship Id="rId50" Type="http://schemas.openxmlformats.org/officeDocument/2006/relationships/tags" Target="../tags/tag2617.xml"/><Relationship Id="rId55" Type="http://schemas.openxmlformats.org/officeDocument/2006/relationships/tags" Target="../tags/tag2622.xml"/><Relationship Id="rId76" Type="http://schemas.openxmlformats.org/officeDocument/2006/relationships/tags" Target="../tags/tag2643.xml"/><Relationship Id="rId97" Type="http://schemas.openxmlformats.org/officeDocument/2006/relationships/tags" Target="../tags/tag2664.xml"/><Relationship Id="rId104" Type="http://schemas.openxmlformats.org/officeDocument/2006/relationships/tags" Target="../tags/tag2671.xml"/><Relationship Id="rId120" Type="http://schemas.openxmlformats.org/officeDocument/2006/relationships/tags" Target="../tags/tag2687.xml"/><Relationship Id="rId125" Type="http://schemas.openxmlformats.org/officeDocument/2006/relationships/tags" Target="../tags/tag2692.xml"/><Relationship Id="rId141" Type="http://schemas.openxmlformats.org/officeDocument/2006/relationships/tags" Target="../tags/tag2708.xml"/><Relationship Id="rId7" Type="http://schemas.openxmlformats.org/officeDocument/2006/relationships/tags" Target="../tags/tag2574.xml"/><Relationship Id="rId71" Type="http://schemas.openxmlformats.org/officeDocument/2006/relationships/tags" Target="../tags/tag2638.xml"/><Relationship Id="rId92" Type="http://schemas.openxmlformats.org/officeDocument/2006/relationships/tags" Target="../tags/tag2659.xml"/><Relationship Id="rId2" Type="http://schemas.openxmlformats.org/officeDocument/2006/relationships/tags" Target="../tags/tag2569.xml"/><Relationship Id="rId29" Type="http://schemas.openxmlformats.org/officeDocument/2006/relationships/tags" Target="../tags/tag2596.xml"/><Relationship Id="rId24" Type="http://schemas.openxmlformats.org/officeDocument/2006/relationships/tags" Target="../tags/tag2591.xml"/><Relationship Id="rId40" Type="http://schemas.openxmlformats.org/officeDocument/2006/relationships/tags" Target="../tags/tag2607.xml"/><Relationship Id="rId45" Type="http://schemas.openxmlformats.org/officeDocument/2006/relationships/tags" Target="../tags/tag2612.xml"/><Relationship Id="rId66" Type="http://schemas.openxmlformats.org/officeDocument/2006/relationships/tags" Target="../tags/tag2633.xml"/><Relationship Id="rId87" Type="http://schemas.openxmlformats.org/officeDocument/2006/relationships/tags" Target="../tags/tag2654.xml"/><Relationship Id="rId110" Type="http://schemas.openxmlformats.org/officeDocument/2006/relationships/tags" Target="../tags/tag2677.xml"/><Relationship Id="rId115" Type="http://schemas.openxmlformats.org/officeDocument/2006/relationships/tags" Target="../tags/tag2682.xml"/><Relationship Id="rId131" Type="http://schemas.openxmlformats.org/officeDocument/2006/relationships/tags" Target="../tags/tag2698.xml"/><Relationship Id="rId136" Type="http://schemas.openxmlformats.org/officeDocument/2006/relationships/tags" Target="../tags/tag2703.xml"/><Relationship Id="rId61" Type="http://schemas.openxmlformats.org/officeDocument/2006/relationships/tags" Target="../tags/tag2628.xml"/><Relationship Id="rId82" Type="http://schemas.openxmlformats.org/officeDocument/2006/relationships/tags" Target="../tags/tag2649.xml"/><Relationship Id="rId19" Type="http://schemas.openxmlformats.org/officeDocument/2006/relationships/tags" Target="../tags/tag2586.xml"/><Relationship Id="rId14" Type="http://schemas.openxmlformats.org/officeDocument/2006/relationships/tags" Target="../tags/tag2581.xml"/><Relationship Id="rId30" Type="http://schemas.openxmlformats.org/officeDocument/2006/relationships/tags" Target="../tags/tag2597.xml"/><Relationship Id="rId35" Type="http://schemas.openxmlformats.org/officeDocument/2006/relationships/tags" Target="../tags/tag2602.xml"/><Relationship Id="rId56" Type="http://schemas.openxmlformats.org/officeDocument/2006/relationships/tags" Target="../tags/tag2623.xml"/><Relationship Id="rId77" Type="http://schemas.openxmlformats.org/officeDocument/2006/relationships/tags" Target="../tags/tag2644.xml"/><Relationship Id="rId100" Type="http://schemas.openxmlformats.org/officeDocument/2006/relationships/tags" Target="../tags/tag2667.xml"/><Relationship Id="rId105" Type="http://schemas.openxmlformats.org/officeDocument/2006/relationships/tags" Target="../tags/tag2672.xml"/><Relationship Id="rId126" Type="http://schemas.openxmlformats.org/officeDocument/2006/relationships/tags" Target="../tags/tag269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735.xml"/><Relationship Id="rId117" Type="http://schemas.openxmlformats.org/officeDocument/2006/relationships/tags" Target="../tags/tag2826.xml"/><Relationship Id="rId21" Type="http://schemas.openxmlformats.org/officeDocument/2006/relationships/tags" Target="../tags/tag2730.xml"/><Relationship Id="rId42" Type="http://schemas.openxmlformats.org/officeDocument/2006/relationships/tags" Target="../tags/tag2751.xml"/><Relationship Id="rId47" Type="http://schemas.openxmlformats.org/officeDocument/2006/relationships/tags" Target="../tags/tag2756.xml"/><Relationship Id="rId63" Type="http://schemas.openxmlformats.org/officeDocument/2006/relationships/tags" Target="../tags/tag2772.xml"/><Relationship Id="rId68" Type="http://schemas.openxmlformats.org/officeDocument/2006/relationships/tags" Target="../tags/tag2777.xml"/><Relationship Id="rId84" Type="http://schemas.openxmlformats.org/officeDocument/2006/relationships/tags" Target="../tags/tag2793.xml"/><Relationship Id="rId89" Type="http://schemas.openxmlformats.org/officeDocument/2006/relationships/tags" Target="../tags/tag2798.xml"/><Relationship Id="rId112" Type="http://schemas.openxmlformats.org/officeDocument/2006/relationships/tags" Target="../tags/tag2821.xml"/><Relationship Id="rId133" Type="http://schemas.openxmlformats.org/officeDocument/2006/relationships/tags" Target="../tags/tag2842.xml"/><Relationship Id="rId138" Type="http://schemas.openxmlformats.org/officeDocument/2006/relationships/tags" Target="../tags/tag2847.xml"/><Relationship Id="rId154" Type="http://schemas.openxmlformats.org/officeDocument/2006/relationships/tags" Target="../tags/tag2863.xml"/><Relationship Id="rId159" Type="http://schemas.openxmlformats.org/officeDocument/2006/relationships/tags" Target="../tags/tag2868.xml"/><Relationship Id="rId175" Type="http://schemas.openxmlformats.org/officeDocument/2006/relationships/tags" Target="../tags/tag2884.xml"/><Relationship Id="rId170" Type="http://schemas.openxmlformats.org/officeDocument/2006/relationships/tags" Target="../tags/tag2879.xml"/><Relationship Id="rId16" Type="http://schemas.openxmlformats.org/officeDocument/2006/relationships/tags" Target="../tags/tag2725.xml"/><Relationship Id="rId107" Type="http://schemas.openxmlformats.org/officeDocument/2006/relationships/tags" Target="../tags/tag2816.xml"/><Relationship Id="rId11" Type="http://schemas.openxmlformats.org/officeDocument/2006/relationships/tags" Target="../tags/tag2720.xml"/><Relationship Id="rId32" Type="http://schemas.openxmlformats.org/officeDocument/2006/relationships/tags" Target="../tags/tag2741.xml"/><Relationship Id="rId37" Type="http://schemas.openxmlformats.org/officeDocument/2006/relationships/tags" Target="../tags/tag2746.xml"/><Relationship Id="rId53" Type="http://schemas.openxmlformats.org/officeDocument/2006/relationships/tags" Target="../tags/tag2762.xml"/><Relationship Id="rId58" Type="http://schemas.openxmlformats.org/officeDocument/2006/relationships/tags" Target="../tags/tag2767.xml"/><Relationship Id="rId74" Type="http://schemas.openxmlformats.org/officeDocument/2006/relationships/tags" Target="../tags/tag2783.xml"/><Relationship Id="rId79" Type="http://schemas.openxmlformats.org/officeDocument/2006/relationships/tags" Target="../tags/tag2788.xml"/><Relationship Id="rId102" Type="http://schemas.openxmlformats.org/officeDocument/2006/relationships/tags" Target="../tags/tag2811.xml"/><Relationship Id="rId123" Type="http://schemas.openxmlformats.org/officeDocument/2006/relationships/tags" Target="../tags/tag2832.xml"/><Relationship Id="rId128" Type="http://schemas.openxmlformats.org/officeDocument/2006/relationships/tags" Target="../tags/tag2837.xml"/><Relationship Id="rId144" Type="http://schemas.openxmlformats.org/officeDocument/2006/relationships/tags" Target="../tags/tag2853.xml"/><Relationship Id="rId149" Type="http://schemas.openxmlformats.org/officeDocument/2006/relationships/tags" Target="../tags/tag2858.xml"/><Relationship Id="rId5" Type="http://schemas.openxmlformats.org/officeDocument/2006/relationships/tags" Target="../tags/tag2714.xml"/><Relationship Id="rId90" Type="http://schemas.openxmlformats.org/officeDocument/2006/relationships/tags" Target="../tags/tag2799.xml"/><Relationship Id="rId95" Type="http://schemas.openxmlformats.org/officeDocument/2006/relationships/tags" Target="../tags/tag2804.xml"/><Relationship Id="rId160" Type="http://schemas.openxmlformats.org/officeDocument/2006/relationships/tags" Target="../tags/tag2869.xml"/><Relationship Id="rId165" Type="http://schemas.openxmlformats.org/officeDocument/2006/relationships/tags" Target="../tags/tag2874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2731.xml"/><Relationship Id="rId27" Type="http://schemas.openxmlformats.org/officeDocument/2006/relationships/tags" Target="../tags/tag2736.xml"/><Relationship Id="rId43" Type="http://schemas.openxmlformats.org/officeDocument/2006/relationships/tags" Target="../tags/tag2752.xml"/><Relationship Id="rId48" Type="http://schemas.openxmlformats.org/officeDocument/2006/relationships/tags" Target="../tags/tag2757.xml"/><Relationship Id="rId64" Type="http://schemas.openxmlformats.org/officeDocument/2006/relationships/tags" Target="../tags/tag2773.xml"/><Relationship Id="rId69" Type="http://schemas.openxmlformats.org/officeDocument/2006/relationships/tags" Target="../tags/tag2778.xml"/><Relationship Id="rId113" Type="http://schemas.openxmlformats.org/officeDocument/2006/relationships/tags" Target="../tags/tag2822.xml"/><Relationship Id="rId118" Type="http://schemas.openxmlformats.org/officeDocument/2006/relationships/tags" Target="../tags/tag2827.xml"/><Relationship Id="rId134" Type="http://schemas.openxmlformats.org/officeDocument/2006/relationships/tags" Target="../tags/tag2843.xml"/><Relationship Id="rId139" Type="http://schemas.openxmlformats.org/officeDocument/2006/relationships/tags" Target="../tags/tag2848.xml"/><Relationship Id="rId80" Type="http://schemas.openxmlformats.org/officeDocument/2006/relationships/tags" Target="../tags/tag2789.xml"/><Relationship Id="rId85" Type="http://schemas.openxmlformats.org/officeDocument/2006/relationships/tags" Target="../tags/tag2794.xml"/><Relationship Id="rId150" Type="http://schemas.openxmlformats.org/officeDocument/2006/relationships/tags" Target="../tags/tag2859.xml"/><Relationship Id="rId155" Type="http://schemas.openxmlformats.org/officeDocument/2006/relationships/tags" Target="../tags/tag2864.xml"/><Relationship Id="rId171" Type="http://schemas.openxmlformats.org/officeDocument/2006/relationships/tags" Target="../tags/tag2880.xml"/><Relationship Id="rId176" Type="http://schemas.openxmlformats.org/officeDocument/2006/relationships/tags" Target="../tags/tag2885.xml"/><Relationship Id="rId12" Type="http://schemas.openxmlformats.org/officeDocument/2006/relationships/tags" Target="../tags/tag2721.xml"/><Relationship Id="rId17" Type="http://schemas.openxmlformats.org/officeDocument/2006/relationships/tags" Target="../tags/tag2726.xml"/><Relationship Id="rId33" Type="http://schemas.openxmlformats.org/officeDocument/2006/relationships/tags" Target="../tags/tag2742.xml"/><Relationship Id="rId38" Type="http://schemas.openxmlformats.org/officeDocument/2006/relationships/tags" Target="../tags/tag2747.xml"/><Relationship Id="rId59" Type="http://schemas.openxmlformats.org/officeDocument/2006/relationships/tags" Target="../tags/tag2768.xml"/><Relationship Id="rId103" Type="http://schemas.openxmlformats.org/officeDocument/2006/relationships/tags" Target="../tags/tag2812.xml"/><Relationship Id="rId108" Type="http://schemas.openxmlformats.org/officeDocument/2006/relationships/tags" Target="../tags/tag2817.xml"/><Relationship Id="rId124" Type="http://schemas.openxmlformats.org/officeDocument/2006/relationships/tags" Target="../tags/tag2833.xml"/><Relationship Id="rId129" Type="http://schemas.openxmlformats.org/officeDocument/2006/relationships/tags" Target="../tags/tag2838.xml"/><Relationship Id="rId54" Type="http://schemas.openxmlformats.org/officeDocument/2006/relationships/tags" Target="../tags/tag2763.xml"/><Relationship Id="rId70" Type="http://schemas.openxmlformats.org/officeDocument/2006/relationships/tags" Target="../tags/tag2779.xml"/><Relationship Id="rId75" Type="http://schemas.openxmlformats.org/officeDocument/2006/relationships/tags" Target="../tags/tag2784.xml"/><Relationship Id="rId91" Type="http://schemas.openxmlformats.org/officeDocument/2006/relationships/tags" Target="../tags/tag2800.xml"/><Relationship Id="rId96" Type="http://schemas.openxmlformats.org/officeDocument/2006/relationships/tags" Target="../tags/tag2805.xml"/><Relationship Id="rId140" Type="http://schemas.openxmlformats.org/officeDocument/2006/relationships/tags" Target="../tags/tag2849.xml"/><Relationship Id="rId145" Type="http://schemas.openxmlformats.org/officeDocument/2006/relationships/tags" Target="../tags/tag2854.xml"/><Relationship Id="rId161" Type="http://schemas.openxmlformats.org/officeDocument/2006/relationships/tags" Target="../tags/tag2870.xml"/><Relationship Id="rId166" Type="http://schemas.openxmlformats.org/officeDocument/2006/relationships/tags" Target="../tags/tag2875.xml"/><Relationship Id="rId182" Type="http://schemas.openxmlformats.org/officeDocument/2006/relationships/customXml" Target="../ink/ink1.xml"/><Relationship Id="rId1" Type="http://schemas.openxmlformats.org/officeDocument/2006/relationships/tags" Target="../tags/tag2710.xml"/><Relationship Id="rId6" Type="http://schemas.openxmlformats.org/officeDocument/2006/relationships/tags" Target="../tags/tag2715.xml"/><Relationship Id="rId23" Type="http://schemas.openxmlformats.org/officeDocument/2006/relationships/tags" Target="../tags/tag2732.xml"/><Relationship Id="rId28" Type="http://schemas.openxmlformats.org/officeDocument/2006/relationships/tags" Target="../tags/tag2737.xml"/><Relationship Id="rId49" Type="http://schemas.openxmlformats.org/officeDocument/2006/relationships/tags" Target="../tags/tag2758.xml"/><Relationship Id="rId114" Type="http://schemas.openxmlformats.org/officeDocument/2006/relationships/tags" Target="../tags/tag2823.xml"/><Relationship Id="rId119" Type="http://schemas.openxmlformats.org/officeDocument/2006/relationships/tags" Target="../tags/tag2828.xml"/><Relationship Id="rId44" Type="http://schemas.openxmlformats.org/officeDocument/2006/relationships/tags" Target="../tags/tag2753.xml"/><Relationship Id="rId60" Type="http://schemas.openxmlformats.org/officeDocument/2006/relationships/tags" Target="../tags/tag2769.xml"/><Relationship Id="rId65" Type="http://schemas.openxmlformats.org/officeDocument/2006/relationships/tags" Target="../tags/tag2774.xml"/><Relationship Id="rId81" Type="http://schemas.openxmlformats.org/officeDocument/2006/relationships/tags" Target="../tags/tag2790.xml"/><Relationship Id="rId86" Type="http://schemas.openxmlformats.org/officeDocument/2006/relationships/tags" Target="../tags/tag2795.xml"/><Relationship Id="rId130" Type="http://schemas.openxmlformats.org/officeDocument/2006/relationships/tags" Target="../tags/tag2839.xml"/><Relationship Id="rId135" Type="http://schemas.openxmlformats.org/officeDocument/2006/relationships/tags" Target="../tags/tag2844.xml"/><Relationship Id="rId151" Type="http://schemas.openxmlformats.org/officeDocument/2006/relationships/tags" Target="../tags/tag2860.xml"/><Relationship Id="rId156" Type="http://schemas.openxmlformats.org/officeDocument/2006/relationships/tags" Target="../tags/tag2865.xml"/><Relationship Id="rId177" Type="http://schemas.openxmlformats.org/officeDocument/2006/relationships/tags" Target="../tags/tag2886.xml"/><Relationship Id="rId4" Type="http://schemas.openxmlformats.org/officeDocument/2006/relationships/tags" Target="../tags/tag2713.xml"/><Relationship Id="rId9" Type="http://schemas.openxmlformats.org/officeDocument/2006/relationships/tags" Target="../tags/tag2718.xml"/><Relationship Id="rId172" Type="http://schemas.openxmlformats.org/officeDocument/2006/relationships/tags" Target="../tags/tag2881.xml"/><Relationship Id="rId180" Type="http://schemas.openxmlformats.org/officeDocument/2006/relationships/tags" Target="../tags/tag2889.xml"/><Relationship Id="rId13" Type="http://schemas.openxmlformats.org/officeDocument/2006/relationships/tags" Target="../tags/tag2722.xml"/><Relationship Id="rId18" Type="http://schemas.openxmlformats.org/officeDocument/2006/relationships/tags" Target="../tags/tag2727.xml"/><Relationship Id="rId39" Type="http://schemas.openxmlformats.org/officeDocument/2006/relationships/tags" Target="../tags/tag2748.xml"/><Relationship Id="rId109" Type="http://schemas.openxmlformats.org/officeDocument/2006/relationships/tags" Target="../tags/tag2818.xml"/><Relationship Id="rId34" Type="http://schemas.openxmlformats.org/officeDocument/2006/relationships/tags" Target="../tags/tag2743.xml"/><Relationship Id="rId50" Type="http://schemas.openxmlformats.org/officeDocument/2006/relationships/tags" Target="../tags/tag2759.xml"/><Relationship Id="rId55" Type="http://schemas.openxmlformats.org/officeDocument/2006/relationships/tags" Target="../tags/tag2764.xml"/><Relationship Id="rId76" Type="http://schemas.openxmlformats.org/officeDocument/2006/relationships/tags" Target="../tags/tag2785.xml"/><Relationship Id="rId97" Type="http://schemas.openxmlformats.org/officeDocument/2006/relationships/tags" Target="../tags/tag2806.xml"/><Relationship Id="rId104" Type="http://schemas.openxmlformats.org/officeDocument/2006/relationships/tags" Target="../tags/tag2813.xml"/><Relationship Id="rId120" Type="http://schemas.openxmlformats.org/officeDocument/2006/relationships/tags" Target="../tags/tag2829.xml"/><Relationship Id="rId125" Type="http://schemas.openxmlformats.org/officeDocument/2006/relationships/tags" Target="../tags/tag2834.xml"/><Relationship Id="rId141" Type="http://schemas.openxmlformats.org/officeDocument/2006/relationships/tags" Target="../tags/tag2850.xml"/><Relationship Id="rId146" Type="http://schemas.openxmlformats.org/officeDocument/2006/relationships/tags" Target="../tags/tag2855.xml"/><Relationship Id="rId167" Type="http://schemas.openxmlformats.org/officeDocument/2006/relationships/tags" Target="../tags/tag2876.xml"/><Relationship Id="rId7" Type="http://schemas.openxmlformats.org/officeDocument/2006/relationships/tags" Target="../tags/tag2716.xml"/><Relationship Id="rId71" Type="http://schemas.openxmlformats.org/officeDocument/2006/relationships/tags" Target="../tags/tag2780.xml"/><Relationship Id="rId92" Type="http://schemas.openxmlformats.org/officeDocument/2006/relationships/tags" Target="../tags/tag2801.xml"/><Relationship Id="rId162" Type="http://schemas.openxmlformats.org/officeDocument/2006/relationships/tags" Target="../tags/tag2871.xml"/><Relationship Id="rId183" Type="http://schemas.openxmlformats.org/officeDocument/2006/relationships/image" Target="../media/image1.emf"/><Relationship Id="rId2" Type="http://schemas.openxmlformats.org/officeDocument/2006/relationships/tags" Target="../tags/tag2711.xml"/><Relationship Id="rId29" Type="http://schemas.openxmlformats.org/officeDocument/2006/relationships/tags" Target="../tags/tag2738.xml"/><Relationship Id="rId24" Type="http://schemas.openxmlformats.org/officeDocument/2006/relationships/tags" Target="../tags/tag2733.xml"/><Relationship Id="rId40" Type="http://schemas.openxmlformats.org/officeDocument/2006/relationships/tags" Target="../tags/tag2749.xml"/><Relationship Id="rId45" Type="http://schemas.openxmlformats.org/officeDocument/2006/relationships/tags" Target="../tags/tag2754.xml"/><Relationship Id="rId66" Type="http://schemas.openxmlformats.org/officeDocument/2006/relationships/tags" Target="../tags/tag2775.xml"/><Relationship Id="rId87" Type="http://schemas.openxmlformats.org/officeDocument/2006/relationships/tags" Target="../tags/tag2796.xml"/><Relationship Id="rId110" Type="http://schemas.openxmlformats.org/officeDocument/2006/relationships/tags" Target="../tags/tag2819.xml"/><Relationship Id="rId115" Type="http://schemas.openxmlformats.org/officeDocument/2006/relationships/tags" Target="../tags/tag2824.xml"/><Relationship Id="rId131" Type="http://schemas.openxmlformats.org/officeDocument/2006/relationships/tags" Target="../tags/tag2840.xml"/><Relationship Id="rId136" Type="http://schemas.openxmlformats.org/officeDocument/2006/relationships/tags" Target="../tags/tag2845.xml"/><Relationship Id="rId157" Type="http://schemas.openxmlformats.org/officeDocument/2006/relationships/tags" Target="../tags/tag2866.xml"/><Relationship Id="rId178" Type="http://schemas.openxmlformats.org/officeDocument/2006/relationships/tags" Target="../tags/tag2887.xml"/><Relationship Id="rId61" Type="http://schemas.openxmlformats.org/officeDocument/2006/relationships/tags" Target="../tags/tag2770.xml"/><Relationship Id="rId82" Type="http://schemas.openxmlformats.org/officeDocument/2006/relationships/tags" Target="../tags/tag2791.xml"/><Relationship Id="rId152" Type="http://schemas.openxmlformats.org/officeDocument/2006/relationships/tags" Target="../tags/tag2861.xml"/><Relationship Id="rId173" Type="http://schemas.openxmlformats.org/officeDocument/2006/relationships/tags" Target="../tags/tag2882.xml"/><Relationship Id="rId19" Type="http://schemas.openxmlformats.org/officeDocument/2006/relationships/tags" Target="../tags/tag2728.xml"/><Relationship Id="rId14" Type="http://schemas.openxmlformats.org/officeDocument/2006/relationships/tags" Target="../tags/tag2723.xml"/><Relationship Id="rId30" Type="http://schemas.openxmlformats.org/officeDocument/2006/relationships/tags" Target="../tags/tag2739.xml"/><Relationship Id="rId35" Type="http://schemas.openxmlformats.org/officeDocument/2006/relationships/tags" Target="../tags/tag2744.xml"/><Relationship Id="rId56" Type="http://schemas.openxmlformats.org/officeDocument/2006/relationships/tags" Target="../tags/tag2765.xml"/><Relationship Id="rId77" Type="http://schemas.openxmlformats.org/officeDocument/2006/relationships/tags" Target="../tags/tag2786.xml"/><Relationship Id="rId100" Type="http://schemas.openxmlformats.org/officeDocument/2006/relationships/tags" Target="../tags/tag2809.xml"/><Relationship Id="rId105" Type="http://schemas.openxmlformats.org/officeDocument/2006/relationships/tags" Target="../tags/tag2814.xml"/><Relationship Id="rId126" Type="http://schemas.openxmlformats.org/officeDocument/2006/relationships/tags" Target="../tags/tag2835.xml"/><Relationship Id="rId147" Type="http://schemas.openxmlformats.org/officeDocument/2006/relationships/tags" Target="../tags/tag2856.xml"/><Relationship Id="rId168" Type="http://schemas.openxmlformats.org/officeDocument/2006/relationships/tags" Target="../tags/tag2877.xml"/><Relationship Id="rId8" Type="http://schemas.openxmlformats.org/officeDocument/2006/relationships/tags" Target="../tags/tag2717.xml"/><Relationship Id="rId51" Type="http://schemas.openxmlformats.org/officeDocument/2006/relationships/tags" Target="../tags/tag2760.xml"/><Relationship Id="rId72" Type="http://schemas.openxmlformats.org/officeDocument/2006/relationships/tags" Target="../tags/tag2781.xml"/><Relationship Id="rId93" Type="http://schemas.openxmlformats.org/officeDocument/2006/relationships/tags" Target="../tags/tag2802.xml"/><Relationship Id="rId98" Type="http://schemas.openxmlformats.org/officeDocument/2006/relationships/tags" Target="../tags/tag2807.xml"/><Relationship Id="rId121" Type="http://schemas.openxmlformats.org/officeDocument/2006/relationships/tags" Target="../tags/tag2830.xml"/><Relationship Id="rId142" Type="http://schemas.openxmlformats.org/officeDocument/2006/relationships/tags" Target="../tags/tag2851.xml"/><Relationship Id="rId163" Type="http://schemas.openxmlformats.org/officeDocument/2006/relationships/tags" Target="../tags/tag2872.xml"/><Relationship Id="rId3" Type="http://schemas.openxmlformats.org/officeDocument/2006/relationships/tags" Target="../tags/tag2712.xml"/><Relationship Id="rId25" Type="http://schemas.openxmlformats.org/officeDocument/2006/relationships/tags" Target="../tags/tag2734.xml"/><Relationship Id="rId46" Type="http://schemas.openxmlformats.org/officeDocument/2006/relationships/tags" Target="../tags/tag2755.xml"/><Relationship Id="rId67" Type="http://schemas.openxmlformats.org/officeDocument/2006/relationships/tags" Target="../tags/tag2776.xml"/><Relationship Id="rId116" Type="http://schemas.openxmlformats.org/officeDocument/2006/relationships/tags" Target="../tags/tag2825.xml"/><Relationship Id="rId137" Type="http://schemas.openxmlformats.org/officeDocument/2006/relationships/tags" Target="../tags/tag2846.xml"/><Relationship Id="rId158" Type="http://schemas.openxmlformats.org/officeDocument/2006/relationships/tags" Target="../tags/tag2867.xml"/><Relationship Id="rId20" Type="http://schemas.openxmlformats.org/officeDocument/2006/relationships/tags" Target="../tags/tag2729.xml"/><Relationship Id="rId41" Type="http://schemas.openxmlformats.org/officeDocument/2006/relationships/tags" Target="../tags/tag2750.xml"/><Relationship Id="rId62" Type="http://schemas.openxmlformats.org/officeDocument/2006/relationships/tags" Target="../tags/tag2771.xml"/><Relationship Id="rId83" Type="http://schemas.openxmlformats.org/officeDocument/2006/relationships/tags" Target="../tags/tag2792.xml"/><Relationship Id="rId88" Type="http://schemas.openxmlformats.org/officeDocument/2006/relationships/tags" Target="../tags/tag2797.xml"/><Relationship Id="rId111" Type="http://schemas.openxmlformats.org/officeDocument/2006/relationships/tags" Target="../tags/tag2820.xml"/><Relationship Id="rId132" Type="http://schemas.openxmlformats.org/officeDocument/2006/relationships/tags" Target="../tags/tag2841.xml"/><Relationship Id="rId153" Type="http://schemas.openxmlformats.org/officeDocument/2006/relationships/tags" Target="../tags/tag2862.xml"/><Relationship Id="rId174" Type="http://schemas.openxmlformats.org/officeDocument/2006/relationships/tags" Target="../tags/tag2883.xml"/><Relationship Id="rId179" Type="http://schemas.openxmlformats.org/officeDocument/2006/relationships/tags" Target="../tags/tag2888.xml"/><Relationship Id="rId15" Type="http://schemas.openxmlformats.org/officeDocument/2006/relationships/tags" Target="../tags/tag2724.xml"/><Relationship Id="rId36" Type="http://schemas.openxmlformats.org/officeDocument/2006/relationships/tags" Target="../tags/tag2745.xml"/><Relationship Id="rId57" Type="http://schemas.openxmlformats.org/officeDocument/2006/relationships/tags" Target="../tags/tag2766.xml"/><Relationship Id="rId106" Type="http://schemas.openxmlformats.org/officeDocument/2006/relationships/tags" Target="../tags/tag2815.xml"/><Relationship Id="rId127" Type="http://schemas.openxmlformats.org/officeDocument/2006/relationships/tags" Target="../tags/tag2836.xml"/><Relationship Id="rId10" Type="http://schemas.openxmlformats.org/officeDocument/2006/relationships/tags" Target="../tags/tag2719.xml"/><Relationship Id="rId31" Type="http://schemas.openxmlformats.org/officeDocument/2006/relationships/tags" Target="../tags/tag2740.xml"/><Relationship Id="rId52" Type="http://schemas.openxmlformats.org/officeDocument/2006/relationships/tags" Target="../tags/tag2761.xml"/><Relationship Id="rId73" Type="http://schemas.openxmlformats.org/officeDocument/2006/relationships/tags" Target="../tags/tag2782.xml"/><Relationship Id="rId78" Type="http://schemas.openxmlformats.org/officeDocument/2006/relationships/tags" Target="../tags/tag2787.xml"/><Relationship Id="rId94" Type="http://schemas.openxmlformats.org/officeDocument/2006/relationships/tags" Target="../tags/tag2803.xml"/><Relationship Id="rId99" Type="http://schemas.openxmlformats.org/officeDocument/2006/relationships/tags" Target="../tags/tag2808.xml"/><Relationship Id="rId101" Type="http://schemas.openxmlformats.org/officeDocument/2006/relationships/tags" Target="../tags/tag2810.xml"/><Relationship Id="rId122" Type="http://schemas.openxmlformats.org/officeDocument/2006/relationships/tags" Target="../tags/tag2831.xml"/><Relationship Id="rId143" Type="http://schemas.openxmlformats.org/officeDocument/2006/relationships/tags" Target="../tags/tag2852.xml"/><Relationship Id="rId148" Type="http://schemas.openxmlformats.org/officeDocument/2006/relationships/tags" Target="../tags/tag2857.xml"/><Relationship Id="rId164" Type="http://schemas.openxmlformats.org/officeDocument/2006/relationships/tags" Target="../tags/tag2873.xml"/><Relationship Id="rId169" Type="http://schemas.openxmlformats.org/officeDocument/2006/relationships/tags" Target="../tags/tag287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76.xml"/><Relationship Id="rId117" Type="http://schemas.openxmlformats.org/officeDocument/2006/relationships/tags" Target="../tags/tag367.xml"/><Relationship Id="rId21" Type="http://schemas.openxmlformats.org/officeDocument/2006/relationships/tags" Target="../tags/tag271.xml"/><Relationship Id="rId42" Type="http://schemas.openxmlformats.org/officeDocument/2006/relationships/tags" Target="../tags/tag292.xml"/><Relationship Id="rId47" Type="http://schemas.openxmlformats.org/officeDocument/2006/relationships/tags" Target="../tags/tag297.xml"/><Relationship Id="rId63" Type="http://schemas.openxmlformats.org/officeDocument/2006/relationships/tags" Target="../tags/tag313.xml"/><Relationship Id="rId68" Type="http://schemas.openxmlformats.org/officeDocument/2006/relationships/tags" Target="../tags/tag318.xml"/><Relationship Id="rId84" Type="http://schemas.openxmlformats.org/officeDocument/2006/relationships/tags" Target="../tags/tag334.xml"/><Relationship Id="rId89" Type="http://schemas.openxmlformats.org/officeDocument/2006/relationships/tags" Target="../tags/tag339.xml"/><Relationship Id="rId112" Type="http://schemas.openxmlformats.org/officeDocument/2006/relationships/tags" Target="../tags/tag362.xml"/><Relationship Id="rId133" Type="http://schemas.openxmlformats.org/officeDocument/2006/relationships/tags" Target="../tags/tag383.xml"/><Relationship Id="rId138" Type="http://schemas.openxmlformats.org/officeDocument/2006/relationships/tags" Target="../tags/tag388.xml"/><Relationship Id="rId154" Type="http://schemas.openxmlformats.org/officeDocument/2006/relationships/tags" Target="../tags/tag404.xml"/><Relationship Id="rId159" Type="http://schemas.openxmlformats.org/officeDocument/2006/relationships/tags" Target="../tags/tag409.xml"/><Relationship Id="rId16" Type="http://schemas.openxmlformats.org/officeDocument/2006/relationships/tags" Target="../tags/tag266.xml"/><Relationship Id="rId107" Type="http://schemas.openxmlformats.org/officeDocument/2006/relationships/tags" Target="../tags/tag357.xml"/><Relationship Id="rId11" Type="http://schemas.openxmlformats.org/officeDocument/2006/relationships/tags" Target="../tags/tag261.xml"/><Relationship Id="rId32" Type="http://schemas.openxmlformats.org/officeDocument/2006/relationships/tags" Target="../tags/tag282.xml"/><Relationship Id="rId37" Type="http://schemas.openxmlformats.org/officeDocument/2006/relationships/tags" Target="../tags/tag287.xml"/><Relationship Id="rId53" Type="http://schemas.openxmlformats.org/officeDocument/2006/relationships/tags" Target="../tags/tag303.xml"/><Relationship Id="rId58" Type="http://schemas.openxmlformats.org/officeDocument/2006/relationships/tags" Target="../tags/tag308.xml"/><Relationship Id="rId74" Type="http://schemas.openxmlformats.org/officeDocument/2006/relationships/tags" Target="../tags/tag324.xml"/><Relationship Id="rId79" Type="http://schemas.openxmlformats.org/officeDocument/2006/relationships/tags" Target="../tags/tag329.xml"/><Relationship Id="rId102" Type="http://schemas.openxmlformats.org/officeDocument/2006/relationships/tags" Target="../tags/tag352.xml"/><Relationship Id="rId123" Type="http://schemas.openxmlformats.org/officeDocument/2006/relationships/tags" Target="../tags/tag373.xml"/><Relationship Id="rId128" Type="http://schemas.openxmlformats.org/officeDocument/2006/relationships/tags" Target="../tags/tag378.xml"/><Relationship Id="rId144" Type="http://schemas.openxmlformats.org/officeDocument/2006/relationships/tags" Target="../tags/tag394.xml"/><Relationship Id="rId149" Type="http://schemas.openxmlformats.org/officeDocument/2006/relationships/tags" Target="../tags/tag399.xml"/><Relationship Id="rId5" Type="http://schemas.openxmlformats.org/officeDocument/2006/relationships/tags" Target="../tags/tag255.xml"/><Relationship Id="rId90" Type="http://schemas.openxmlformats.org/officeDocument/2006/relationships/tags" Target="../tags/tag340.xml"/><Relationship Id="rId95" Type="http://schemas.openxmlformats.org/officeDocument/2006/relationships/tags" Target="../tags/tag345.xml"/><Relationship Id="rId160" Type="http://schemas.openxmlformats.org/officeDocument/2006/relationships/tags" Target="../tags/tag410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43" Type="http://schemas.openxmlformats.org/officeDocument/2006/relationships/tags" Target="../tags/tag293.xml"/><Relationship Id="rId48" Type="http://schemas.openxmlformats.org/officeDocument/2006/relationships/tags" Target="../tags/tag298.xml"/><Relationship Id="rId64" Type="http://schemas.openxmlformats.org/officeDocument/2006/relationships/tags" Target="../tags/tag314.xml"/><Relationship Id="rId69" Type="http://schemas.openxmlformats.org/officeDocument/2006/relationships/tags" Target="../tags/tag319.xml"/><Relationship Id="rId113" Type="http://schemas.openxmlformats.org/officeDocument/2006/relationships/tags" Target="../tags/tag363.xml"/><Relationship Id="rId118" Type="http://schemas.openxmlformats.org/officeDocument/2006/relationships/tags" Target="../tags/tag368.xml"/><Relationship Id="rId134" Type="http://schemas.openxmlformats.org/officeDocument/2006/relationships/tags" Target="../tags/tag384.xml"/><Relationship Id="rId139" Type="http://schemas.openxmlformats.org/officeDocument/2006/relationships/tags" Target="../tags/tag389.xml"/><Relationship Id="rId80" Type="http://schemas.openxmlformats.org/officeDocument/2006/relationships/tags" Target="../tags/tag330.xml"/><Relationship Id="rId85" Type="http://schemas.openxmlformats.org/officeDocument/2006/relationships/tags" Target="../tags/tag335.xml"/><Relationship Id="rId150" Type="http://schemas.openxmlformats.org/officeDocument/2006/relationships/tags" Target="../tags/tag400.xml"/><Relationship Id="rId155" Type="http://schemas.openxmlformats.org/officeDocument/2006/relationships/tags" Target="../tags/tag405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33" Type="http://schemas.openxmlformats.org/officeDocument/2006/relationships/tags" Target="../tags/tag283.xml"/><Relationship Id="rId38" Type="http://schemas.openxmlformats.org/officeDocument/2006/relationships/tags" Target="../tags/tag288.xml"/><Relationship Id="rId59" Type="http://schemas.openxmlformats.org/officeDocument/2006/relationships/tags" Target="../tags/tag309.xml"/><Relationship Id="rId103" Type="http://schemas.openxmlformats.org/officeDocument/2006/relationships/tags" Target="../tags/tag353.xml"/><Relationship Id="rId108" Type="http://schemas.openxmlformats.org/officeDocument/2006/relationships/tags" Target="../tags/tag358.xml"/><Relationship Id="rId124" Type="http://schemas.openxmlformats.org/officeDocument/2006/relationships/tags" Target="../tags/tag374.xml"/><Relationship Id="rId129" Type="http://schemas.openxmlformats.org/officeDocument/2006/relationships/tags" Target="../tags/tag379.xml"/><Relationship Id="rId54" Type="http://schemas.openxmlformats.org/officeDocument/2006/relationships/tags" Target="../tags/tag304.xml"/><Relationship Id="rId70" Type="http://schemas.openxmlformats.org/officeDocument/2006/relationships/tags" Target="../tags/tag320.xml"/><Relationship Id="rId75" Type="http://schemas.openxmlformats.org/officeDocument/2006/relationships/tags" Target="../tags/tag325.xml"/><Relationship Id="rId91" Type="http://schemas.openxmlformats.org/officeDocument/2006/relationships/tags" Target="../tags/tag341.xml"/><Relationship Id="rId96" Type="http://schemas.openxmlformats.org/officeDocument/2006/relationships/tags" Target="../tags/tag346.xml"/><Relationship Id="rId140" Type="http://schemas.openxmlformats.org/officeDocument/2006/relationships/tags" Target="../tags/tag390.xml"/><Relationship Id="rId145" Type="http://schemas.openxmlformats.org/officeDocument/2006/relationships/tags" Target="../tags/tag395.xml"/><Relationship Id="rId161" Type="http://schemas.openxmlformats.org/officeDocument/2006/relationships/tags" Target="../tags/tag411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tags" Target="../tags/tag286.xml"/><Relationship Id="rId49" Type="http://schemas.openxmlformats.org/officeDocument/2006/relationships/tags" Target="../tags/tag299.xml"/><Relationship Id="rId57" Type="http://schemas.openxmlformats.org/officeDocument/2006/relationships/tags" Target="../tags/tag307.xml"/><Relationship Id="rId106" Type="http://schemas.openxmlformats.org/officeDocument/2006/relationships/tags" Target="../tags/tag356.xml"/><Relationship Id="rId114" Type="http://schemas.openxmlformats.org/officeDocument/2006/relationships/tags" Target="../tags/tag364.xml"/><Relationship Id="rId119" Type="http://schemas.openxmlformats.org/officeDocument/2006/relationships/tags" Target="../tags/tag369.xml"/><Relationship Id="rId127" Type="http://schemas.openxmlformats.org/officeDocument/2006/relationships/tags" Target="../tags/tag377.xml"/><Relationship Id="rId10" Type="http://schemas.openxmlformats.org/officeDocument/2006/relationships/tags" Target="../tags/tag260.xml"/><Relationship Id="rId31" Type="http://schemas.openxmlformats.org/officeDocument/2006/relationships/tags" Target="../tags/tag281.xml"/><Relationship Id="rId44" Type="http://schemas.openxmlformats.org/officeDocument/2006/relationships/tags" Target="../tags/tag294.xml"/><Relationship Id="rId52" Type="http://schemas.openxmlformats.org/officeDocument/2006/relationships/tags" Target="../tags/tag302.xml"/><Relationship Id="rId60" Type="http://schemas.openxmlformats.org/officeDocument/2006/relationships/tags" Target="../tags/tag310.xml"/><Relationship Id="rId65" Type="http://schemas.openxmlformats.org/officeDocument/2006/relationships/tags" Target="../tags/tag315.xml"/><Relationship Id="rId73" Type="http://schemas.openxmlformats.org/officeDocument/2006/relationships/tags" Target="../tags/tag323.xml"/><Relationship Id="rId78" Type="http://schemas.openxmlformats.org/officeDocument/2006/relationships/tags" Target="../tags/tag328.xml"/><Relationship Id="rId81" Type="http://schemas.openxmlformats.org/officeDocument/2006/relationships/tags" Target="../tags/tag331.xml"/><Relationship Id="rId86" Type="http://schemas.openxmlformats.org/officeDocument/2006/relationships/tags" Target="../tags/tag336.xml"/><Relationship Id="rId94" Type="http://schemas.openxmlformats.org/officeDocument/2006/relationships/tags" Target="../tags/tag344.xml"/><Relationship Id="rId99" Type="http://schemas.openxmlformats.org/officeDocument/2006/relationships/tags" Target="../tags/tag349.xml"/><Relationship Id="rId101" Type="http://schemas.openxmlformats.org/officeDocument/2006/relationships/tags" Target="../tags/tag351.xml"/><Relationship Id="rId122" Type="http://schemas.openxmlformats.org/officeDocument/2006/relationships/tags" Target="../tags/tag372.xml"/><Relationship Id="rId130" Type="http://schemas.openxmlformats.org/officeDocument/2006/relationships/tags" Target="../tags/tag380.xml"/><Relationship Id="rId135" Type="http://schemas.openxmlformats.org/officeDocument/2006/relationships/tags" Target="../tags/tag385.xml"/><Relationship Id="rId143" Type="http://schemas.openxmlformats.org/officeDocument/2006/relationships/tags" Target="../tags/tag393.xml"/><Relationship Id="rId148" Type="http://schemas.openxmlformats.org/officeDocument/2006/relationships/tags" Target="../tags/tag398.xml"/><Relationship Id="rId151" Type="http://schemas.openxmlformats.org/officeDocument/2006/relationships/tags" Target="../tags/tag401.xml"/><Relationship Id="rId156" Type="http://schemas.openxmlformats.org/officeDocument/2006/relationships/tags" Target="../tags/tag406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9" Type="http://schemas.openxmlformats.org/officeDocument/2006/relationships/tags" Target="../tags/tag289.xml"/><Relationship Id="rId109" Type="http://schemas.openxmlformats.org/officeDocument/2006/relationships/tags" Target="../tags/tag359.xml"/><Relationship Id="rId34" Type="http://schemas.openxmlformats.org/officeDocument/2006/relationships/tags" Target="../tags/tag284.xml"/><Relationship Id="rId50" Type="http://schemas.openxmlformats.org/officeDocument/2006/relationships/tags" Target="../tags/tag300.xml"/><Relationship Id="rId55" Type="http://schemas.openxmlformats.org/officeDocument/2006/relationships/tags" Target="../tags/tag305.xml"/><Relationship Id="rId76" Type="http://schemas.openxmlformats.org/officeDocument/2006/relationships/tags" Target="../tags/tag326.xml"/><Relationship Id="rId97" Type="http://schemas.openxmlformats.org/officeDocument/2006/relationships/tags" Target="../tags/tag347.xml"/><Relationship Id="rId104" Type="http://schemas.openxmlformats.org/officeDocument/2006/relationships/tags" Target="../tags/tag354.xml"/><Relationship Id="rId120" Type="http://schemas.openxmlformats.org/officeDocument/2006/relationships/tags" Target="../tags/tag370.xml"/><Relationship Id="rId125" Type="http://schemas.openxmlformats.org/officeDocument/2006/relationships/tags" Target="../tags/tag375.xml"/><Relationship Id="rId141" Type="http://schemas.openxmlformats.org/officeDocument/2006/relationships/tags" Target="../tags/tag391.xml"/><Relationship Id="rId146" Type="http://schemas.openxmlformats.org/officeDocument/2006/relationships/tags" Target="../tags/tag396.xml"/><Relationship Id="rId7" Type="http://schemas.openxmlformats.org/officeDocument/2006/relationships/tags" Target="../tags/tag257.xml"/><Relationship Id="rId71" Type="http://schemas.openxmlformats.org/officeDocument/2006/relationships/tags" Target="../tags/tag321.xml"/><Relationship Id="rId92" Type="http://schemas.openxmlformats.org/officeDocument/2006/relationships/tags" Target="../tags/tag342.xml"/><Relationship Id="rId162" Type="http://schemas.openxmlformats.org/officeDocument/2006/relationships/tags" Target="../tags/tag412.xml"/><Relationship Id="rId2" Type="http://schemas.openxmlformats.org/officeDocument/2006/relationships/tags" Target="../tags/tag252.xml"/><Relationship Id="rId29" Type="http://schemas.openxmlformats.org/officeDocument/2006/relationships/tags" Target="../tags/tag279.xml"/><Relationship Id="rId24" Type="http://schemas.openxmlformats.org/officeDocument/2006/relationships/tags" Target="../tags/tag274.xml"/><Relationship Id="rId40" Type="http://schemas.openxmlformats.org/officeDocument/2006/relationships/tags" Target="../tags/tag290.xml"/><Relationship Id="rId45" Type="http://schemas.openxmlformats.org/officeDocument/2006/relationships/tags" Target="../tags/tag295.xml"/><Relationship Id="rId66" Type="http://schemas.openxmlformats.org/officeDocument/2006/relationships/tags" Target="../tags/tag316.xml"/><Relationship Id="rId87" Type="http://schemas.openxmlformats.org/officeDocument/2006/relationships/tags" Target="../tags/tag337.xml"/><Relationship Id="rId110" Type="http://schemas.openxmlformats.org/officeDocument/2006/relationships/tags" Target="../tags/tag360.xml"/><Relationship Id="rId115" Type="http://schemas.openxmlformats.org/officeDocument/2006/relationships/tags" Target="../tags/tag365.xml"/><Relationship Id="rId131" Type="http://schemas.openxmlformats.org/officeDocument/2006/relationships/tags" Target="../tags/tag381.xml"/><Relationship Id="rId136" Type="http://schemas.openxmlformats.org/officeDocument/2006/relationships/tags" Target="../tags/tag386.xml"/><Relationship Id="rId157" Type="http://schemas.openxmlformats.org/officeDocument/2006/relationships/tags" Target="../tags/tag407.xml"/><Relationship Id="rId61" Type="http://schemas.openxmlformats.org/officeDocument/2006/relationships/tags" Target="../tags/tag311.xml"/><Relationship Id="rId82" Type="http://schemas.openxmlformats.org/officeDocument/2006/relationships/tags" Target="../tags/tag332.xml"/><Relationship Id="rId152" Type="http://schemas.openxmlformats.org/officeDocument/2006/relationships/tags" Target="../tags/tag402.xml"/><Relationship Id="rId19" Type="http://schemas.openxmlformats.org/officeDocument/2006/relationships/tags" Target="../tags/tag269.xml"/><Relationship Id="rId14" Type="http://schemas.openxmlformats.org/officeDocument/2006/relationships/tags" Target="../tags/tag264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56" Type="http://schemas.openxmlformats.org/officeDocument/2006/relationships/tags" Target="../tags/tag306.xml"/><Relationship Id="rId77" Type="http://schemas.openxmlformats.org/officeDocument/2006/relationships/tags" Target="../tags/tag327.xml"/><Relationship Id="rId100" Type="http://schemas.openxmlformats.org/officeDocument/2006/relationships/tags" Target="../tags/tag350.xml"/><Relationship Id="rId105" Type="http://schemas.openxmlformats.org/officeDocument/2006/relationships/tags" Target="../tags/tag355.xml"/><Relationship Id="rId126" Type="http://schemas.openxmlformats.org/officeDocument/2006/relationships/tags" Target="../tags/tag376.xml"/><Relationship Id="rId147" Type="http://schemas.openxmlformats.org/officeDocument/2006/relationships/tags" Target="../tags/tag397.xml"/><Relationship Id="rId8" Type="http://schemas.openxmlformats.org/officeDocument/2006/relationships/tags" Target="../tags/tag258.xml"/><Relationship Id="rId51" Type="http://schemas.openxmlformats.org/officeDocument/2006/relationships/tags" Target="../tags/tag301.xml"/><Relationship Id="rId72" Type="http://schemas.openxmlformats.org/officeDocument/2006/relationships/tags" Target="../tags/tag322.xml"/><Relationship Id="rId93" Type="http://schemas.openxmlformats.org/officeDocument/2006/relationships/tags" Target="../tags/tag343.xml"/><Relationship Id="rId98" Type="http://schemas.openxmlformats.org/officeDocument/2006/relationships/tags" Target="../tags/tag348.xml"/><Relationship Id="rId121" Type="http://schemas.openxmlformats.org/officeDocument/2006/relationships/tags" Target="../tags/tag371.xml"/><Relationship Id="rId142" Type="http://schemas.openxmlformats.org/officeDocument/2006/relationships/tags" Target="../tags/tag392.xml"/><Relationship Id="rId163" Type="http://schemas.openxmlformats.org/officeDocument/2006/relationships/slideLayout" Target="../slideLayouts/slideLayout1.xml"/><Relationship Id="rId3" Type="http://schemas.openxmlformats.org/officeDocument/2006/relationships/tags" Target="../tags/tag253.xml"/><Relationship Id="rId25" Type="http://schemas.openxmlformats.org/officeDocument/2006/relationships/tags" Target="../tags/tag275.xml"/><Relationship Id="rId46" Type="http://schemas.openxmlformats.org/officeDocument/2006/relationships/tags" Target="../tags/tag296.xml"/><Relationship Id="rId67" Type="http://schemas.openxmlformats.org/officeDocument/2006/relationships/tags" Target="../tags/tag317.xml"/><Relationship Id="rId116" Type="http://schemas.openxmlformats.org/officeDocument/2006/relationships/tags" Target="../tags/tag366.xml"/><Relationship Id="rId137" Type="http://schemas.openxmlformats.org/officeDocument/2006/relationships/tags" Target="../tags/tag387.xml"/><Relationship Id="rId158" Type="http://schemas.openxmlformats.org/officeDocument/2006/relationships/tags" Target="../tags/tag408.xml"/><Relationship Id="rId20" Type="http://schemas.openxmlformats.org/officeDocument/2006/relationships/tags" Target="../tags/tag270.xml"/><Relationship Id="rId41" Type="http://schemas.openxmlformats.org/officeDocument/2006/relationships/tags" Target="../tags/tag291.xml"/><Relationship Id="rId62" Type="http://schemas.openxmlformats.org/officeDocument/2006/relationships/tags" Target="../tags/tag312.xml"/><Relationship Id="rId83" Type="http://schemas.openxmlformats.org/officeDocument/2006/relationships/tags" Target="../tags/tag333.xml"/><Relationship Id="rId88" Type="http://schemas.openxmlformats.org/officeDocument/2006/relationships/tags" Target="../tags/tag338.xml"/><Relationship Id="rId111" Type="http://schemas.openxmlformats.org/officeDocument/2006/relationships/tags" Target="../tags/tag361.xml"/><Relationship Id="rId132" Type="http://schemas.openxmlformats.org/officeDocument/2006/relationships/tags" Target="../tags/tag382.xml"/><Relationship Id="rId153" Type="http://schemas.openxmlformats.org/officeDocument/2006/relationships/tags" Target="../tags/tag40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38.xml"/><Relationship Id="rId117" Type="http://schemas.openxmlformats.org/officeDocument/2006/relationships/tags" Target="../tags/tag529.xml"/><Relationship Id="rId21" Type="http://schemas.openxmlformats.org/officeDocument/2006/relationships/tags" Target="../tags/tag433.xml"/><Relationship Id="rId42" Type="http://schemas.openxmlformats.org/officeDocument/2006/relationships/tags" Target="../tags/tag454.xml"/><Relationship Id="rId47" Type="http://schemas.openxmlformats.org/officeDocument/2006/relationships/tags" Target="../tags/tag459.xml"/><Relationship Id="rId63" Type="http://schemas.openxmlformats.org/officeDocument/2006/relationships/tags" Target="../tags/tag475.xml"/><Relationship Id="rId68" Type="http://schemas.openxmlformats.org/officeDocument/2006/relationships/tags" Target="../tags/tag480.xml"/><Relationship Id="rId84" Type="http://schemas.openxmlformats.org/officeDocument/2006/relationships/tags" Target="../tags/tag496.xml"/><Relationship Id="rId89" Type="http://schemas.openxmlformats.org/officeDocument/2006/relationships/tags" Target="../tags/tag501.xml"/><Relationship Id="rId112" Type="http://schemas.openxmlformats.org/officeDocument/2006/relationships/tags" Target="../tags/tag524.xml"/><Relationship Id="rId133" Type="http://schemas.openxmlformats.org/officeDocument/2006/relationships/tags" Target="../tags/tag545.xml"/><Relationship Id="rId138" Type="http://schemas.openxmlformats.org/officeDocument/2006/relationships/tags" Target="../tags/tag550.xml"/><Relationship Id="rId154" Type="http://schemas.openxmlformats.org/officeDocument/2006/relationships/tags" Target="../tags/tag566.xml"/><Relationship Id="rId159" Type="http://schemas.openxmlformats.org/officeDocument/2006/relationships/tags" Target="../tags/tag571.xml"/><Relationship Id="rId175" Type="http://schemas.openxmlformats.org/officeDocument/2006/relationships/tags" Target="../tags/tag587.xml"/><Relationship Id="rId170" Type="http://schemas.openxmlformats.org/officeDocument/2006/relationships/tags" Target="../tags/tag582.xml"/><Relationship Id="rId16" Type="http://schemas.openxmlformats.org/officeDocument/2006/relationships/tags" Target="../tags/tag428.xml"/><Relationship Id="rId107" Type="http://schemas.openxmlformats.org/officeDocument/2006/relationships/tags" Target="../tags/tag519.xml"/><Relationship Id="rId11" Type="http://schemas.openxmlformats.org/officeDocument/2006/relationships/tags" Target="../tags/tag423.xml"/><Relationship Id="rId32" Type="http://schemas.openxmlformats.org/officeDocument/2006/relationships/tags" Target="../tags/tag444.xml"/><Relationship Id="rId37" Type="http://schemas.openxmlformats.org/officeDocument/2006/relationships/tags" Target="../tags/tag449.xml"/><Relationship Id="rId53" Type="http://schemas.openxmlformats.org/officeDocument/2006/relationships/tags" Target="../tags/tag465.xml"/><Relationship Id="rId58" Type="http://schemas.openxmlformats.org/officeDocument/2006/relationships/tags" Target="../tags/tag470.xml"/><Relationship Id="rId74" Type="http://schemas.openxmlformats.org/officeDocument/2006/relationships/tags" Target="../tags/tag486.xml"/><Relationship Id="rId79" Type="http://schemas.openxmlformats.org/officeDocument/2006/relationships/tags" Target="../tags/tag491.xml"/><Relationship Id="rId102" Type="http://schemas.openxmlformats.org/officeDocument/2006/relationships/tags" Target="../tags/tag514.xml"/><Relationship Id="rId123" Type="http://schemas.openxmlformats.org/officeDocument/2006/relationships/tags" Target="../tags/tag535.xml"/><Relationship Id="rId128" Type="http://schemas.openxmlformats.org/officeDocument/2006/relationships/tags" Target="../tags/tag540.xml"/><Relationship Id="rId144" Type="http://schemas.openxmlformats.org/officeDocument/2006/relationships/tags" Target="../tags/tag556.xml"/><Relationship Id="rId149" Type="http://schemas.openxmlformats.org/officeDocument/2006/relationships/tags" Target="../tags/tag561.xml"/><Relationship Id="rId5" Type="http://schemas.openxmlformats.org/officeDocument/2006/relationships/tags" Target="../tags/tag417.xml"/><Relationship Id="rId90" Type="http://schemas.openxmlformats.org/officeDocument/2006/relationships/tags" Target="../tags/tag502.xml"/><Relationship Id="rId95" Type="http://schemas.openxmlformats.org/officeDocument/2006/relationships/tags" Target="../tags/tag507.xml"/><Relationship Id="rId160" Type="http://schemas.openxmlformats.org/officeDocument/2006/relationships/tags" Target="../tags/tag572.xml"/><Relationship Id="rId165" Type="http://schemas.openxmlformats.org/officeDocument/2006/relationships/tags" Target="../tags/tag577.xml"/><Relationship Id="rId181" Type="http://schemas.openxmlformats.org/officeDocument/2006/relationships/tags" Target="../tags/tag593.xml"/><Relationship Id="rId186" Type="http://schemas.openxmlformats.org/officeDocument/2006/relationships/tags" Target="../tags/tag598.xml"/><Relationship Id="rId22" Type="http://schemas.openxmlformats.org/officeDocument/2006/relationships/tags" Target="../tags/tag434.xml"/><Relationship Id="rId27" Type="http://schemas.openxmlformats.org/officeDocument/2006/relationships/tags" Target="../tags/tag439.xml"/><Relationship Id="rId43" Type="http://schemas.openxmlformats.org/officeDocument/2006/relationships/tags" Target="../tags/tag455.xml"/><Relationship Id="rId48" Type="http://schemas.openxmlformats.org/officeDocument/2006/relationships/tags" Target="../tags/tag460.xml"/><Relationship Id="rId64" Type="http://schemas.openxmlformats.org/officeDocument/2006/relationships/tags" Target="../tags/tag476.xml"/><Relationship Id="rId69" Type="http://schemas.openxmlformats.org/officeDocument/2006/relationships/tags" Target="../tags/tag481.xml"/><Relationship Id="rId113" Type="http://schemas.openxmlformats.org/officeDocument/2006/relationships/tags" Target="../tags/tag525.xml"/><Relationship Id="rId118" Type="http://schemas.openxmlformats.org/officeDocument/2006/relationships/tags" Target="../tags/tag530.xml"/><Relationship Id="rId134" Type="http://schemas.openxmlformats.org/officeDocument/2006/relationships/tags" Target="../tags/tag546.xml"/><Relationship Id="rId139" Type="http://schemas.openxmlformats.org/officeDocument/2006/relationships/tags" Target="../tags/tag551.xml"/><Relationship Id="rId80" Type="http://schemas.openxmlformats.org/officeDocument/2006/relationships/tags" Target="../tags/tag492.xml"/><Relationship Id="rId85" Type="http://schemas.openxmlformats.org/officeDocument/2006/relationships/tags" Target="../tags/tag497.xml"/><Relationship Id="rId150" Type="http://schemas.openxmlformats.org/officeDocument/2006/relationships/tags" Target="../tags/tag562.xml"/><Relationship Id="rId155" Type="http://schemas.openxmlformats.org/officeDocument/2006/relationships/tags" Target="../tags/tag567.xml"/><Relationship Id="rId171" Type="http://schemas.openxmlformats.org/officeDocument/2006/relationships/tags" Target="../tags/tag583.xml"/><Relationship Id="rId176" Type="http://schemas.openxmlformats.org/officeDocument/2006/relationships/tags" Target="../tags/tag588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33" Type="http://schemas.openxmlformats.org/officeDocument/2006/relationships/tags" Target="../tags/tag445.xml"/><Relationship Id="rId38" Type="http://schemas.openxmlformats.org/officeDocument/2006/relationships/tags" Target="../tags/tag450.xml"/><Relationship Id="rId59" Type="http://schemas.openxmlformats.org/officeDocument/2006/relationships/tags" Target="../tags/tag471.xml"/><Relationship Id="rId103" Type="http://schemas.openxmlformats.org/officeDocument/2006/relationships/tags" Target="../tags/tag515.xml"/><Relationship Id="rId108" Type="http://schemas.openxmlformats.org/officeDocument/2006/relationships/tags" Target="../tags/tag520.xml"/><Relationship Id="rId124" Type="http://schemas.openxmlformats.org/officeDocument/2006/relationships/tags" Target="../tags/tag536.xml"/><Relationship Id="rId129" Type="http://schemas.openxmlformats.org/officeDocument/2006/relationships/tags" Target="../tags/tag541.xml"/><Relationship Id="rId54" Type="http://schemas.openxmlformats.org/officeDocument/2006/relationships/tags" Target="../tags/tag466.xml"/><Relationship Id="rId70" Type="http://schemas.openxmlformats.org/officeDocument/2006/relationships/tags" Target="../tags/tag482.xml"/><Relationship Id="rId75" Type="http://schemas.openxmlformats.org/officeDocument/2006/relationships/tags" Target="../tags/tag487.xml"/><Relationship Id="rId91" Type="http://schemas.openxmlformats.org/officeDocument/2006/relationships/tags" Target="../tags/tag503.xml"/><Relationship Id="rId96" Type="http://schemas.openxmlformats.org/officeDocument/2006/relationships/tags" Target="../tags/tag508.xml"/><Relationship Id="rId140" Type="http://schemas.openxmlformats.org/officeDocument/2006/relationships/tags" Target="../tags/tag552.xml"/><Relationship Id="rId145" Type="http://schemas.openxmlformats.org/officeDocument/2006/relationships/tags" Target="../tags/tag557.xml"/><Relationship Id="rId161" Type="http://schemas.openxmlformats.org/officeDocument/2006/relationships/tags" Target="../tags/tag573.xml"/><Relationship Id="rId166" Type="http://schemas.openxmlformats.org/officeDocument/2006/relationships/tags" Target="../tags/tag578.xml"/><Relationship Id="rId182" Type="http://schemas.openxmlformats.org/officeDocument/2006/relationships/tags" Target="../tags/tag594.xml"/><Relationship Id="rId187" Type="http://schemas.openxmlformats.org/officeDocument/2006/relationships/tags" Target="../tags/tag599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23" Type="http://schemas.openxmlformats.org/officeDocument/2006/relationships/tags" Target="../tags/tag435.xml"/><Relationship Id="rId28" Type="http://schemas.openxmlformats.org/officeDocument/2006/relationships/tags" Target="../tags/tag440.xml"/><Relationship Id="rId49" Type="http://schemas.openxmlformats.org/officeDocument/2006/relationships/tags" Target="../tags/tag461.xml"/><Relationship Id="rId114" Type="http://schemas.openxmlformats.org/officeDocument/2006/relationships/tags" Target="../tags/tag526.xml"/><Relationship Id="rId119" Type="http://schemas.openxmlformats.org/officeDocument/2006/relationships/tags" Target="../tags/tag531.xml"/><Relationship Id="rId44" Type="http://schemas.openxmlformats.org/officeDocument/2006/relationships/tags" Target="../tags/tag456.xml"/><Relationship Id="rId60" Type="http://schemas.openxmlformats.org/officeDocument/2006/relationships/tags" Target="../tags/tag472.xml"/><Relationship Id="rId65" Type="http://schemas.openxmlformats.org/officeDocument/2006/relationships/tags" Target="../tags/tag477.xml"/><Relationship Id="rId81" Type="http://schemas.openxmlformats.org/officeDocument/2006/relationships/tags" Target="../tags/tag493.xml"/><Relationship Id="rId86" Type="http://schemas.openxmlformats.org/officeDocument/2006/relationships/tags" Target="../tags/tag498.xml"/><Relationship Id="rId130" Type="http://schemas.openxmlformats.org/officeDocument/2006/relationships/tags" Target="../tags/tag542.xml"/><Relationship Id="rId135" Type="http://schemas.openxmlformats.org/officeDocument/2006/relationships/tags" Target="../tags/tag547.xml"/><Relationship Id="rId151" Type="http://schemas.openxmlformats.org/officeDocument/2006/relationships/tags" Target="../tags/tag563.xml"/><Relationship Id="rId156" Type="http://schemas.openxmlformats.org/officeDocument/2006/relationships/tags" Target="../tags/tag568.xml"/><Relationship Id="rId177" Type="http://schemas.openxmlformats.org/officeDocument/2006/relationships/tags" Target="../tags/tag589.xml"/><Relationship Id="rId172" Type="http://schemas.openxmlformats.org/officeDocument/2006/relationships/tags" Target="../tags/tag584.xml"/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39" Type="http://schemas.openxmlformats.org/officeDocument/2006/relationships/tags" Target="../tags/tag451.xml"/><Relationship Id="rId109" Type="http://schemas.openxmlformats.org/officeDocument/2006/relationships/tags" Target="../tags/tag521.xml"/><Relationship Id="rId34" Type="http://schemas.openxmlformats.org/officeDocument/2006/relationships/tags" Target="../tags/tag446.xml"/><Relationship Id="rId50" Type="http://schemas.openxmlformats.org/officeDocument/2006/relationships/tags" Target="../tags/tag462.xml"/><Relationship Id="rId55" Type="http://schemas.openxmlformats.org/officeDocument/2006/relationships/tags" Target="../tags/tag467.xml"/><Relationship Id="rId76" Type="http://schemas.openxmlformats.org/officeDocument/2006/relationships/tags" Target="../tags/tag488.xml"/><Relationship Id="rId97" Type="http://schemas.openxmlformats.org/officeDocument/2006/relationships/tags" Target="../tags/tag509.xml"/><Relationship Id="rId104" Type="http://schemas.openxmlformats.org/officeDocument/2006/relationships/tags" Target="../tags/tag516.xml"/><Relationship Id="rId120" Type="http://schemas.openxmlformats.org/officeDocument/2006/relationships/tags" Target="../tags/tag532.xml"/><Relationship Id="rId125" Type="http://schemas.openxmlformats.org/officeDocument/2006/relationships/tags" Target="../tags/tag537.xml"/><Relationship Id="rId141" Type="http://schemas.openxmlformats.org/officeDocument/2006/relationships/tags" Target="../tags/tag553.xml"/><Relationship Id="rId146" Type="http://schemas.openxmlformats.org/officeDocument/2006/relationships/tags" Target="../tags/tag558.xml"/><Relationship Id="rId167" Type="http://schemas.openxmlformats.org/officeDocument/2006/relationships/tags" Target="../tags/tag579.xml"/><Relationship Id="rId188" Type="http://schemas.openxmlformats.org/officeDocument/2006/relationships/slideLayout" Target="../slideLayouts/slideLayout1.xml"/><Relationship Id="rId7" Type="http://schemas.openxmlformats.org/officeDocument/2006/relationships/tags" Target="../tags/tag419.xml"/><Relationship Id="rId71" Type="http://schemas.openxmlformats.org/officeDocument/2006/relationships/tags" Target="../tags/tag483.xml"/><Relationship Id="rId92" Type="http://schemas.openxmlformats.org/officeDocument/2006/relationships/tags" Target="../tags/tag504.xml"/><Relationship Id="rId162" Type="http://schemas.openxmlformats.org/officeDocument/2006/relationships/tags" Target="../tags/tag574.xml"/><Relationship Id="rId183" Type="http://schemas.openxmlformats.org/officeDocument/2006/relationships/tags" Target="../tags/tag595.xml"/><Relationship Id="rId2" Type="http://schemas.openxmlformats.org/officeDocument/2006/relationships/tags" Target="../tags/tag414.xml"/><Relationship Id="rId29" Type="http://schemas.openxmlformats.org/officeDocument/2006/relationships/tags" Target="../tags/tag441.xml"/><Relationship Id="rId24" Type="http://schemas.openxmlformats.org/officeDocument/2006/relationships/tags" Target="../tags/tag436.xml"/><Relationship Id="rId40" Type="http://schemas.openxmlformats.org/officeDocument/2006/relationships/tags" Target="../tags/tag452.xml"/><Relationship Id="rId45" Type="http://schemas.openxmlformats.org/officeDocument/2006/relationships/tags" Target="../tags/tag457.xml"/><Relationship Id="rId66" Type="http://schemas.openxmlformats.org/officeDocument/2006/relationships/tags" Target="../tags/tag478.xml"/><Relationship Id="rId87" Type="http://schemas.openxmlformats.org/officeDocument/2006/relationships/tags" Target="../tags/tag499.xml"/><Relationship Id="rId110" Type="http://schemas.openxmlformats.org/officeDocument/2006/relationships/tags" Target="../tags/tag522.xml"/><Relationship Id="rId115" Type="http://schemas.openxmlformats.org/officeDocument/2006/relationships/tags" Target="../tags/tag527.xml"/><Relationship Id="rId131" Type="http://schemas.openxmlformats.org/officeDocument/2006/relationships/tags" Target="../tags/tag543.xml"/><Relationship Id="rId136" Type="http://schemas.openxmlformats.org/officeDocument/2006/relationships/tags" Target="../tags/tag548.xml"/><Relationship Id="rId157" Type="http://schemas.openxmlformats.org/officeDocument/2006/relationships/tags" Target="../tags/tag569.xml"/><Relationship Id="rId178" Type="http://schemas.openxmlformats.org/officeDocument/2006/relationships/tags" Target="../tags/tag590.xml"/><Relationship Id="rId61" Type="http://schemas.openxmlformats.org/officeDocument/2006/relationships/tags" Target="../tags/tag473.xml"/><Relationship Id="rId82" Type="http://schemas.openxmlformats.org/officeDocument/2006/relationships/tags" Target="../tags/tag494.xml"/><Relationship Id="rId152" Type="http://schemas.openxmlformats.org/officeDocument/2006/relationships/tags" Target="../tags/tag564.xml"/><Relationship Id="rId173" Type="http://schemas.openxmlformats.org/officeDocument/2006/relationships/tags" Target="../tags/tag585.xml"/><Relationship Id="rId19" Type="http://schemas.openxmlformats.org/officeDocument/2006/relationships/tags" Target="../tags/tag431.xml"/><Relationship Id="rId14" Type="http://schemas.openxmlformats.org/officeDocument/2006/relationships/tags" Target="../tags/tag426.xml"/><Relationship Id="rId30" Type="http://schemas.openxmlformats.org/officeDocument/2006/relationships/tags" Target="../tags/tag442.xml"/><Relationship Id="rId35" Type="http://schemas.openxmlformats.org/officeDocument/2006/relationships/tags" Target="../tags/tag447.xml"/><Relationship Id="rId56" Type="http://schemas.openxmlformats.org/officeDocument/2006/relationships/tags" Target="../tags/tag468.xml"/><Relationship Id="rId77" Type="http://schemas.openxmlformats.org/officeDocument/2006/relationships/tags" Target="../tags/tag489.xml"/><Relationship Id="rId100" Type="http://schemas.openxmlformats.org/officeDocument/2006/relationships/tags" Target="../tags/tag512.xml"/><Relationship Id="rId105" Type="http://schemas.openxmlformats.org/officeDocument/2006/relationships/tags" Target="../tags/tag517.xml"/><Relationship Id="rId126" Type="http://schemas.openxmlformats.org/officeDocument/2006/relationships/tags" Target="../tags/tag538.xml"/><Relationship Id="rId147" Type="http://schemas.openxmlformats.org/officeDocument/2006/relationships/tags" Target="../tags/tag559.xml"/><Relationship Id="rId168" Type="http://schemas.openxmlformats.org/officeDocument/2006/relationships/tags" Target="../tags/tag580.xml"/><Relationship Id="rId8" Type="http://schemas.openxmlformats.org/officeDocument/2006/relationships/tags" Target="../tags/tag420.xml"/><Relationship Id="rId51" Type="http://schemas.openxmlformats.org/officeDocument/2006/relationships/tags" Target="../tags/tag463.xml"/><Relationship Id="rId72" Type="http://schemas.openxmlformats.org/officeDocument/2006/relationships/tags" Target="../tags/tag484.xml"/><Relationship Id="rId93" Type="http://schemas.openxmlformats.org/officeDocument/2006/relationships/tags" Target="../tags/tag505.xml"/><Relationship Id="rId98" Type="http://schemas.openxmlformats.org/officeDocument/2006/relationships/tags" Target="../tags/tag510.xml"/><Relationship Id="rId121" Type="http://schemas.openxmlformats.org/officeDocument/2006/relationships/tags" Target="../tags/tag533.xml"/><Relationship Id="rId142" Type="http://schemas.openxmlformats.org/officeDocument/2006/relationships/tags" Target="../tags/tag554.xml"/><Relationship Id="rId163" Type="http://schemas.openxmlformats.org/officeDocument/2006/relationships/tags" Target="../tags/tag575.xml"/><Relationship Id="rId184" Type="http://schemas.openxmlformats.org/officeDocument/2006/relationships/tags" Target="../tags/tag596.xml"/><Relationship Id="rId3" Type="http://schemas.openxmlformats.org/officeDocument/2006/relationships/tags" Target="../tags/tag415.xml"/><Relationship Id="rId25" Type="http://schemas.openxmlformats.org/officeDocument/2006/relationships/tags" Target="../tags/tag437.xml"/><Relationship Id="rId46" Type="http://schemas.openxmlformats.org/officeDocument/2006/relationships/tags" Target="../tags/tag458.xml"/><Relationship Id="rId67" Type="http://schemas.openxmlformats.org/officeDocument/2006/relationships/tags" Target="../tags/tag479.xml"/><Relationship Id="rId116" Type="http://schemas.openxmlformats.org/officeDocument/2006/relationships/tags" Target="../tags/tag528.xml"/><Relationship Id="rId137" Type="http://schemas.openxmlformats.org/officeDocument/2006/relationships/tags" Target="../tags/tag549.xml"/><Relationship Id="rId158" Type="http://schemas.openxmlformats.org/officeDocument/2006/relationships/tags" Target="../tags/tag570.xml"/><Relationship Id="rId20" Type="http://schemas.openxmlformats.org/officeDocument/2006/relationships/tags" Target="../tags/tag432.xml"/><Relationship Id="rId41" Type="http://schemas.openxmlformats.org/officeDocument/2006/relationships/tags" Target="../tags/tag453.xml"/><Relationship Id="rId62" Type="http://schemas.openxmlformats.org/officeDocument/2006/relationships/tags" Target="../tags/tag474.xml"/><Relationship Id="rId83" Type="http://schemas.openxmlformats.org/officeDocument/2006/relationships/tags" Target="../tags/tag495.xml"/><Relationship Id="rId88" Type="http://schemas.openxmlformats.org/officeDocument/2006/relationships/tags" Target="../tags/tag500.xml"/><Relationship Id="rId111" Type="http://schemas.openxmlformats.org/officeDocument/2006/relationships/tags" Target="../tags/tag523.xml"/><Relationship Id="rId132" Type="http://schemas.openxmlformats.org/officeDocument/2006/relationships/tags" Target="../tags/tag544.xml"/><Relationship Id="rId153" Type="http://schemas.openxmlformats.org/officeDocument/2006/relationships/tags" Target="../tags/tag565.xml"/><Relationship Id="rId174" Type="http://schemas.openxmlformats.org/officeDocument/2006/relationships/tags" Target="../tags/tag586.xml"/><Relationship Id="rId179" Type="http://schemas.openxmlformats.org/officeDocument/2006/relationships/tags" Target="../tags/tag591.xml"/><Relationship Id="rId15" Type="http://schemas.openxmlformats.org/officeDocument/2006/relationships/tags" Target="../tags/tag427.xml"/><Relationship Id="rId36" Type="http://schemas.openxmlformats.org/officeDocument/2006/relationships/tags" Target="../tags/tag448.xml"/><Relationship Id="rId57" Type="http://schemas.openxmlformats.org/officeDocument/2006/relationships/tags" Target="../tags/tag469.xml"/><Relationship Id="rId106" Type="http://schemas.openxmlformats.org/officeDocument/2006/relationships/tags" Target="../tags/tag518.xml"/><Relationship Id="rId127" Type="http://schemas.openxmlformats.org/officeDocument/2006/relationships/tags" Target="../tags/tag539.xml"/><Relationship Id="rId10" Type="http://schemas.openxmlformats.org/officeDocument/2006/relationships/tags" Target="../tags/tag422.xml"/><Relationship Id="rId31" Type="http://schemas.openxmlformats.org/officeDocument/2006/relationships/tags" Target="../tags/tag443.xml"/><Relationship Id="rId52" Type="http://schemas.openxmlformats.org/officeDocument/2006/relationships/tags" Target="../tags/tag464.xml"/><Relationship Id="rId73" Type="http://schemas.openxmlformats.org/officeDocument/2006/relationships/tags" Target="../tags/tag485.xml"/><Relationship Id="rId78" Type="http://schemas.openxmlformats.org/officeDocument/2006/relationships/tags" Target="../tags/tag490.xml"/><Relationship Id="rId94" Type="http://schemas.openxmlformats.org/officeDocument/2006/relationships/tags" Target="../tags/tag506.xml"/><Relationship Id="rId99" Type="http://schemas.openxmlformats.org/officeDocument/2006/relationships/tags" Target="../tags/tag511.xml"/><Relationship Id="rId101" Type="http://schemas.openxmlformats.org/officeDocument/2006/relationships/tags" Target="../tags/tag513.xml"/><Relationship Id="rId122" Type="http://schemas.openxmlformats.org/officeDocument/2006/relationships/tags" Target="../tags/tag534.xml"/><Relationship Id="rId143" Type="http://schemas.openxmlformats.org/officeDocument/2006/relationships/tags" Target="../tags/tag555.xml"/><Relationship Id="rId148" Type="http://schemas.openxmlformats.org/officeDocument/2006/relationships/tags" Target="../tags/tag560.xml"/><Relationship Id="rId164" Type="http://schemas.openxmlformats.org/officeDocument/2006/relationships/tags" Target="../tags/tag576.xml"/><Relationship Id="rId169" Type="http://schemas.openxmlformats.org/officeDocument/2006/relationships/tags" Target="../tags/tag581.xml"/><Relationship Id="rId185" Type="http://schemas.openxmlformats.org/officeDocument/2006/relationships/tags" Target="../tags/tag597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80" Type="http://schemas.openxmlformats.org/officeDocument/2006/relationships/tags" Target="../tags/tag59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25.xml"/><Relationship Id="rId117" Type="http://schemas.openxmlformats.org/officeDocument/2006/relationships/tags" Target="../tags/tag716.xml"/><Relationship Id="rId21" Type="http://schemas.openxmlformats.org/officeDocument/2006/relationships/tags" Target="../tags/tag620.xml"/><Relationship Id="rId42" Type="http://schemas.openxmlformats.org/officeDocument/2006/relationships/tags" Target="../tags/tag641.xml"/><Relationship Id="rId47" Type="http://schemas.openxmlformats.org/officeDocument/2006/relationships/tags" Target="../tags/tag646.xml"/><Relationship Id="rId63" Type="http://schemas.openxmlformats.org/officeDocument/2006/relationships/tags" Target="../tags/tag662.xml"/><Relationship Id="rId68" Type="http://schemas.openxmlformats.org/officeDocument/2006/relationships/tags" Target="../tags/tag667.xml"/><Relationship Id="rId84" Type="http://schemas.openxmlformats.org/officeDocument/2006/relationships/tags" Target="../tags/tag683.xml"/><Relationship Id="rId89" Type="http://schemas.openxmlformats.org/officeDocument/2006/relationships/tags" Target="../tags/tag688.xml"/><Relationship Id="rId112" Type="http://schemas.openxmlformats.org/officeDocument/2006/relationships/tags" Target="../tags/tag711.xml"/><Relationship Id="rId133" Type="http://schemas.openxmlformats.org/officeDocument/2006/relationships/tags" Target="../tags/tag732.xml"/><Relationship Id="rId138" Type="http://schemas.openxmlformats.org/officeDocument/2006/relationships/tags" Target="../tags/tag737.xml"/><Relationship Id="rId154" Type="http://schemas.openxmlformats.org/officeDocument/2006/relationships/tags" Target="../tags/tag753.xml"/><Relationship Id="rId159" Type="http://schemas.openxmlformats.org/officeDocument/2006/relationships/tags" Target="../tags/tag758.xml"/><Relationship Id="rId175" Type="http://schemas.openxmlformats.org/officeDocument/2006/relationships/tags" Target="../tags/tag774.xml"/><Relationship Id="rId170" Type="http://schemas.openxmlformats.org/officeDocument/2006/relationships/tags" Target="../tags/tag769.xml"/><Relationship Id="rId16" Type="http://schemas.openxmlformats.org/officeDocument/2006/relationships/tags" Target="../tags/tag615.xml"/><Relationship Id="rId107" Type="http://schemas.openxmlformats.org/officeDocument/2006/relationships/tags" Target="../tags/tag706.xml"/><Relationship Id="rId11" Type="http://schemas.openxmlformats.org/officeDocument/2006/relationships/tags" Target="../tags/tag610.xml"/><Relationship Id="rId32" Type="http://schemas.openxmlformats.org/officeDocument/2006/relationships/tags" Target="../tags/tag631.xml"/><Relationship Id="rId37" Type="http://schemas.openxmlformats.org/officeDocument/2006/relationships/tags" Target="../tags/tag636.xml"/><Relationship Id="rId53" Type="http://schemas.openxmlformats.org/officeDocument/2006/relationships/tags" Target="../tags/tag652.xml"/><Relationship Id="rId58" Type="http://schemas.openxmlformats.org/officeDocument/2006/relationships/tags" Target="../tags/tag657.xml"/><Relationship Id="rId74" Type="http://schemas.openxmlformats.org/officeDocument/2006/relationships/tags" Target="../tags/tag673.xml"/><Relationship Id="rId79" Type="http://schemas.openxmlformats.org/officeDocument/2006/relationships/tags" Target="../tags/tag678.xml"/><Relationship Id="rId102" Type="http://schemas.openxmlformats.org/officeDocument/2006/relationships/tags" Target="../tags/tag701.xml"/><Relationship Id="rId123" Type="http://schemas.openxmlformats.org/officeDocument/2006/relationships/tags" Target="../tags/tag722.xml"/><Relationship Id="rId128" Type="http://schemas.openxmlformats.org/officeDocument/2006/relationships/tags" Target="../tags/tag727.xml"/><Relationship Id="rId144" Type="http://schemas.openxmlformats.org/officeDocument/2006/relationships/tags" Target="../tags/tag743.xml"/><Relationship Id="rId149" Type="http://schemas.openxmlformats.org/officeDocument/2006/relationships/tags" Target="../tags/tag748.xml"/><Relationship Id="rId5" Type="http://schemas.openxmlformats.org/officeDocument/2006/relationships/tags" Target="../tags/tag604.xml"/><Relationship Id="rId90" Type="http://schemas.openxmlformats.org/officeDocument/2006/relationships/tags" Target="../tags/tag689.xml"/><Relationship Id="rId95" Type="http://schemas.openxmlformats.org/officeDocument/2006/relationships/tags" Target="../tags/tag694.xml"/><Relationship Id="rId160" Type="http://schemas.openxmlformats.org/officeDocument/2006/relationships/tags" Target="../tags/tag759.xml"/><Relationship Id="rId165" Type="http://schemas.openxmlformats.org/officeDocument/2006/relationships/tags" Target="../tags/tag764.xml"/><Relationship Id="rId22" Type="http://schemas.openxmlformats.org/officeDocument/2006/relationships/tags" Target="../tags/tag621.xml"/><Relationship Id="rId27" Type="http://schemas.openxmlformats.org/officeDocument/2006/relationships/tags" Target="../tags/tag626.xml"/><Relationship Id="rId43" Type="http://schemas.openxmlformats.org/officeDocument/2006/relationships/tags" Target="../tags/tag642.xml"/><Relationship Id="rId48" Type="http://schemas.openxmlformats.org/officeDocument/2006/relationships/tags" Target="../tags/tag647.xml"/><Relationship Id="rId64" Type="http://schemas.openxmlformats.org/officeDocument/2006/relationships/tags" Target="../tags/tag663.xml"/><Relationship Id="rId69" Type="http://schemas.openxmlformats.org/officeDocument/2006/relationships/tags" Target="../tags/tag668.xml"/><Relationship Id="rId113" Type="http://schemas.openxmlformats.org/officeDocument/2006/relationships/tags" Target="../tags/tag712.xml"/><Relationship Id="rId118" Type="http://schemas.openxmlformats.org/officeDocument/2006/relationships/tags" Target="../tags/tag717.xml"/><Relationship Id="rId134" Type="http://schemas.openxmlformats.org/officeDocument/2006/relationships/tags" Target="../tags/tag733.xml"/><Relationship Id="rId139" Type="http://schemas.openxmlformats.org/officeDocument/2006/relationships/tags" Target="../tags/tag738.xml"/><Relationship Id="rId80" Type="http://schemas.openxmlformats.org/officeDocument/2006/relationships/tags" Target="../tags/tag679.xml"/><Relationship Id="rId85" Type="http://schemas.openxmlformats.org/officeDocument/2006/relationships/tags" Target="../tags/tag684.xml"/><Relationship Id="rId150" Type="http://schemas.openxmlformats.org/officeDocument/2006/relationships/tags" Target="../tags/tag749.xml"/><Relationship Id="rId155" Type="http://schemas.openxmlformats.org/officeDocument/2006/relationships/tags" Target="../tags/tag754.xml"/><Relationship Id="rId171" Type="http://schemas.openxmlformats.org/officeDocument/2006/relationships/tags" Target="../tags/tag770.xml"/><Relationship Id="rId176" Type="http://schemas.openxmlformats.org/officeDocument/2006/relationships/tags" Target="../tags/tag775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33" Type="http://schemas.openxmlformats.org/officeDocument/2006/relationships/tags" Target="../tags/tag632.xml"/><Relationship Id="rId38" Type="http://schemas.openxmlformats.org/officeDocument/2006/relationships/tags" Target="../tags/tag637.xml"/><Relationship Id="rId59" Type="http://schemas.openxmlformats.org/officeDocument/2006/relationships/tags" Target="../tags/tag658.xml"/><Relationship Id="rId103" Type="http://schemas.openxmlformats.org/officeDocument/2006/relationships/tags" Target="../tags/tag702.xml"/><Relationship Id="rId108" Type="http://schemas.openxmlformats.org/officeDocument/2006/relationships/tags" Target="../tags/tag707.xml"/><Relationship Id="rId124" Type="http://schemas.openxmlformats.org/officeDocument/2006/relationships/tags" Target="../tags/tag723.xml"/><Relationship Id="rId129" Type="http://schemas.openxmlformats.org/officeDocument/2006/relationships/tags" Target="../tags/tag728.xml"/><Relationship Id="rId54" Type="http://schemas.openxmlformats.org/officeDocument/2006/relationships/tags" Target="../tags/tag653.xml"/><Relationship Id="rId70" Type="http://schemas.openxmlformats.org/officeDocument/2006/relationships/tags" Target="../tags/tag669.xml"/><Relationship Id="rId75" Type="http://schemas.openxmlformats.org/officeDocument/2006/relationships/tags" Target="../tags/tag674.xml"/><Relationship Id="rId91" Type="http://schemas.openxmlformats.org/officeDocument/2006/relationships/tags" Target="../tags/tag690.xml"/><Relationship Id="rId96" Type="http://schemas.openxmlformats.org/officeDocument/2006/relationships/tags" Target="../tags/tag695.xml"/><Relationship Id="rId140" Type="http://schemas.openxmlformats.org/officeDocument/2006/relationships/tags" Target="../tags/tag739.xml"/><Relationship Id="rId145" Type="http://schemas.openxmlformats.org/officeDocument/2006/relationships/tags" Target="../tags/tag744.xml"/><Relationship Id="rId161" Type="http://schemas.openxmlformats.org/officeDocument/2006/relationships/tags" Target="../tags/tag760.xml"/><Relationship Id="rId166" Type="http://schemas.openxmlformats.org/officeDocument/2006/relationships/tags" Target="../tags/tag765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23" Type="http://schemas.openxmlformats.org/officeDocument/2006/relationships/tags" Target="../tags/tag622.xml"/><Relationship Id="rId28" Type="http://schemas.openxmlformats.org/officeDocument/2006/relationships/tags" Target="../tags/tag627.xml"/><Relationship Id="rId49" Type="http://schemas.openxmlformats.org/officeDocument/2006/relationships/tags" Target="../tags/tag648.xml"/><Relationship Id="rId114" Type="http://schemas.openxmlformats.org/officeDocument/2006/relationships/tags" Target="../tags/tag713.xml"/><Relationship Id="rId119" Type="http://schemas.openxmlformats.org/officeDocument/2006/relationships/tags" Target="../tags/tag718.xml"/><Relationship Id="rId10" Type="http://schemas.openxmlformats.org/officeDocument/2006/relationships/tags" Target="../tags/tag609.xml"/><Relationship Id="rId31" Type="http://schemas.openxmlformats.org/officeDocument/2006/relationships/tags" Target="../tags/tag630.xml"/><Relationship Id="rId44" Type="http://schemas.openxmlformats.org/officeDocument/2006/relationships/tags" Target="../tags/tag643.xml"/><Relationship Id="rId52" Type="http://schemas.openxmlformats.org/officeDocument/2006/relationships/tags" Target="../tags/tag651.xml"/><Relationship Id="rId60" Type="http://schemas.openxmlformats.org/officeDocument/2006/relationships/tags" Target="../tags/tag659.xml"/><Relationship Id="rId65" Type="http://schemas.openxmlformats.org/officeDocument/2006/relationships/tags" Target="../tags/tag664.xml"/><Relationship Id="rId73" Type="http://schemas.openxmlformats.org/officeDocument/2006/relationships/tags" Target="../tags/tag672.xml"/><Relationship Id="rId78" Type="http://schemas.openxmlformats.org/officeDocument/2006/relationships/tags" Target="../tags/tag677.xml"/><Relationship Id="rId81" Type="http://schemas.openxmlformats.org/officeDocument/2006/relationships/tags" Target="../tags/tag680.xml"/><Relationship Id="rId86" Type="http://schemas.openxmlformats.org/officeDocument/2006/relationships/tags" Target="../tags/tag685.xml"/><Relationship Id="rId94" Type="http://schemas.openxmlformats.org/officeDocument/2006/relationships/tags" Target="../tags/tag693.xml"/><Relationship Id="rId99" Type="http://schemas.openxmlformats.org/officeDocument/2006/relationships/tags" Target="../tags/tag698.xml"/><Relationship Id="rId101" Type="http://schemas.openxmlformats.org/officeDocument/2006/relationships/tags" Target="../tags/tag700.xml"/><Relationship Id="rId122" Type="http://schemas.openxmlformats.org/officeDocument/2006/relationships/tags" Target="../tags/tag721.xml"/><Relationship Id="rId130" Type="http://schemas.openxmlformats.org/officeDocument/2006/relationships/tags" Target="../tags/tag729.xml"/><Relationship Id="rId135" Type="http://schemas.openxmlformats.org/officeDocument/2006/relationships/tags" Target="../tags/tag734.xml"/><Relationship Id="rId143" Type="http://schemas.openxmlformats.org/officeDocument/2006/relationships/tags" Target="../tags/tag742.xml"/><Relationship Id="rId148" Type="http://schemas.openxmlformats.org/officeDocument/2006/relationships/tags" Target="../tags/tag747.xml"/><Relationship Id="rId151" Type="http://schemas.openxmlformats.org/officeDocument/2006/relationships/tags" Target="../tags/tag750.xml"/><Relationship Id="rId156" Type="http://schemas.openxmlformats.org/officeDocument/2006/relationships/tags" Target="../tags/tag755.xml"/><Relationship Id="rId164" Type="http://schemas.openxmlformats.org/officeDocument/2006/relationships/tags" Target="../tags/tag763.xml"/><Relationship Id="rId169" Type="http://schemas.openxmlformats.org/officeDocument/2006/relationships/tags" Target="../tags/tag768.xml"/><Relationship Id="rId177" Type="http://schemas.openxmlformats.org/officeDocument/2006/relationships/tags" Target="../tags/tag776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72" Type="http://schemas.openxmlformats.org/officeDocument/2006/relationships/tags" Target="../tags/tag771.xml"/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39" Type="http://schemas.openxmlformats.org/officeDocument/2006/relationships/tags" Target="../tags/tag638.xml"/><Relationship Id="rId109" Type="http://schemas.openxmlformats.org/officeDocument/2006/relationships/tags" Target="../tags/tag708.xml"/><Relationship Id="rId34" Type="http://schemas.openxmlformats.org/officeDocument/2006/relationships/tags" Target="../tags/tag633.xml"/><Relationship Id="rId50" Type="http://schemas.openxmlformats.org/officeDocument/2006/relationships/tags" Target="../tags/tag649.xml"/><Relationship Id="rId55" Type="http://schemas.openxmlformats.org/officeDocument/2006/relationships/tags" Target="../tags/tag654.xml"/><Relationship Id="rId76" Type="http://schemas.openxmlformats.org/officeDocument/2006/relationships/tags" Target="../tags/tag675.xml"/><Relationship Id="rId97" Type="http://schemas.openxmlformats.org/officeDocument/2006/relationships/tags" Target="../tags/tag696.xml"/><Relationship Id="rId104" Type="http://schemas.openxmlformats.org/officeDocument/2006/relationships/tags" Target="../tags/tag703.xml"/><Relationship Id="rId120" Type="http://schemas.openxmlformats.org/officeDocument/2006/relationships/tags" Target="../tags/tag719.xml"/><Relationship Id="rId125" Type="http://schemas.openxmlformats.org/officeDocument/2006/relationships/tags" Target="../tags/tag724.xml"/><Relationship Id="rId141" Type="http://schemas.openxmlformats.org/officeDocument/2006/relationships/tags" Target="../tags/tag740.xml"/><Relationship Id="rId146" Type="http://schemas.openxmlformats.org/officeDocument/2006/relationships/tags" Target="../tags/tag745.xml"/><Relationship Id="rId167" Type="http://schemas.openxmlformats.org/officeDocument/2006/relationships/tags" Target="../tags/tag766.xml"/><Relationship Id="rId7" Type="http://schemas.openxmlformats.org/officeDocument/2006/relationships/tags" Target="../tags/tag606.xml"/><Relationship Id="rId71" Type="http://schemas.openxmlformats.org/officeDocument/2006/relationships/tags" Target="../tags/tag670.xml"/><Relationship Id="rId92" Type="http://schemas.openxmlformats.org/officeDocument/2006/relationships/tags" Target="../tags/tag691.xml"/><Relationship Id="rId162" Type="http://schemas.openxmlformats.org/officeDocument/2006/relationships/tags" Target="../tags/tag761.xml"/><Relationship Id="rId2" Type="http://schemas.openxmlformats.org/officeDocument/2006/relationships/tags" Target="../tags/tag601.xml"/><Relationship Id="rId29" Type="http://schemas.openxmlformats.org/officeDocument/2006/relationships/tags" Target="../tags/tag628.xml"/><Relationship Id="rId24" Type="http://schemas.openxmlformats.org/officeDocument/2006/relationships/tags" Target="../tags/tag623.xml"/><Relationship Id="rId40" Type="http://schemas.openxmlformats.org/officeDocument/2006/relationships/tags" Target="../tags/tag639.xml"/><Relationship Id="rId45" Type="http://schemas.openxmlformats.org/officeDocument/2006/relationships/tags" Target="../tags/tag644.xml"/><Relationship Id="rId66" Type="http://schemas.openxmlformats.org/officeDocument/2006/relationships/tags" Target="../tags/tag665.xml"/><Relationship Id="rId87" Type="http://schemas.openxmlformats.org/officeDocument/2006/relationships/tags" Target="../tags/tag686.xml"/><Relationship Id="rId110" Type="http://schemas.openxmlformats.org/officeDocument/2006/relationships/tags" Target="../tags/tag709.xml"/><Relationship Id="rId115" Type="http://schemas.openxmlformats.org/officeDocument/2006/relationships/tags" Target="../tags/tag714.xml"/><Relationship Id="rId131" Type="http://schemas.openxmlformats.org/officeDocument/2006/relationships/tags" Target="../tags/tag730.xml"/><Relationship Id="rId136" Type="http://schemas.openxmlformats.org/officeDocument/2006/relationships/tags" Target="../tags/tag735.xml"/><Relationship Id="rId157" Type="http://schemas.openxmlformats.org/officeDocument/2006/relationships/tags" Target="../tags/tag756.xml"/><Relationship Id="rId178" Type="http://schemas.openxmlformats.org/officeDocument/2006/relationships/tags" Target="../tags/tag777.xml"/><Relationship Id="rId61" Type="http://schemas.openxmlformats.org/officeDocument/2006/relationships/tags" Target="../tags/tag660.xml"/><Relationship Id="rId82" Type="http://schemas.openxmlformats.org/officeDocument/2006/relationships/tags" Target="../tags/tag681.xml"/><Relationship Id="rId152" Type="http://schemas.openxmlformats.org/officeDocument/2006/relationships/tags" Target="../tags/tag751.xml"/><Relationship Id="rId173" Type="http://schemas.openxmlformats.org/officeDocument/2006/relationships/tags" Target="../tags/tag772.xml"/><Relationship Id="rId19" Type="http://schemas.openxmlformats.org/officeDocument/2006/relationships/tags" Target="../tags/tag618.xml"/><Relationship Id="rId14" Type="http://schemas.openxmlformats.org/officeDocument/2006/relationships/tags" Target="../tags/tag613.xml"/><Relationship Id="rId30" Type="http://schemas.openxmlformats.org/officeDocument/2006/relationships/tags" Target="../tags/tag629.xml"/><Relationship Id="rId35" Type="http://schemas.openxmlformats.org/officeDocument/2006/relationships/tags" Target="../tags/tag634.xml"/><Relationship Id="rId56" Type="http://schemas.openxmlformats.org/officeDocument/2006/relationships/tags" Target="../tags/tag655.xml"/><Relationship Id="rId77" Type="http://schemas.openxmlformats.org/officeDocument/2006/relationships/tags" Target="../tags/tag676.xml"/><Relationship Id="rId100" Type="http://schemas.openxmlformats.org/officeDocument/2006/relationships/tags" Target="../tags/tag699.xml"/><Relationship Id="rId105" Type="http://schemas.openxmlformats.org/officeDocument/2006/relationships/tags" Target="../tags/tag704.xml"/><Relationship Id="rId126" Type="http://schemas.openxmlformats.org/officeDocument/2006/relationships/tags" Target="../tags/tag725.xml"/><Relationship Id="rId147" Type="http://schemas.openxmlformats.org/officeDocument/2006/relationships/tags" Target="../tags/tag746.xml"/><Relationship Id="rId168" Type="http://schemas.openxmlformats.org/officeDocument/2006/relationships/tags" Target="../tags/tag767.xml"/><Relationship Id="rId8" Type="http://schemas.openxmlformats.org/officeDocument/2006/relationships/tags" Target="../tags/tag607.xml"/><Relationship Id="rId51" Type="http://schemas.openxmlformats.org/officeDocument/2006/relationships/tags" Target="../tags/tag650.xml"/><Relationship Id="rId72" Type="http://schemas.openxmlformats.org/officeDocument/2006/relationships/tags" Target="../tags/tag671.xml"/><Relationship Id="rId93" Type="http://schemas.openxmlformats.org/officeDocument/2006/relationships/tags" Target="../tags/tag692.xml"/><Relationship Id="rId98" Type="http://schemas.openxmlformats.org/officeDocument/2006/relationships/tags" Target="../tags/tag697.xml"/><Relationship Id="rId121" Type="http://schemas.openxmlformats.org/officeDocument/2006/relationships/tags" Target="../tags/tag720.xml"/><Relationship Id="rId142" Type="http://schemas.openxmlformats.org/officeDocument/2006/relationships/tags" Target="../tags/tag741.xml"/><Relationship Id="rId163" Type="http://schemas.openxmlformats.org/officeDocument/2006/relationships/tags" Target="../tags/tag762.xml"/><Relationship Id="rId3" Type="http://schemas.openxmlformats.org/officeDocument/2006/relationships/tags" Target="../tags/tag602.xml"/><Relationship Id="rId25" Type="http://schemas.openxmlformats.org/officeDocument/2006/relationships/tags" Target="../tags/tag624.xml"/><Relationship Id="rId46" Type="http://schemas.openxmlformats.org/officeDocument/2006/relationships/tags" Target="../tags/tag645.xml"/><Relationship Id="rId67" Type="http://schemas.openxmlformats.org/officeDocument/2006/relationships/tags" Target="../tags/tag666.xml"/><Relationship Id="rId116" Type="http://schemas.openxmlformats.org/officeDocument/2006/relationships/tags" Target="../tags/tag715.xml"/><Relationship Id="rId137" Type="http://schemas.openxmlformats.org/officeDocument/2006/relationships/tags" Target="../tags/tag736.xml"/><Relationship Id="rId158" Type="http://schemas.openxmlformats.org/officeDocument/2006/relationships/tags" Target="../tags/tag757.xml"/><Relationship Id="rId20" Type="http://schemas.openxmlformats.org/officeDocument/2006/relationships/tags" Target="../tags/tag619.xml"/><Relationship Id="rId41" Type="http://schemas.openxmlformats.org/officeDocument/2006/relationships/tags" Target="../tags/tag640.xml"/><Relationship Id="rId62" Type="http://schemas.openxmlformats.org/officeDocument/2006/relationships/tags" Target="../tags/tag661.xml"/><Relationship Id="rId83" Type="http://schemas.openxmlformats.org/officeDocument/2006/relationships/tags" Target="../tags/tag682.xml"/><Relationship Id="rId88" Type="http://schemas.openxmlformats.org/officeDocument/2006/relationships/tags" Target="../tags/tag687.xml"/><Relationship Id="rId111" Type="http://schemas.openxmlformats.org/officeDocument/2006/relationships/tags" Target="../tags/tag710.xml"/><Relationship Id="rId132" Type="http://schemas.openxmlformats.org/officeDocument/2006/relationships/tags" Target="../tags/tag731.xml"/><Relationship Id="rId153" Type="http://schemas.openxmlformats.org/officeDocument/2006/relationships/tags" Target="../tags/tag752.xml"/><Relationship Id="rId174" Type="http://schemas.openxmlformats.org/officeDocument/2006/relationships/tags" Target="../tags/tag773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614.xml"/><Relationship Id="rId36" Type="http://schemas.openxmlformats.org/officeDocument/2006/relationships/tags" Target="../tags/tag635.xml"/><Relationship Id="rId57" Type="http://schemas.openxmlformats.org/officeDocument/2006/relationships/tags" Target="../tags/tag656.xml"/><Relationship Id="rId106" Type="http://schemas.openxmlformats.org/officeDocument/2006/relationships/tags" Target="../tags/tag705.xml"/><Relationship Id="rId127" Type="http://schemas.openxmlformats.org/officeDocument/2006/relationships/tags" Target="../tags/tag72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894.xml"/><Relationship Id="rId21" Type="http://schemas.openxmlformats.org/officeDocument/2006/relationships/tags" Target="../tags/tag798.xml"/><Relationship Id="rId42" Type="http://schemas.openxmlformats.org/officeDocument/2006/relationships/tags" Target="../tags/tag819.xml"/><Relationship Id="rId63" Type="http://schemas.openxmlformats.org/officeDocument/2006/relationships/tags" Target="../tags/tag840.xml"/><Relationship Id="rId84" Type="http://schemas.openxmlformats.org/officeDocument/2006/relationships/tags" Target="../tags/tag861.xml"/><Relationship Id="rId138" Type="http://schemas.openxmlformats.org/officeDocument/2006/relationships/tags" Target="../tags/tag915.xml"/><Relationship Id="rId159" Type="http://schemas.openxmlformats.org/officeDocument/2006/relationships/tags" Target="../tags/tag936.xml"/><Relationship Id="rId170" Type="http://schemas.openxmlformats.org/officeDocument/2006/relationships/tags" Target="../tags/tag947.xml"/><Relationship Id="rId191" Type="http://schemas.openxmlformats.org/officeDocument/2006/relationships/tags" Target="../tags/tag968.xml"/><Relationship Id="rId205" Type="http://schemas.openxmlformats.org/officeDocument/2006/relationships/tags" Target="../tags/tag982.xml"/><Relationship Id="rId226" Type="http://schemas.openxmlformats.org/officeDocument/2006/relationships/tags" Target="../tags/tag1003.xml"/><Relationship Id="rId247" Type="http://schemas.openxmlformats.org/officeDocument/2006/relationships/tags" Target="../tags/tag1024.xml"/><Relationship Id="rId107" Type="http://schemas.openxmlformats.org/officeDocument/2006/relationships/tags" Target="../tags/tag884.xml"/><Relationship Id="rId11" Type="http://schemas.openxmlformats.org/officeDocument/2006/relationships/tags" Target="../tags/tag788.xml"/><Relationship Id="rId32" Type="http://schemas.openxmlformats.org/officeDocument/2006/relationships/tags" Target="../tags/tag809.xml"/><Relationship Id="rId53" Type="http://schemas.openxmlformats.org/officeDocument/2006/relationships/tags" Target="../tags/tag830.xml"/><Relationship Id="rId74" Type="http://schemas.openxmlformats.org/officeDocument/2006/relationships/tags" Target="../tags/tag851.xml"/><Relationship Id="rId128" Type="http://schemas.openxmlformats.org/officeDocument/2006/relationships/tags" Target="../tags/tag905.xml"/><Relationship Id="rId149" Type="http://schemas.openxmlformats.org/officeDocument/2006/relationships/tags" Target="../tags/tag926.xml"/><Relationship Id="rId5" Type="http://schemas.openxmlformats.org/officeDocument/2006/relationships/tags" Target="../tags/tag782.xml"/><Relationship Id="rId95" Type="http://schemas.openxmlformats.org/officeDocument/2006/relationships/tags" Target="../tags/tag872.xml"/><Relationship Id="rId160" Type="http://schemas.openxmlformats.org/officeDocument/2006/relationships/tags" Target="../tags/tag937.xml"/><Relationship Id="rId181" Type="http://schemas.openxmlformats.org/officeDocument/2006/relationships/tags" Target="../tags/tag958.xml"/><Relationship Id="rId216" Type="http://schemas.openxmlformats.org/officeDocument/2006/relationships/tags" Target="../tags/tag993.xml"/><Relationship Id="rId237" Type="http://schemas.openxmlformats.org/officeDocument/2006/relationships/tags" Target="../tags/tag1014.xml"/><Relationship Id="rId22" Type="http://schemas.openxmlformats.org/officeDocument/2006/relationships/tags" Target="../tags/tag799.xml"/><Relationship Id="rId43" Type="http://schemas.openxmlformats.org/officeDocument/2006/relationships/tags" Target="../tags/tag820.xml"/><Relationship Id="rId64" Type="http://schemas.openxmlformats.org/officeDocument/2006/relationships/tags" Target="../tags/tag841.xml"/><Relationship Id="rId118" Type="http://schemas.openxmlformats.org/officeDocument/2006/relationships/tags" Target="../tags/tag895.xml"/><Relationship Id="rId139" Type="http://schemas.openxmlformats.org/officeDocument/2006/relationships/tags" Target="../tags/tag916.xml"/><Relationship Id="rId85" Type="http://schemas.openxmlformats.org/officeDocument/2006/relationships/tags" Target="../tags/tag862.xml"/><Relationship Id="rId150" Type="http://schemas.openxmlformats.org/officeDocument/2006/relationships/tags" Target="../tags/tag927.xml"/><Relationship Id="rId171" Type="http://schemas.openxmlformats.org/officeDocument/2006/relationships/tags" Target="../tags/tag948.xml"/><Relationship Id="rId192" Type="http://schemas.openxmlformats.org/officeDocument/2006/relationships/tags" Target="../tags/tag969.xml"/><Relationship Id="rId206" Type="http://schemas.openxmlformats.org/officeDocument/2006/relationships/tags" Target="../tags/tag983.xml"/><Relationship Id="rId227" Type="http://schemas.openxmlformats.org/officeDocument/2006/relationships/tags" Target="../tags/tag1004.xml"/><Relationship Id="rId248" Type="http://schemas.openxmlformats.org/officeDocument/2006/relationships/tags" Target="../tags/tag1025.xml"/><Relationship Id="rId12" Type="http://schemas.openxmlformats.org/officeDocument/2006/relationships/tags" Target="../tags/tag789.xml"/><Relationship Id="rId17" Type="http://schemas.openxmlformats.org/officeDocument/2006/relationships/tags" Target="../tags/tag794.xml"/><Relationship Id="rId33" Type="http://schemas.openxmlformats.org/officeDocument/2006/relationships/tags" Target="../tags/tag810.xml"/><Relationship Id="rId38" Type="http://schemas.openxmlformats.org/officeDocument/2006/relationships/tags" Target="../tags/tag815.xml"/><Relationship Id="rId59" Type="http://schemas.openxmlformats.org/officeDocument/2006/relationships/tags" Target="../tags/tag836.xml"/><Relationship Id="rId103" Type="http://schemas.openxmlformats.org/officeDocument/2006/relationships/tags" Target="../tags/tag880.xml"/><Relationship Id="rId108" Type="http://schemas.openxmlformats.org/officeDocument/2006/relationships/tags" Target="../tags/tag885.xml"/><Relationship Id="rId124" Type="http://schemas.openxmlformats.org/officeDocument/2006/relationships/tags" Target="../tags/tag901.xml"/><Relationship Id="rId129" Type="http://schemas.openxmlformats.org/officeDocument/2006/relationships/tags" Target="../tags/tag906.xml"/><Relationship Id="rId54" Type="http://schemas.openxmlformats.org/officeDocument/2006/relationships/tags" Target="../tags/tag831.xml"/><Relationship Id="rId70" Type="http://schemas.openxmlformats.org/officeDocument/2006/relationships/tags" Target="../tags/tag847.xml"/><Relationship Id="rId75" Type="http://schemas.openxmlformats.org/officeDocument/2006/relationships/tags" Target="../tags/tag852.xml"/><Relationship Id="rId91" Type="http://schemas.openxmlformats.org/officeDocument/2006/relationships/tags" Target="../tags/tag868.xml"/><Relationship Id="rId96" Type="http://schemas.openxmlformats.org/officeDocument/2006/relationships/tags" Target="../tags/tag873.xml"/><Relationship Id="rId140" Type="http://schemas.openxmlformats.org/officeDocument/2006/relationships/tags" Target="../tags/tag917.xml"/><Relationship Id="rId145" Type="http://schemas.openxmlformats.org/officeDocument/2006/relationships/tags" Target="../tags/tag922.xml"/><Relationship Id="rId161" Type="http://schemas.openxmlformats.org/officeDocument/2006/relationships/tags" Target="../tags/tag938.xml"/><Relationship Id="rId166" Type="http://schemas.openxmlformats.org/officeDocument/2006/relationships/tags" Target="../tags/tag943.xml"/><Relationship Id="rId182" Type="http://schemas.openxmlformats.org/officeDocument/2006/relationships/tags" Target="../tags/tag959.xml"/><Relationship Id="rId187" Type="http://schemas.openxmlformats.org/officeDocument/2006/relationships/tags" Target="../tags/tag964.xml"/><Relationship Id="rId217" Type="http://schemas.openxmlformats.org/officeDocument/2006/relationships/tags" Target="../tags/tag994.xml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212" Type="http://schemas.openxmlformats.org/officeDocument/2006/relationships/tags" Target="../tags/tag989.xml"/><Relationship Id="rId233" Type="http://schemas.openxmlformats.org/officeDocument/2006/relationships/tags" Target="../tags/tag1010.xml"/><Relationship Id="rId238" Type="http://schemas.openxmlformats.org/officeDocument/2006/relationships/tags" Target="../tags/tag1015.xml"/><Relationship Id="rId23" Type="http://schemas.openxmlformats.org/officeDocument/2006/relationships/tags" Target="../tags/tag800.xml"/><Relationship Id="rId28" Type="http://schemas.openxmlformats.org/officeDocument/2006/relationships/tags" Target="../tags/tag805.xml"/><Relationship Id="rId49" Type="http://schemas.openxmlformats.org/officeDocument/2006/relationships/tags" Target="../tags/tag826.xml"/><Relationship Id="rId114" Type="http://schemas.openxmlformats.org/officeDocument/2006/relationships/tags" Target="../tags/tag891.xml"/><Relationship Id="rId119" Type="http://schemas.openxmlformats.org/officeDocument/2006/relationships/tags" Target="../tags/tag896.xml"/><Relationship Id="rId44" Type="http://schemas.openxmlformats.org/officeDocument/2006/relationships/tags" Target="../tags/tag821.xml"/><Relationship Id="rId60" Type="http://schemas.openxmlformats.org/officeDocument/2006/relationships/tags" Target="../tags/tag837.xml"/><Relationship Id="rId65" Type="http://schemas.openxmlformats.org/officeDocument/2006/relationships/tags" Target="../tags/tag842.xml"/><Relationship Id="rId81" Type="http://schemas.openxmlformats.org/officeDocument/2006/relationships/tags" Target="../tags/tag858.xml"/><Relationship Id="rId86" Type="http://schemas.openxmlformats.org/officeDocument/2006/relationships/tags" Target="../tags/tag863.xml"/><Relationship Id="rId130" Type="http://schemas.openxmlformats.org/officeDocument/2006/relationships/tags" Target="../tags/tag907.xml"/><Relationship Id="rId135" Type="http://schemas.openxmlformats.org/officeDocument/2006/relationships/tags" Target="../tags/tag912.xml"/><Relationship Id="rId151" Type="http://schemas.openxmlformats.org/officeDocument/2006/relationships/tags" Target="../tags/tag928.xml"/><Relationship Id="rId156" Type="http://schemas.openxmlformats.org/officeDocument/2006/relationships/tags" Target="../tags/tag933.xml"/><Relationship Id="rId177" Type="http://schemas.openxmlformats.org/officeDocument/2006/relationships/tags" Target="../tags/tag954.xml"/><Relationship Id="rId198" Type="http://schemas.openxmlformats.org/officeDocument/2006/relationships/tags" Target="../tags/tag975.xml"/><Relationship Id="rId172" Type="http://schemas.openxmlformats.org/officeDocument/2006/relationships/tags" Target="../tags/tag949.xml"/><Relationship Id="rId193" Type="http://schemas.openxmlformats.org/officeDocument/2006/relationships/tags" Target="../tags/tag970.xml"/><Relationship Id="rId202" Type="http://schemas.openxmlformats.org/officeDocument/2006/relationships/tags" Target="../tags/tag979.xml"/><Relationship Id="rId207" Type="http://schemas.openxmlformats.org/officeDocument/2006/relationships/tags" Target="../tags/tag984.xml"/><Relationship Id="rId223" Type="http://schemas.openxmlformats.org/officeDocument/2006/relationships/tags" Target="../tags/tag1000.xml"/><Relationship Id="rId228" Type="http://schemas.openxmlformats.org/officeDocument/2006/relationships/tags" Target="../tags/tag1005.xml"/><Relationship Id="rId244" Type="http://schemas.openxmlformats.org/officeDocument/2006/relationships/tags" Target="../tags/tag1021.xml"/><Relationship Id="rId249" Type="http://schemas.openxmlformats.org/officeDocument/2006/relationships/slideLayout" Target="../slideLayouts/slideLayout1.xml"/><Relationship Id="rId13" Type="http://schemas.openxmlformats.org/officeDocument/2006/relationships/tags" Target="../tags/tag790.xml"/><Relationship Id="rId18" Type="http://schemas.openxmlformats.org/officeDocument/2006/relationships/tags" Target="../tags/tag795.xml"/><Relationship Id="rId39" Type="http://schemas.openxmlformats.org/officeDocument/2006/relationships/tags" Target="../tags/tag816.xml"/><Relationship Id="rId109" Type="http://schemas.openxmlformats.org/officeDocument/2006/relationships/tags" Target="../tags/tag886.xml"/><Relationship Id="rId34" Type="http://schemas.openxmlformats.org/officeDocument/2006/relationships/tags" Target="../tags/tag811.xml"/><Relationship Id="rId50" Type="http://schemas.openxmlformats.org/officeDocument/2006/relationships/tags" Target="../tags/tag827.xml"/><Relationship Id="rId55" Type="http://schemas.openxmlformats.org/officeDocument/2006/relationships/tags" Target="../tags/tag832.xml"/><Relationship Id="rId76" Type="http://schemas.openxmlformats.org/officeDocument/2006/relationships/tags" Target="../tags/tag853.xml"/><Relationship Id="rId97" Type="http://schemas.openxmlformats.org/officeDocument/2006/relationships/tags" Target="../tags/tag874.xml"/><Relationship Id="rId104" Type="http://schemas.openxmlformats.org/officeDocument/2006/relationships/tags" Target="../tags/tag881.xml"/><Relationship Id="rId120" Type="http://schemas.openxmlformats.org/officeDocument/2006/relationships/tags" Target="../tags/tag897.xml"/><Relationship Id="rId125" Type="http://schemas.openxmlformats.org/officeDocument/2006/relationships/tags" Target="../tags/tag902.xml"/><Relationship Id="rId141" Type="http://schemas.openxmlformats.org/officeDocument/2006/relationships/tags" Target="../tags/tag918.xml"/><Relationship Id="rId146" Type="http://schemas.openxmlformats.org/officeDocument/2006/relationships/tags" Target="../tags/tag923.xml"/><Relationship Id="rId167" Type="http://schemas.openxmlformats.org/officeDocument/2006/relationships/tags" Target="../tags/tag944.xml"/><Relationship Id="rId188" Type="http://schemas.openxmlformats.org/officeDocument/2006/relationships/tags" Target="../tags/tag965.xml"/><Relationship Id="rId7" Type="http://schemas.openxmlformats.org/officeDocument/2006/relationships/tags" Target="../tags/tag784.xml"/><Relationship Id="rId71" Type="http://schemas.openxmlformats.org/officeDocument/2006/relationships/tags" Target="../tags/tag848.xml"/><Relationship Id="rId92" Type="http://schemas.openxmlformats.org/officeDocument/2006/relationships/tags" Target="../tags/tag869.xml"/><Relationship Id="rId162" Type="http://schemas.openxmlformats.org/officeDocument/2006/relationships/tags" Target="../tags/tag939.xml"/><Relationship Id="rId183" Type="http://schemas.openxmlformats.org/officeDocument/2006/relationships/tags" Target="../tags/tag960.xml"/><Relationship Id="rId213" Type="http://schemas.openxmlformats.org/officeDocument/2006/relationships/tags" Target="../tags/tag990.xml"/><Relationship Id="rId218" Type="http://schemas.openxmlformats.org/officeDocument/2006/relationships/tags" Target="../tags/tag995.xml"/><Relationship Id="rId234" Type="http://schemas.openxmlformats.org/officeDocument/2006/relationships/tags" Target="../tags/tag1011.xml"/><Relationship Id="rId239" Type="http://schemas.openxmlformats.org/officeDocument/2006/relationships/tags" Target="../tags/tag1016.xml"/><Relationship Id="rId2" Type="http://schemas.openxmlformats.org/officeDocument/2006/relationships/tags" Target="../tags/tag779.xml"/><Relationship Id="rId29" Type="http://schemas.openxmlformats.org/officeDocument/2006/relationships/tags" Target="../tags/tag806.xml"/><Relationship Id="rId24" Type="http://schemas.openxmlformats.org/officeDocument/2006/relationships/tags" Target="../tags/tag801.xml"/><Relationship Id="rId40" Type="http://schemas.openxmlformats.org/officeDocument/2006/relationships/tags" Target="../tags/tag817.xml"/><Relationship Id="rId45" Type="http://schemas.openxmlformats.org/officeDocument/2006/relationships/tags" Target="../tags/tag822.xml"/><Relationship Id="rId66" Type="http://schemas.openxmlformats.org/officeDocument/2006/relationships/tags" Target="../tags/tag843.xml"/><Relationship Id="rId87" Type="http://schemas.openxmlformats.org/officeDocument/2006/relationships/tags" Target="../tags/tag864.xml"/><Relationship Id="rId110" Type="http://schemas.openxmlformats.org/officeDocument/2006/relationships/tags" Target="../tags/tag887.xml"/><Relationship Id="rId115" Type="http://schemas.openxmlformats.org/officeDocument/2006/relationships/tags" Target="../tags/tag892.xml"/><Relationship Id="rId131" Type="http://schemas.openxmlformats.org/officeDocument/2006/relationships/tags" Target="../tags/tag908.xml"/><Relationship Id="rId136" Type="http://schemas.openxmlformats.org/officeDocument/2006/relationships/tags" Target="../tags/tag913.xml"/><Relationship Id="rId157" Type="http://schemas.openxmlformats.org/officeDocument/2006/relationships/tags" Target="../tags/tag934.xml"/><Relationship Id="rId178" Type="http://schemas.openxmlformats.org/officeDocument/2006/relationships/tags" Target="../tags/tag955.xml"/><Relationship Id="rId61" Type="http://schemas.openxmlformats.org/officeDocument/2006/relationships/tags" Target="../tags/tag838.xml"/><Relationship Id="rId82" Type="http://schemas.openxmlformats.org/officeDocument/2006/relationships/tags" Target="../tags/tag859.xml"/><Relationship Id="rId152" Type="http://schemas.openxmlformats.org/officeDocument/2006/relationships/tags" Target="../tags/tag929.xml"/><Relationship Id="rId173" Type="http://schemas.openxmlformats.org/officeDocument/2006/relationships/tags" Target="../tags/tag950.xml"/><Relationship Id="rId194" Type="http://schemas.openxmlformats.org/officeDocument/2006/relationships/tags" Target="../tags/tag971.xml"/><Relationship Id="rId199" Type="http://schemas.openxmlformats.org/officeDocument/2006/relationships/tags" Target="../tags/tag976.xml"/><Relationship Id="rId203" Type="http://schemas.openxmlformats.org/officeDocument/2006/relationships/tags" Target="../tags/tag980.xml"/><Relationship Id="rId208" Type="http://schemas.openxmlformats.org/officeDocument/2006/relationships/tags" Target="../tags/tag985.xml"/><Relationship Id="rId229" Type="http://schemas.openxmlformats.org/officeDocument/2006/relationships/tags" Target="../tags/tag1006.xml"/><Relationship Id="rId19" Type="http://schemas.openxmlformats.org/officeDocument/2006/relationships/tags" Target="../tags/tag796.xml"/><Relationship Id="rId224" Type="http://schemas.openxmlformats.org/officeDocument/2006/relationships/tags" Target="../tags/tag1001.xml"/><Relationship Id="rId240" Type="http://schemas.openxmlformats.org/officeDocument/2006/relationships/tags" Target="../tags/tag1017.xml"/><Relationship Id="rId245" Type="http://schemas.openxmlformats.org/officeDocument/2006/relationships/tags" Target="../tags/tag1022.xml"/><Relationship Id="rId14" Type="http://schemas.openxmlformats.org/officeDocument/2006/relationships/tags" Target="../tags/tag791.xml"/><Relationship Id="rId30" Type="http://schemas.openxmlformats.org/officeDocument/2006/relationships/tags" Target="../tags/tag807.xml"/><Relationship Id="rId35" Type="http://schemas.openxmlformats.org/officeDocument/2006/relationships/tags" Target="../tags/tag812.xml"/><Relationship Id="rId56" Type="http://schemas.openxmlformats.org/officeDocument/2006/relationships/tags" Target="../tags/tag833.xml"/><Relationship Id="rId77" Type="http://schemas.openxmlformats.org/officeDocument/2006/relationships/tags" Target="../tags/tag854.xml"/><Relationship Id="rId100" Type="http://schemas.openxmlformats.org/officeDocument/2006/relationships/tags" Target="../tags/tag877.xml"/><Relationship Id="rId105" Type="http://schemas.openxmlformats.org/officeDocument/2006/relationships/tags" Target="../tags/tag882.xml"/><Relationship Id="rId126" Type="http://schemas.openxmlformats.org/officeDocument/2006/relationships/tags" Target="../tags/tag903.xml"/><Relationship Id="rId147" Type="http://schemas.openxmlformats.org/officeDocument/2006/relationships/tags" Target="../tags/tag924.xml"/><Relationship Id="rId168" Type="http://schemas.openxmlformats.org/officeDocument/2006/relationships/tags" Target="../tags/tag945.xml"/><Relationship Id="rId8" Type="http://schemas.openxmlformats.org/officeDocument/2006/relationships/tags" Target="../tags/tag785.xml"/><Relationship Id="rId51" Type="http://schemas.openxmlformats.org/officeDocument/2006/relationships/tags" Target="../tags/tag828.xml"/><Relationship Id="rId72" Type="http://schemas.openxmlformats.org/officeDocument/2006/relationships/tags" Target="../tags/tag849.xml"/><Relationship Id="rId93" Type="http://schemas.openxmlformats.org/officeDocument/2006/relationships/tags" Target="../tags/tag870.xml"/><Relationship Id="rId98" Type="http://schemas.openxmlformats.org/officeDocument/2006/relationships/tags" Target="../tags/tag875.xml"/><Relationship Id="rId121" Type="http://schemas.openxmlformats.org/officeDocument/2006/relationships/tags" Target="../tags/tag898.xml"/><Relationship Id="rId142" Type="http://schemas.openxmlformats.org/officeDocument/2006/relationships/tags" Target="../tags/tag919.xml"/><Relationship Id="rId163" Type="http://schemas.openxmlformats.org/officeDocument/2006/relationships/tags" Target="../tags/tag940.xml"/><Relationship Id="rId184" Type="http://schemas.openxmlformats.org/officeDocument/2006/relationships/tags" Target="../tags/tag961.xml"/><Relationship Id="rId189" Type="http://schemas.openxmlformats.org/officeDocument/2006/relationships/tags" Target="../tags/tag966.xml"/><Relationship Id="rId219" Type="http://schemas.openxmlformats.org/officeDocument/2006/relationships/tags" Target="../tags/tag996.xml"/><Relationship Id="rId3" Type="http://schemas.openxmlformats.org/officeDocument/2006/relationships/tags" Target="../tags/tag780.xml"/><Relationship Id="rId214" Type="http://schemas.openxmlformats.org/officeDocument/2006/relationships/tags" Target="../tags/tag991.xml"/><Relationship Id="rId230" Type="http://schemas.openxmlformats.org/officeDocument/2006/relationships/tags" Target="../tags/tag1007.xml"/><Relationship Id="rId235" Type="http://schemas.openxmlformats.org/officeDocument/2006/relationships/tags" Target="../tags/tag1012.xml"/><Relationship Id="rId25" Type="http://schemas.openxmlformats.org/officeDocument/2006/relationships/tags" Target="../tags/tag802.xml"/><Relationship Id="rId46" Type="http://schemas.openxmlformats.org/officeDocument/2006/relationships/tags" Target="../tags/tag823.xml"/><Relationship Id="rId67" Type="http://schemas.openxmlformats.org/officeDocument/2006/relationships/tags" Target="../tags/tag844.xml"/><Relationship Id="rId116" Type="http://schemas.openxmlformats.org/officeDocument/2006/relationships/tags" Target="../tags/tag893.xml"/><Relationship Id="rId137" Type="http://schemas.openxmlformats.org/officeDocument/2006/relationships/tags" Target="../tags/tag914.xml"/><Relationship Id="rId158" Type="http://schemas.openxmlformats.org/officeDocument/2006/relationships/tags" Target="../tags/tag935.xml"/><Relationship Id="rId20" Type="http://schemas.openxmlformats.org/officeDocument/2006/relationships/tags" Target="../tags/tag797.xml"/><Relationship Id="rId41" Type="http://schemas.openxmlformats.org/officeDocument/2006/relationships/tags" Target="../tags/tag818.xml"/><Relationship Id="rId62" Type="http://schemas.openxmlformats.org/officeDocument/2006/relationships/tags" Target="../tags/tag839.xml"/><Relationship Id="rId83" Type="http://schemas.openxmlformats.org/officeDocument/2006/relationships/tags" Target="../tags/tag860.xml"/><Relationship Id="rId88" Type="http://schemas.openxmlformats.org/officeDocument/2006/relationships/tags" Target="../tags/tag865.xml"/><Relationship Id="rId111" Type="http://schemas.openxmlformats.org/officeDocument/2006/relationships/tags" Target="../tags/tag888.xml"/><Relationship Id="rId132" Type="http://schemas.openxmlformats.org/officeDocument/2006/relationships/tags" Target="../tags/tag909.xml"/><Relationship Id="rId153" Type="http://schemas.openxmlformats.org/officeDocument/2006/relationships/tags" Target="../tags/tag930.xml"/><Relationship Id="rId174" Type="http://schemas.openxmlformats.org/officeDocument/2006/relationships/tags" Target="../tags/tag951.xml"/><Relationship Id="rId179" Type="http://schemas.openxmlformats.org/officeDocument/2006/relationships/tags" Target="../tags/tag956.xml"/><Relationship Id="rId195" Type="http://schemas.openxmlformats.org/officeDocument/2006/relationships/tags" Target="../tags/tag972.xml"/><Relationship Id="rId209" Type="http://schemas.openxmlformats.org/officeDocument/2006/relationships/tags" Target="../tags/tag986.xml"/><Relationship Id="rId190" Type="http://schemas.openxmlformats.org/officeDocument/2006/relationships/tags" Target="../tags/tag967.xml"/><Relationship Id="rId204" Type="http://schemas.openxmlformats.org/officeDocument/2006/relationships/tags" Target="../tags/tag981.xml"/><Relationship Id="rId220" Type="http://schemas.openxmlformats.org/officeDocument/2006/relationships/tags" Target="../tags/tag997.xml"/><Relationship Id="rId225" Type="http://schemas.openxmlformats.org/officeDocument/2006/relationships/tags" Target="../tags/tag1002.xml"/><Relationship Id="rId241" Type="http://schemas.openxmlformats.org/officeDocument/2006/relationships/tags" Target="../tags/tag1018.xml"/><Relationship Id="rId246" Type="http://schemas.openxmlformats.org/officeDocument/2006/relationships/tags" Target="../tags/tag1023.xml"/><Relationship Id="rId15" Type="http://schemas.openxmlformats.org/officeDocument/2006/relationships/tags" Target="../tags/tag792.xml"/><Relationship Id="rId36" Type="http://schemas.openxmlformats.org/officeDocument/2006/relationships/tags" Target="../tags/tag813.xml"/><Relationship Id="rId57" Type="http://schemas.openxmlformats.org/officeDocument/2006/relationships/tags" Target="../tags/tag834.xml"/><Relationship Id="rId106" Type="http://schemas.openxmlformats.org/officeDocument/2006/relationships/tags" Target="../tags/tag883.xml"/><Relationship Id="rId127" Type="http://schemas.openxmlformats.org/officeDocument/2006/relationships/tags" Target="../tags/tag904.xml"/><Relationship Id="rId10" Type="http://schemas.openxmlformats.org/officeDocument/2006/relationships/tags" Target="../tags/tag787.xml"/><Relationship Id="rId31" Type="http://schemas.openxmlformats.org/officeDocument/2006/relationships/tags" Target="../tags/tag808.xml"/><Relationship Id="rId52" Type="http://schemas.openxmlformats.org/officeDocument/2006/relationships/tags" Target="../tags/tag829.xml"/><Relationship Id="rId73" Type="http://schemas.openxmlformats.org/officeDocument/2006/relationships/tags" Target="../tags/tag850.xml"/><Relationship Id="rId78" Type="http://schemas.openxmlformats.org/officeDocument/2006/relationships/tags" Target="../tags/tag855.xml"/><Relationship Id="rId94" Type="http://schemas.openxmlformats.org/officeDocument/2006/relationships/tags" Target="../tags/tag871.xml"/><Relationship Id="rId99" Type="http://schemas.openxmlformats.org/officeDocument/2006/relationships/tags" Target="../tags/tag876.xml"/><Relationship Id="rId101" Type="http://schemas.openxmlformats.org/officeDocument/2006/relationships/tags" Target="../tags/tag878.xml"/><Relationship Id="rId122" Type="http://schemas.openxmlformats.org/officeDocument/2006/relationships/tags" Target="../tags/tag899.xml"/><Relationship Id="rId143" Type="http://schemas.openxmlformats.org/officeDocument/2006/relationships/tags" Target="../tags/tag920.xml"/><Relationship Id="rId148" Type="http://schemas.openxmlformats.org/officeDocument/2006/relationships/tags" Target="../tags/tag925.xml"/><Relationship Id="rId164" Type="http://schemas.openxmlformats.org/officeDocument/2006/relationships/tags" Target="../tags/tag941.xml"/><Relationship Id="rId169" Type="http://schemas.openxmlformats.org/officeDocument/2006/relationships/tags" Target="../tags/tag946.xml"/><Relationship Id="rId185" Type="http://schemas.openxmlformats.org/officeDocument/2006/relationships/tags" Target="../tags/tag962.xml"/><Relationship Id="rId4" Type="http://schemas.openxmlformats.org/officeDocument/2006/relationships/tags" Target="../tags/tag781.xml"/><Relationship Id="rId9" Type="http://schemas.openxmlformats.org/officeDocument/2006/relationships/tags" Target="../tags/tag786.xml"/><Relationship Id="rId180" Type="http://schemas.openxmlformats.org/officeDocument/2006/relationships/tags" Target="../tags/tag957.xml"/><Relationship Id="rId210" Type="http://schemas.openxmlformats.org/officeDocument/2006/relationships/tags" Target="../tags/tag987.xml"/><Relationship Id="rId215" Type="http://schemas.openxmlformats.org/officeDocument/2006/relationships/tags" Target="../tags/tag992.xml"/><Relationship Id="rId236" Type="http://schemas.openxmlformats.org/officeDocument/2006/relationships/tags" Target="../tags/tag1013.xml"/><Relationship Id="rId26" Type="http://schemas.openxmlformats.org/officeDocument/2006/relationships/tags" Target="../tags/tag803.xml"/><Relationship Id="rId231" Type="http://schemas.openxmlformats.org/officeDocument/2006/relationships/tags" Target="../tags/tag1008.xml"/><Relationship Id="rId47" Type="http://schemas.openxmlformats.org/officeDocument/2006/relationships/tags" Target="../tags/tag824.xml"/><Relationship Id="rId68" Type="http://schemas.openxmlformats.org/officeDocument/2006/relationships/tags" Target="../tags/tag845.xml"/><Relationship Id="rId89" Type="http://schemas.openxmlformats.org/officeDocument/2006/relationships/tags" Target="../tags/tag866.xml"/><Relationship Id="rId112" Type="http://schemas.openxmlformats.org/officeDocument/2006/relationships/tags" Target="../tags/tag889.xml"/><Relationship Id="rId133" Type="http://schemas.openxmlformats.org/officeDocument/2006/relationships/tags" Target="../tags/tag910.xml"/><Relationship Id="rId154" Type="http://schemas.openxmlformats.org/officeDocument/2006/relationships/tags" Target="../tags/tag931.xml"/><Relationship Id="rId175" Type="http://schemas.openxmlformats.org/officeDocument/2006/relationships/tags" Target="../tags/tag952.xml"/><Relationship Id="rId196" Type="http://schemas.openxmlformats.org/officeDocument/2006/relationships/tags" Target="../tags/tag973.xml"/><Relationship Id="rId200" Type="http://schemas.openxmlformats.org/officeDocument/2006/relationships/tags" Target="../tags/tag977.xml"/><Relationship Id="rId16" Type="http://schemas.openxmlformats.org/officeDocument/2006/relationships/tags" Target="../tags/tag793.xml"/><Relationship Id="rId221" Type="http://schemas.openxmlformats.org/officeDocument/2006/relationships/tags" Target="../tags/tag998.xml"/><Relationship Id="rId242" Type="http://schemas.openxmlformats.org/officeDocument/2006/relationships/tags" Target="../tags/tag1019.xml"/><Relationship Id="rId37" Type="http://schemas.openxmlformats.org/officeDocument/2006/relationships/tags" Target="../tags/tag814.xml"/><Relationship Id="rId58" Type="http://schemas.openxmlformats.org/officeDocument/2006/relationships/tags" Target="../tags/tag835.xml"/><Relationship Id="rId79" Type="http://schemas.openxmlformats.org/officeDocument/2006/relationships/tags" Target="../tags/tag856.xml"/><Relationship Id="rId102" Type="http://schemas.openxmlformats.org/officeDocument/2006/relationships/tags" Target="../tags/tag879.xml"/><Relationship Id="rId123" Type="http://schemas.openxmlformats.org/officeDocument/2006/relationships/tags" Target="../tags/tag900.xml"/><Relationship Id="rId144" Type="http://schemas.openxmlformats.org/officeDocument/2006/relationships/tags" Target="../tags/tag921.xml"/><Relationship Id="rId90" Type="http://schemas.openxmlformats.org/officeDocument/2006/relationships/tags" Target="../tags/tag867.xml"/><Relationship Id="rId165" Type="http://schemas.openxmlformats.org/officeDocument/2006/relationships/tags" Target="../tags/tag942.xml"/><Relationship Id="rId186" Type="http://schemas.openxmlformats.org/officeDocument/2006/relationships/tags" Target="../tags/tag963.xml"/><Relationship Id="rId211" Type="http://schemas.openxmlformats.org/officeDocument/2006/relationships/tags" Target="../tags/tag988.xml"/><Relationship Id="rId232" Type="http://schemas.openxmlformats.org/officeDocument/2006/relationships/tags" Target="../tags/tag1009.xml"/><Relationship Id="rId27" Type="http://schemas.openxmlformats.org/officeDocument/2006/relationships/tags" Target="../tags/tag804.xml"/><Relationship Id="rId48" Type="http://schemas.openxmlformats.org/officeDocument/2006/relationships/tags" Target="../tags/tag825.xml"/><Relationship Id="rId69" Type="http://schemas.openxmlformats.org/officeDocument/2006/relationships/tags" Target="../tags/tag846.xml"/><Relationship Id="rId113" Type="http://schemas.openxmlformats.org/officeDocument/2006/relationships/tags" Target="../tags/tag890.xml"/><Relationship Id="rId134" Type="http://schemas.openxmlformats.org/officeDocument/2006/relationships/tags" Target="../tags/tag911.xml"/><Relationship Id="rId80" Type="http://schemas.openxmlformats.org/officeDocument/2006/relationships/tags" Target="../tags/tag857.xml"/><Relationship Id="rId155" Type="http://schemas.openxmlformats.org/officeDocument/2006/relationships/tags" Target="../tags/tag932.xml"/><Relationship Id="rId176" Type="http://schemas.openxmlformats.org/officeDocument/2006/relationships/tags" Target="../tags/tag953.xml"/><Relationship Id="rId197" Type="http://schemas.openxmlformats.org/officeDocument/2006/relationships/tags" Target="../tags/tag974.xml"/><Relationship Id="rId201" Type="http://schemas.openxmlformats.org/officeDocument/2006/relationships/tags" Target="../tags/tag978.xml"/><Relationship Id="rId222" Type="http://schemas.openxmlformats.org/officeDocument/2006/relationships/tags" Target="../tags/tag999.xml"/><Relationship Id="rId243" Type="http://schemas.openxmlformats.org/officeDocument/2006/relationships/tags" Target="../tags/tag102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142.xml"/><Relationship Id="rId21" Type="http://schemas.openxmlformats.org/officeDocument/2006/relationships/tags" Target="../tags/tag1046.xml"/><Relationship Id="rId42" Type="http://schemas.openxmlformats.org/officeDocument/2006/relationships/tags" Target="../tags/tag1067.xml"/><Relationship Id="rId63" Type="http://schemas.openxmlformats.org/officeDocument/2006/relationships/tags" Target="../tags/tag1088.xml"/><Relationship Id="rId84" Type="http://schemas.openxmlformats.org/officeDocument/2006/relationships/tags" Target="../tags/tag1109.xml"/><Relationship Id="rId138" Type="http://schemas.openxmlformats.org/officeDocument/2006/relationships/tags" Target="../tags/tag1163.xml"/><Relationship Id="rId159" Type="http://schemas.openxmlformats.org/officeDocument/2006/relationships/tags" Target="../tags/tag1184.xml"/><Relationship Id="rId170" Type="http://schemas.openxmlformats.org/officeDocument/2006/relationships/tags" Target="../tags/tag1195.xml"/><Relationship Id="rId191" Type="http://schemas.openxmlformats.org/officeDocument/2006/relationships/tags" Target="../tags/tag1216.xml"/><Relationship Id="rId205" Type="http://schemas.openxmlformats.org/officeDocument/2006/relationships/tags" Target="../tags/tag1230.xml"/><Relationship Id="rId226" Type="http://schemas.openxmlformats.org/officeDocument/2006/relationships/tags" Target="../tags/tag1251.xml"/><Relationship Id="rId247" Type="http://schemas.openxmlformats.org/officeDocument/2006/relationships/tags" Target="../tags/tag1272.xml"/><Relationship Id="rId107" Type="http://schemas.openxmlformats.org/officeDocument/2006/relationships/tags" Target="../tags/tag1132.xml"/><Relationship Id="rId268" Type="http://schemas.openxmlformats.org/officeDocument/2006/relationships/tags" Target="../tags/tag1293.xml"/><Relationship Id="rId11" Type="http://schemas.openxmlformats.org/officeDocument/2006/relationships/tags" Target="../tags/tag1036.xml"/><Relationship Id="rId32" Type="http://schemas.openxmlformats.org/officeDocument/2006/relationships/tags" Target="../tags/tag1057.xml"/><Relationship Id="rId53" Type="http://schemas.openxmlformats.org/officeDocument/2006/relationships/tags" Target="../tags/tag1078.xml"/><Relationship Id="rId74" Type="http://schemas.openxmlformats.org/officeDocument/2006/relationships/tags" Target="../tags/tag1099.xml"/><Relationship Id="rId128" Type="http://schemas.openxmlformats.org/officeDocument/2006/relationships/tags" Target="../tags/tag1153.xml"/><Relationship Id="rId149" Type="http://schemas.openxmlformats.org/officeDocument/2006/relationships/tags" Target="../tags/tag1174.xml"/><Relationship Id="rId5" Type="http://schemas.openxmlformats.org/officeDocument/2006/relationships/tags" Target="../tags/tag1030.xml"/><Relationship Id="rId95" Type="http://schemas.openxmlformats.org/officeDocument/2006/relationships/tags" Target="../tags/tag1120.xml"/><Relationship Id="rId160" Type="http://schemas.openxmlformats.org/officeDocument/2006/relationships/tags" Target="../tags/tag1185.xml"/><Relationship Id="rId181" Type="http://schemas.openxmlformats.org/officeDocument/2006/relationships/tags" Target="../tags/tag1206.xml"/><Relationship Id="rId216" Type="http://schemas.openxmlformats.org/officeDocument/2006/relationships/tags" Target="../tags/tag1241.xml"/><Relationship Id="rId237" Type="http://schemas.openxmlformats.org/officeDocument/2006/relationships/tags" Target="../tags/tag1262.xml"/><Relationship Id="rId258" Type="http://schemas.openxmlformats.org/officeDocument/2006/relationships/tags" Target="../tags/tag1283.xml"/><Relationship Id="rId279" Type="http://schemas.openxmlformats.org/officeDocument/2006/relationships/tags" Target="../tags/tag1304.xml"/><Relationship Id="rId22" Type="http://schemas.openxmlformats.org/officeDocument/2006/relationships/tags" Target="../tags/tag1047.xml"/><Relationship Id="rId43" Type="http://schemas.openxmlformats.org/officeDocument/2006/relationships/tags" Target="../tags/tag1068.xml"/><Relationship Id="rId64" Type="http://schemas.openxmlformats.org/officeDocument/2006/relationships/tags" Target="../tags/tag1089.xml"/><Relationship Id="rId118" Type="http://schemas.openxmlformats.org/officeDocument/2006/relationships/tags" Target="../tags/tag1143.xml"/><Relationship Id="rId139" Type="http://schemas.openxmlformats.org/officeDocument/2006/relationships/tags" Target="../tags/tag1164.xml"/><Relationship Id="rId85" Type="http://schemas.openxmlformats.org/officeDocument/2006/relationships/tags" Target="../tags/tag1110.xml"/><Relationship Id="rId150" Type="http://schemas.openxmlformats.org/officeDocument/2006/relationships/tags" Target="../tags/tag1175.xml"/><Relationship Id="rId171" Type="http://schemas.openxmlformats.org/officeDocument/2006/relationships/tags" Target="../tags/tag1196.xml"/><Relationship Id="rId192" Type="http://schemas.openxmlformats.org/officeDocument/2006/relationships/tags" Target="../tags/tag1217.xml"/><Relationship Id="rId206" Type="http://schemas.openxmlformats.org/officeDocument/2006/relationships/tags" Target="../tags/tag1231.xml"/><Relationship Id="rId227" Type="http://schemas.openxmlformats.org/officeDocument/2006/relationships/tags" Target="../tags/tag1252.xml"/><Relationship Id="rId248" Type="http://schemas.openxmlformats.org/officeDocument/2006/relationships/tags" Target="../tags/tag1273.xml"/><Relationship Id="rId269" Type="http://schemas.openxmlformats.org/officeDocument/2006/relationships/tags" Target="../tags/tag1294.xml"/><Relationship Id="rId12" Type="http://schemas.openxmlformats.org/officeDocument/2006/relationships/tags" Target="../tags/tag1037.xml"/><Relationship Id="rId33" Type="http://schemas.openxmlformats.org/officeDocument/2006/relationships/tags" Target="../tags/tag1058.xml"/><Relationship Id="rId108" Type="http://schemas.openxmlformats.org/officeDocument/2006/relationships/tags" Target="../tags/tag1133.xml"/><Relationship Id="rId129" Type="http://schemas.openxmlformats.org/officeDocument/2006/relationships/tags" Target="../tags/tag1154.xml"/><Relationship Id="rId280" Type="http://schemas.openxmlformats.org/officeDocument/2006/relationships/tags" Target="../tags/tag1305.xml"/><Relationship Id="rId54" Type="http://schemas.openxmlformats.org/officeDocument/2006/relationships/tags" Target="../tags/tag1079.xml"/><Relationship Id="rId75" Type="http://schemas.openxmlformats.org/officeDocument/2006/relationships/tags" Target="../tags/tag1100.xml"/><Relationship Id="rId96" Type="http://schemas.openxmlformats.org/officeDocument/2006/relationships/tags" Target="../tags/tag1121.xml"/><Relationship Id="rId140" Type="http://schemas.openxmlformats.org/officeDocument/2006/relationships/tags" Target="../tags/tag1165.xml"/><Relationship Id="rId161" Type="http://schemas.openxmlformats.org/officeDocument/2006/relationships/tags" Target="../tags/tag1186.xml"/><Relationship Id="rId182" Type="http://schemas.openxmlformats.org/officeDocument/2006/relationships/tags" Target="../tags/tag1207.xml"/><Relationship Id="rId217" Type="http://schemas.openxmlformats.org/officeDocument/2006/relationships/tags" Target="../tags/tag1242.xml"/><Relationship Id="rId6" Type="http://schemas.openxmlformats.org/officeDocument/2006/relationships/tags" Target="../tags/tag1031.xml"/><Relationship Id="rId238" Type="http://schemas.openxmlformats.org/officeDocument/2006/relationships/tags" Target="../tags/tag1263.xml"/><Relationship Id="rId259" Type="http://schemas.openxmlformats.org/officeDocument/2006/relationships/tags" Target="../tags/tag1284.xml"/><Relationship Id="rId23" Type="http://schemas.openxmlformats.org/officeDocument/2006/relationships/tags" Target="../tags/tag1048.xml"/><Relationship Id="rId119" Type="http://schemas.openxmlformats.org/officeDocument/2006/relationships/tags" Target="../tags/tag1144.xml"/><Relationship Id="rId270" Type="http://schemas.openxmlformats.org/officeDocument/2006/relationships/tags" Target="../tags/tag1295.xml"/><Relationship Id="rId44" Type="http://schemas.openxmlformats.org/officeDocument/2006/relationships/tags" Target="../tags/tag1069.xml"/><Relationship Id="rId65" Type="http://schemas.openxmlformats.org/officeDocument/2006/relationships/tags" Target="../tags/tag1090.xml"/><Relationship Id="rId86" Type="http://schemas.openxmlformats.org/officeDocument/2006/relationships/tags" Target="../tags/tag1111.xml"/><Relationship Id="rId130" Type="http://schemas.openxmlformats.org/officeDocument/2006/relationships/tags" Target="../tags/tag1155.xml"/><Relationship Id="rId151" Type="http://schemas.openxmlformats.org/officeDocument/2006/relationships/tags" Target="../tags/tag1176.xml"/><Relationship Id="rId172" Type="http://schemas.openxmlformats.org/officeDocument/2006/relationships/tags" Target="../tags/tag1197.xml"/><Relationship Id="rId193" Type="http://schemas.openxmlformats.org/officeDocument/2006/relationships/tags" Target="../tags/tag1218.xml"/><Relationship Id="rId207" Type="http://schemas.openxmlformats.org/officeDocument/2006/relationships/tags" Target="../tags/tag1232.xml"/><Relationship Id="rId228" Type="http://schemas.openxmlformats.org/officeDocument/2006/relationships/tags" Target="../tags/tag1253.xml"/><Relationship Id="rId249" Type="http://schemas.openxmlformats.org/officeDocument/2006/relationships/tags" Target="../tags/tag1274.xml"/><Relationship Id="rId13" Type="http://schemas.openxmlformats.org/officeDocument/2006/relationships/tags" Target="../tags/tag1038.xml"/><Relationship Id="rId18" Type="http://schemas.openxmlformats.org/officeDocument/2006/relationships/tags" Target="../tags/tag1043.xml"/><Relationship Id="rId39" Type="http://schemas.openxmlformats.org/officeDocument/2006/relationships/tags" Target="../tags/tag1064.xml"/><Relationship Id="rId109" Type="http://schemas.openxmlformats.org/officeDocument/2006/relationships/tags" Target="../tags/tag1134.xml"/><Relationship Id="rId260" Type="http://schemas.openxmlformats.org/officeDocument/2006/relationships/tags" Target="../tags/tag1285.xml"/><Relationship Id="rId265" Type="http://schemas.openxmlformats.org/officeDocument/2006/relationships/tags" Target="../tags/tag1290.xml"/><Relationship Id="rId281" Type="http://schemas.openxmlformats.org/officeDocument/2006/relationships/tags" Target="../tags/tag1306.xml"/><Relationship Id="rId286" Type="http://schemas.openxmlformats.org/officeDocument/2006/relationships/slideLayout" Target="../slideLayouts/slideLayout1.xml"/><Relationship Id="rId34" Type="http://schemas.openxmlformats.org/officeDocument/2006/relationships/tags" Target="../tags/tag1059.xml"/><Relationship Id="rId50" Type="http://schemas.openxmlformats.org/officeDocument/2006/relationships/tags" Target="../tags/tag1075.xml"/><Relationship Id="rId55" Type="http://schemas.openxmlformats.org/officeDocument/2006/relationships/tags" Target="../tags/tag1080.xml"/><Relationship Id="rId76" Type="http://schemas.openxmlformats.org/officeDocument/2006/relationships/tags" Target="../tags/tag1101.xml"/><Relationship Id="rId97" Type="http://schemas.openxmlformats.org/officeDocument/2006/relationships/tags" Target="../tags/tag1122.xml"/><Relationship Id="rId104" Type="http://schemas.openxmlformats.org/officeDocument/2006/relationships/tags" Target="../tags/tag1129.xml"/><Relationship Id="rId120" Type="http://schemas.openxmlformats.org/officeDocument/2006/relationships/tags" Target="../tags/tag1145.xml"/><Relationship Id="rId125" Type="http://schemas.openxmlformats.org/officeDocument/2006/relationships/tags" Target="../tags/tag1150.xml"/><Relationship Id="rId141" Type="http://schemas.openxmlformats.org/officeDocument/2006/relationships/tags" Target="../tags/tag1166.xml"/><Relationship Id="rId146" Type="http://schemas.openxmlformats.org/officeDocument/2006/relationships/tags" Target="../tags/tag1171.xml"/><Relationship Id="rId167" Type="http://schemas.openxmlformats.org/officeDocument/2006/relationships/tags" Target="../tags/tag1192.xml"/><Relationship Id="rId188" Type="http://schemas.openxmlformats.org/officeDocument/2006/relationships/tags" Target="../tags/tag1213.xml"/><Relationship Id="rId7" Type="http://schemas.openxmlformats.org/officeDocument/2006/relationships/tags" Target="../tags/tag1032.xml"/><Relationship Id="rId71" Type="http://schemas.openxmlformats.org/officeDocument/2006/relationships/tags" Target="../tags/tag1096.xml"/><Relationship Id="rId92" Type="http://schemas.openxmlformats.org/officeDocument/2006/relationships/tags" Target="../tags/tag1117.xml"/><Relationship Id="rId162" Type="http://schemas.openxmlformats.org/officeDocument/2006/relationships/tags" Target="../tags/tag1187.xml"/><Relationship Id="rId183" Type="http://schemas.openxmlformats.org/officeDocument/2006/relationships/tags" Target="../tags/tag1208.xml"/><Relationship Id="rId213" Type="http://schemas.openxmlformats.org/officeDocument/2006/relationships/tags" Target="../tags/tag1238.xml"/><Relationship Id="rId218" Type="http://schemas.openxmlformats.org/officeDocument/2006/relationships/tags" Target="../tags/tag1243.xml"/><Relationship Id="rId234" Type="http://schemas.openxmlformats.org/officeDocument/2006/relationships/tags" Target="../tags/tag1259.xml"/><Relationship Id="rId239" Type="http://schemas.openxmlformats.org/officeDocument/2006/relationships/tags" Target="../tags/tag1264.xml"/><Relationship Id="rId2" Type="http://schemas.openxmlformats.org/officeDocument/2006/relationships/tags" Target="../tags/tag1027.xml"/><Relationship Id="rId29" Type="http://schemas.openxmlformats.org/officeDocument/2006/relationships/tags" Target="../tags/tag1054.xml"/><Relationship Id="rId250" Type="http://schemas.openxmlformats.org/officeDocument/2006/relationships/tags" Target="../tags/tag1275.xml"/><Relationship Id="rId255" Type="http://schemas.openxmlformats.org/officeDocument/2006/relationships/tags" Target="../tags/tag1280.xml"/><Relationship Id="rId271" Type="http://schemas.openxmlformats.org/officeDocument/2006/relationships/tags" Target="../tags/tag1296.xml"/><Relationship Id="rId276" Type="http://schemas.openxmlformats.org/officeDocument/2006/relationships/tags" Target="../tags/tag1301.xml"/><Relationship Id="rId24" Type="http://schemas.openxmlformats.org/officeDocument/2006/relationships/tags" Target="../tags/tag1049.xml"/><Relationship Id="rId40" Type="http://schemas.openxmlformats.org/officeDocument/2006/relationships/tags" Target="../tags/tag1065.xml"/><Relationship Id="rId45" Type="http://schemas.openxmlformats.org/officeDocument/2006/relationships/tags" Target="../tags/tag1070.xml"/><Relationship Id="rId66" Type="http://schemas.openxmlformats.org/officeDocument/2006/relationships/tags" Target="../tags/tag1091.xml"/><Relationship Id="rId87" Type="http://schemas.openxmlformats.org/officeDocument/2006/relationships/tags" Target="../tags/tag1112.xml"/><Relationship Id="rId110" Type="http://schemas.openxmlformats.org/officeDocument/2006/relationships/tags" Target="../tags/tag1135.xml"/><Relationship Id="rId115" Type="http://schemas.openxmlformats.org/officeDocument/2006/relationships/tags" Target="../tags/tag1140.xml"/><Relationship Id="rId131" Type="http://schemas.openxmlformats.org/officeDocument/2006/relationships/tags" Target="../tags/tag1156.xml"/><Relationship Id="rId136" Type="http://schemas.openxmlformats.org/officeDocument/2006/relationships/tags" Target="../tags/tag1161.xml"/><Relationship Id="rId157" Type="http://schemas.openxmlformats.org/officeDocument/2006/relationships/tags" Target="../tags/tag1182.xml"/><Relationship Id="rId178" Type="http://schemas.openxmlformats.org/officeDocument/2006/relationships/tags" Target="../tags/tag1203.xml"/><Relationship Id="rId61" Type="http://schemas.openxmlformats.org/officeDocument/2006/relationships/tags" Target="../tags/tag1086.xml"/><Relationship Id="rId82" Type="http://schemas.openxmlformats.org/officeDocument/2006/relationships/tags" Target="../tags/tag1107.xml"/><Relationship Id="rId152" Type="http://schemas.openxmlformats.org/officeDocument/2006/relationships/tags" Target="../tags/tag1177.xml"/><Relationship Id="rId173" Type="http://schemas.openxmlformats.org/officeDocument/2006/relationships/tags" Target="../tags/tag1198.xml"/><Relationship Id="rId194" Type="http://schemas.openxmlformats.org/officeDocument/2006/relationships/tags" Target="../tags/tag1219.xml"/><Relationship Id="rId199" Type="http://schemas.openxmlformats.org/officeDocument/2006/relationships/tags" Target="../tags/tag1224.xml"/><Relationship Id="rId203" Type="http://schemas.openxmlformats.org/officeDocument/2006/relationships/tags" Target="../tags/tag1228.xml"/><Relationship Id="rId208" Type="http://schemas.openxmlformats.org/officeDocument/2006/relationships/tags" Target="../tags/tag1233.xml"/><Relationship Id="rId229" Type="http://schemas.openxmlformats.org/officeDocument/2006/relationships/tags" Target="../tags/tag1254.xml"/><Relationship Id="rId19" Type="http://schemas.openxmlformats.org/officeDocument/2006/relationships/tags" Target="../tags/tag1044.xml"/><Relationship Id="rId224" Type="http://schemas.openxmlformats.org/officeDocument/2006/relationships/tags" Target="../tags/tag1249.xml"/><Relationship Id="rId240" Type="http://schemas.openxmlformats.org/officeDocument/2006/relationships/tags" Target="../tags/tag1265.xml"/><Relationship Id="rId245" Type="http://schemas.openxmlformats.org/officeDocument/2006/relationships/tags" Target="../tags/tag1270.xml"/><Relationship Id="rId261" Type="http://schemas.openxmlformats.org/officeDocument/2006/relationships/tags" Target="../tags/tag1286.xml"/><Relationship Id="rId266" Type="http://schemas.openxmlformats.org/officeDocument/2006/relationships/tags" Target="../tags/tag1291.xml"/><Relationship Id="rId14" Type="http://schemas.openxmlformats.org/officeDocument/2006/relationships/tags" Target="../tags/tag1039.xml"/><Relationship Id="rId30" Type="http://schemas.openxmlformats.org/officeDocument/2006/relationships/tags" Target="../tags/tag1055.xml"/><Relationship Id="rId35" Type="http://schemas.openxmlformats.org/officeDocument/2006/relationships/tags" Target="../tags/tag1060.xml"/><Relationship Id="rId56" Type="http://schemas.openxmlformats.org/officeDocument/2006/relationships/tags" Target="../tags/tag1081.xml"/><Relationship Id="rId77" Type="http://schemas.openxmlformats.org/officeDocument/2006/relationships/tags" Target="../tags/tag1102.xml"/><Relationship Id="rId100" Type="http://schemas.openxmlformats.org/officeDocument/2006/relationships/tags" Target="../tags/tag1125.xml"/><Relationship Id="rId105" Type="http://schemas.openxmlformats.org/officeDocument/2006/relationships/tags" Target="../tags/tag1130.xml"/><Relationship Id="rId126" Type="http://schemas.openxmlformats.org/officeDocument/2006/relationships/tags" Target="../tags/tag1151.xml"/><Relationship Id="rId147" Type="http://schemas.openxmlformats.org/officeDocument/2006/relationships/tags" Target="../tags/tag1172.xml"/><Relationship Id="rId168" Type="http://schemas.openxmlformats.org/officeDocument/2006/relationships/tags" Target="../tags/tag1193.xml"/><Relationship Id="rId282" Type="http://schemas.openxmlformats.org/officeDocument/2006/relationships/tags" Target="../tags/tag1307.xml"/><Relationship Id="rId8" Type="http://schemas.openxmlformats.org/officeDocument/2006/relationships/tags" Target="../tags/tag1033.xml"/><Relationship Id="rId51" Type="http://schemas.openxmlformats.org/officeDocument/2006/relationships/tags" Target="../tags/tag1076.xml"/><Relationship Id="rId72" Type="http://schemas.openxmlformats.org/officeDocument/2006/relationships/tags" Target="../tags/tag1097.xml"/><Relationship Id="rId93" Type="http://schemas.openxmlformats.org/officeDocument/2006/relationships/tags" Target="../tags/tag1118.xml"/><Relationship Id="rId98" Type="http://schemas.openxmlformats.org/officeDocument/2006/relationships/tags" Target="../tags/tag1123.xml"/><Relationship Id="rId121" Type="http://schemas.openxmlformats.org/officeDocument/2006/relationships/tags" Target="../tags/tag1146.xml"/><Relationship Id="rId142" Type="http://schemas.openxmlformats.org/officeDocument/2006/relationships/tags" Target="../tags/tag1167.xml"/><Relationship Id="rId163" Type="http://schemas.openxmlformats.org/officeDocument/2006/relationships/tags" Target="../tags/tag1188.xml"/><Relationship Id="rId184" Type="http://schemas.openxmlformats.org/officeDocument/2006/relationships/tags" Target="../tags/tag1209.xml"/><Relationship Id="rId189" Type="http://schemas.openxmlformats.org/officeDocument/2006/relationships/tags" Target="../tags/tag1214.xml"/><Relationship Id="rId219" Type="http://schemas.openxmlformats.org/officeDocument/2006/relationships/tags" Target="../tags/tag1244.xml"/><Relationship Id="rId3" Type="http://schemas.openxmlformats.org/officeDocument/2006/relationships/tags" Target="../tags/tag1028.xml"/><Relationship Id="rId214" Type="http://schemas.openxmlformats.org/officeDocument/2006/relationships/tags" Target="../tags/tag1239.xml"/><Relationship Id="rId230" Type="http://schemas.openxmlformats.org/officeDocument/2006/relationships/tags" Target="../tags/tag1255.xml"/><Relationship Id="rId235" Type="http://schemas.openxmlformats.org/officeDocument/2006/relationships/tags" Target="../tags/tag1260.xml"/><Relationship Id="rId251" Type="http://schemas.openxmlformats.org/officeDocument/2006/relationships/tags" Target="../tags/tag1276.xml"/><Relationship Id="rId256" Type="http://schemas.openxmlformats.org/officeDocument/2006/relationships/tags" Target="../tags/tag1281.xml"/><Relationship Id="rId277" Type="http://schemas.openxmlformats.org/officeDocument/2006/relationships/tags" Target="../tags/tag1302.xml"/><Relationship Id="rId25" Type="http://schemas.openxmlformats.org/officeDocument/2006/relationships/tags" Target="../tags/tag1050.xml"/><Relationship Id="rId46" Type="http://schemas.openxmlformats.org/officeDocument/2006/relationships/tags" Target="../tags/tag1071.xml"/><Relationship Id="rId67" Type="http://schemas.openxmlformats.org/officeDocument/2006/relationships/tags" Target="../tags/tag1092.xml"/><Relationship Id="rId116" Type="http://schemas.openxmlformats.org/officeDocument/2006/relationships/tags" Target="../tags/tag1141.xml"/><Relationship Id="rId137" Type="http://schemas.openxmlformats.org/officeDocument/2006/relationships/tags" Target="../tags/tag1162.xml"/><Relationship Id="rId158" Type="http://schemas.openxmlformats.org/officeDocument/2006/relationships/tags" Target="../tags/tag1183.xml"/><Relationship Id="rId272" Type="http://schemas.openxmlformats.org/officeDocument/2006/relationships/tags" Target="../tags/tag1297.xml"/><Relationship Id="rId20" Type="http://schemas.openxmlformats.org/officeDocument/2006/relationships/tags" Target="../tags/tag1045.xml"/><Relationship Id="rId41" Type="http://schemas.openxmlformats.org/officeDocument/2006/relationships/tags" Target="../tags/tag1066.xml"/><Relationship Id="rId62" Type="http://schemas.openxmlformats.org/officeDocument/2006/relationships/tags" Target="../tags/tag1087.xml"/><Relationship Id="rId83" Type="http://schemas.openxmlformats.org/officeDocument/2006/relationships/tags" Target="../tags/tag1108.xml"/><Relationship Id="rId88" Type="http://schemas.openxmlformats.org/officeDocument/2006/relationships/tags" Target="../tags/tag1113.xml"/><Relationship Id="rId111" Type="http://schemas.openxmlformats.org/officeDocument/2006/relationships/tags" Target="../tags/tag1136.xml"/><Relationship Id="rId132" Type="http://schemas.openxmlformats.org/officeDocument/2006/relationships/tags" Target="../tags/tag1157.xml"/><Relationship Id="rId153" Type="http://schemas.openxmlformats.org/officeDocument/2006/relationships/tags" Target="../tags/tag1178.xml"/><Relationship Id="rId174" Type="http://schemas.openxmlformats.org/officeDocument/2006/relationships/tags" Target="../tags/tag1199.xml"/><Relationship Id="rId179" Type="http://schemas.openxmlformats.org/officeDocument/2006/relationships/tags" Target="../tags/tag1204.xml"/><Relationship Id="rId195" Type="http://schemas.openxmlformats.org/officeDocument/2006/relationships/tags" Target="../tags/tag1220.xml"/><Relationship Id="rId209" Type="http://schemas.openxmlformats.org/officeDocument/2006/relationships/tags" Target="../tags/tag1234.xml"/><Relationship Id="rId190" Type="http://schemas.openxmlformats.org/officeDocument/2006/relationships/tags" Target="../tags/tag1215.xml"/><Relationship Id="rId204" Type="http://schemas.openxmlformats.org/officeDocument/2006/relationships/tags" Target="../tags/tag1229.xml"/><Relationship Id="rId220" Type="http://schemas.openxmlformats.org/officeDocument/2006/relationships/tags" Target="../tags/tag1245.xml"/><Relationship Id="rId225" Type="http://schemas.openxmlformats.org/officeDocument/2006/relationships/tags" Target="../tags/tag1250.xml"/><Relationship Id="rId241" Type="http://schemas.openxmlformats.org/officeDocument/2006/relationships/tags" Target="../tags/tag1266.xml"/><Relationship Id="rId246" Type="http://schemas.openxmlformats.org/officeDocument/2006/relationships/tags" Target="../tags/tag1271.xml"/><Relationship Id="rId267" Type="http://schemas.openxmlformats.org/officeDocument/2006/relationships/tags" Target="../tags/tag1292.xml"/><Relationship Id="rId15" Type="http://schemas.openxmlformats.org/officeDocument/2006/relationships/tags" Target="../tags/tag1040.xml"/><Relationship Id="rId36" Type="http://schemas.openxmlformats.org/officeDocument/2006/relationships/tags" Target="../tags/tag1061.xml"/><Relationship Id="rId57" Type="http://schemas.openxmlformats.org/officeDocument/2006/relationships/tags" Target="../tags/tag1082.xml"/><Relationship Id="rId106" Type="http://schemas.openxmlformats.org/officeDocument/2006/relationships/tags" Target="../tags/tag1131.xml"/><Relationship Id="rId127" Type="http://schemas.openxmlformats.org/officeDocument/2006/relationships/tags" Target="../tags/tag1152.xml"/><Relationship Id="rId262" Type="http://schemas.openxmlformats.org/officeDocument/2006/relationships/tags" Target="../tags/tag1287.xml"/><Relationship Id="rId283" Type="http://schemas.openxmlformats.org/officeDocument/2006/relationships/tags" Target="../tags/tag1308.xml"/><Relationship Id="rId10" Type="http://schemas.openxmlformats.org/officeDocument/2006/relationships/tags" Target="../tags/tag1035.xml"/><Relationship Id="rId31" Type="http://schemas.openxmlformats.org/officeDocument/2006/relationships/tags" Target="../tags/tag1056.xml"/><Relationship Id="rId52" Type="http://schemas.openxmlformats.org/officeDocument/2006/relationships/tags" Target="../tags/tag1077.xml"/><Relationship Id="rId73" Type="http://schemas.openxmlformats.org/officeDocument/2006/relationships/tags" Target="../tags/tag1098.xml"/><Relationship Id="rId78" Type="http://schemas.openxmlformats.org/officeDocument/2006/relationships/tags" Target="../tags/tag1103.xml"/><Relationship Id="rId94" Type="http://schemas.openxmlformats.org/officeDocument/2006/relationships/tags" Target="../tags/tag1119.xml"/><Relationship Id="rId99" Type="http://schemas.openxmlformats.org/officeDocument/2006/relationships/tags" Target="../tags/tag1124.xml"/><Relationship Id="rId101" Type="http://schemas.openxmlformats.org/officeDocument/2006/relationships/tags" Target="../tags/tag1126.xml"/><Relationship Id="rId122" Type="http://schemas.openxmlformats.org/officeDocument/2006/relationships/tags" Target="../tags/tag1147.xml"/><Relationship Id="rId143" Type="http://schemas.openxmlformats.org/officeDocument/2006/relationships/tags" Target="../tags/tag1168.xml"/><Relationship Id="rId148" Type="http://schemas.openxmlformats.org/officeDocument/2006/relationships/tags" Target="../tags/tag1173.xml"/><Relationship Id="rId164" Type="http://schemas.openxmlformats.org/officeDocument/2006/relationships/tags" Target="../tags/tag1189.xml"/><Relationship Id="rId169" Type="http://schemas.openxmlformats.org/officeDocument/2006/relationships/tags" Target="../tags/tag1194.xml"/><Relationship Id="rId185" Type="http://schemas.openxmlformats.org/officeDocument/2006/relationships/tags" Target="../tags/tag1210.xml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80" Type="http://schemas.openxmlformats.org/officeDocument/2006/relationships/tags" Target="../tags/tag1205.xml"/><Relationship Id="rId210" Type="http://schemas.openxmlformats.org/officeDocument/2006/relationships/tags" Target="../tags/tag1235.xml"/><Relationship Id="rId215" Type="http://schemas.openxmlformats.org/officeDocument/2006/relationships/tags" Target="../tags/tag1240.xml"/><Relationship Id="rId236" Type="http://schemas.openxmlformats.org/officeDocument/2006/relationships/tags" Target="../tags/tag1261.xml"/><Relationship Id="rId257" Type="http://schemas.openxmlformats.org/officeDocument/2006/relationships/tags" Target="../tags/tag1282.xml"/><Relationship Id="rId278" Type="http://schemas.openxmlformats.org/officeDocument/2006/relationships/tags" Target="../tags/tag1303.xml"/><Relationship Id="rId26" Type="http://schemas.openxmlformats.org/officeDocument/2006/relationships/tags" Target="../tags/tag1051.xml"/><Relationship Id="rId231" Type="http://schemas.openxmlformats.org/officeDocument/2006/relationships/tags" Target="../tags/tag1256.xml"/><Relationship Id="rId252" Type="http://schemas.openxmlformats.org/officeDocument/2006/relationships/tags" Target="../tags/tag1277.xml"/><Relationship Id="rId273" Type="http://schemas.openxmlformats.org/officeDocument/2006/relationships/tags" Target="../tags/tag1298.xml"/><Relationship Id="rId47" Type="http://schemas.openxmlformats.org/officeDocument/2006/relationships/tags" Target="../tags/tag1072.xml"/><Relationship Id="rId68" Type="http://schemas.openxmlformats.org/officeDocument/2006/relationships/tags" Target="../tags/tag1093.xml"/><Relationship Id="rId89" Type="http://schemas.openxmlformats.org/officeDocument/2006/relationships/tags" Target="../tags/tag1114.xml"/><Relationship Id="rId112" Type="http://schemas.openxmlformats.org/officeDocument/2006/relationships/tags" Target="../tags/tag1137.xml"/><Relationship Id="rId133" Type="http://schemas.openxmlformats.org/officeDocument/2006/relationships/tags" Target="../tags/tag1158.xml"/><Relationship Id="rId154" Type="http://schemas.openxmlformats.org/officeDocument/2006/relationships/tags" Target="../tags/tag1179.xml"/><Relationship Id="rId175" Type="http://schemas.openxmlformats.org/officeDocument/2006/relationships/tags" Target="../tags/tag1200.xml"/><Relationship Id="rId196" Type="http://schemas.openxmlformats.org/officeDocument/2006/relationships/tags" Target="../tags/tag1221.xml"/><Relationship Id="rId200" Type="http://schemas.openxmlformats.org/officeDocument/2006/relationships/tags" Target="../tags/tag1225.xml"/><Relationship Id="rId16" Type="http://schemas.openxmlformats.org/officeDocument/2006/relationships/tags" Target="../tags/tag1041.xml"/><Relationship Id="rId221" Type="http://schemas.openxmlformats.org/officeDocument/2006/relationships/tags" Target="../tags/tag1246.xml"/><Relationship Id="rId242" Type="http://schemas.openxmlformats.org/officeDocument/2006/relationships/tags" Target="../tags/tag1267.xml"/><Relationship Id="rId263" Type="http://schemas.openxmlformats.org/officeDocument/2006/relationships/tags" Target="../tags/tag1288.xml"/><Relationship Id="rId284" Type="http://schemas.openxmlformats.org/officeDocument/2006/relationships/tags" Target="../tags/tag1309.xml"/><Relationship Id="rId37" Type="http://schemas.openxmlformats.org/officeDocument/2006/relationships/tags" Target="../tags/tag1062.xml"/><Relationship Id="rId58" Type="http://schemas.openxmlformats.org/officeDocument/2006/relationships/tags" Target="../tags/tag1083.xml"/><Relationship Id="rId79" Type="http://schemas.openxmlformats.org/officeDocument/2006/relationships/tags" Target="../tags/tag1104.xml"/><Relationship Id="rId102" Type="http://schemas.openxmlformats.org/officeDocument/2006/relationships/tags" Target="../tags/tag1127.xml"/><Relationship Id="rId123" Type="http://schemas.openxmlformats.org/officeDocument/2006/relationships/tags" Target="../tags/tag1148.xml"/><Relationship Id="rId144" Type="http://schemas.openxmlformats.org/officeDocument/2006/relationships/tags" Target="../tags/tag1169.xml"/><Relationship Id="rId90" Type="http://schemas.openxmlformats.org/officeDocument/2006/relationships/tags" Target="../tags/tag1115.xml"/><Relationship Id="rId165" Type="http://schemas.openxmlformats.org/officeDocument/2006/relationships/tags" Target="../tags/tag1190.xml"/><Relationship Id="rId186" Type="http://schemas.openxmlformats.org/officeDocument/2006/relationships/tags" Target="../tags/tag1211.xml"/><Relationship Id="rId211" Type="http://schemas.openxmlformats.org/officeDocument/2006/relationships/tags" Target="../tags/tag1236.xml"/><Relationship Id="rId232" Type="http://schemas.openxmlformats.org/officeDocument/2006/relationships/tags" Target="../tags/tag1257.xml"/><Relationship Id="rId253" Type="http://schemas.openxmlformats.org/officeDocument/2006/relationships/tags" Target="../tags/tag1278.xml"/><Relationship Id="rId274" Type="http://schemas.openxmlformats.org/officeDocument/2006/relationships/tags" Target="../tags/tag1299.xml"/><Relationship Id="rId27" Type="http://schemas.openxmlformats.org/officeDocument/2006/relationships/tags" Target="../tags/tag1052.xml"/><Relationship Id="rId48" Type="http://schemas.openxmlformats.org/officeDocument/2006/relationships/tags" Target="../tags/tag1073.xml"/><Relationship Id="rId69" Type="http://schemas.openxmlformats.org/officeDocument/2006/relationships/tags" Target="../tags/tag1094.xml"/><Relationship Id="rId113" Type="http://schemas.openxmlformats.org/officeDocument/2006/relationships/tags" Target="../tags/tag1138.xml"/><Relationship Id="rId134" Type="http://schemas.openxmlformats.org/officeDocument/2006/relationships/tags" Target="../tags/tag1159.xml"/><Relationship Id="rId80" Type="http://schemas.openxmlformats.org/officeDocument/2006/relationships/tags" Target="../tags/tag1105.xml"/><Relationship Id="rId155" Type="http://schemas.openxmlformats.org/officeDocument/2006/relationships/tags" Target="../tags/tag1180.xml"/><Relationship Id="rId176" Type="http://schemas.openxmlformats.org/officeDocument/2006/relationships/tags" Target="../tags/tag1201.xml"/><Relationship Id="rId197" Type="http://schemas.openxmlformats.org/officeDocument/2006/relationships/tags" Target="../tags/tag1222.xml"/><Relationship Id="rId201" Type="http://schemas.openxmlformats.org/officeDocument/2006/relationships/tags" Target="../tags/tag1226.xml"/><Relationship Id="rId222" Type="http://schemas.openxmlformats.org/officeDocument/2006/relationships/tags" Target="../tags/tag1247.xml"/><Relationship Id="rId243" Type="http://schemas.openxmlformats.org/officeDocument/2006/relationships/tags" Target="../tags/tag1268.xml"/><Relationship Id="rId264" Type="http://schemas.openxmlformats.org/officeDocument/2006/relationships/tags" Target="../tags/tag1289.xml"/><Relationship Id="rId285" Type="http://schemas.openxmlformats.org/officeDocument/2006/relationships/tags" Target="../tags/tag1310.xml"/><Relationship Id="rId17" Type="http://schemas.openxmlformats.org/officeDocument/2006/relationships/tags" Target="../tags/tag1042.xml"/><Relationship Id="rId38" Type="http://schemas.openxmlformats.org/officeDocument/2006/relationships/tags" Target="../tags/tag1063.xml"/><Relationship Id="rId59" Type="http://schemas.openxmlformats.org/officeDocument/2006/relationships/tags" Target="../tags/tag1084.xml"/><Relationship Id="rId103" Type="http://schemas.openxmlformats.org/officeDocument/2006/relationships/tags" Target="../tags/tag1128.xml"/><Relationship Id="rId124" Type="http://schemas.openxmlformats.org/officeDocument/2006/relationships/tags" Target="../tags/tag1149.xml"/><Relationship Id="rId70" Type="http://schemas.openxmlformats.org/officeDocument/2006/relationships/tags" Target="../tags/tag1095.xml"/><Relationship Id="rId91" Type="http://schemas.openxmlformats.org/officeDocument/2006/relationships/tags" Target="../tags/tag1116.xml"/><Relationship Id="rId145" Type="http://schemas.openxmlformats.org/officeDocument/2006/relationships/tags" Target="../tags/tag1170.xml"/><Relationship Id="rId166" Type="http://schemas.openxmlformats.org/officeDocument/2006/relationships/tags" Target="../tags/tag1191.xml"/><Relationship Id="rId187" Type="http://schemas.openxmlformats.org/officeDocument/2006/relationships/tags" Target="../tags/tag1212.xml"/><Relationship Id="rId1" Type="http://schemas.openxmlformats.org/officeDocument/2006/relationships/tags" Target="../tags/tag1026.xml"/><Relationship Id="rId212" Type="http://schemas.openxmlformats.org/officeDocument/2006/relationships/tags" Target="../tags/tag1237.xml"/><Relationship Id="rId233" Type="http://schemas.openxmlformats.org/officeDocument/2006/relationships/tags" Target="../tags/tag1258.xml"/><Relationship Id="rId254" Type="http://schemas.openxmlformats.org/officeDocument/2006/relationships/tags" Target="../tags/tag1279.xml"/><Relationship Id="rId28" Type="http://schemas.openxmlformats.org/officeDocument/2006/relationships/tags" Target="../tags/tag1053.xml"/><Relationship Id="rId49" Type="http://schemas.openxmlformats.org/officeDocument/2006/relationships/tags" Target="../tags/tag1074.xml"/><Relationship Id="rId114" Type="http://schemas.openxmlformats.org/officeDocument/2006/relationships/tags" Target="../tags/tag1139.xml"/><Relationship Id="rId275" Type="http://schemas.openxmlformats.org/officeDocument/2006/relationships/tags" Target="../tags/tag1300.xml"/><Relationship Id="rId60" Type="http://schemas.openxmlformats.org/officeDocument/2006/relationships/tags" Target="../tags/tag1085.xml"/><Relationship Id="rId81" Type="http://schemas.openxmlformats.org/officeDocument/2006/relationships/tags" Target="../tags/tag1106.xml"/><Relationship Id="rId135" Type="http://schemas.openxmlformats.org/officeDocument/2006/relationships/tags" Target="../tags/tag1160.xml"/><Relationship Id="rId156" Type="http://schemas.openxmlformats.org/officeDocument/2006/relationships/tags" Target="../tags/tag1181.xml"/><Relationship Id="rId177" Type="http://schemas.openxmlformats.org/officeDocument/2006/relationships/tags" Target="../tags/tag1202.xml"/><Relationship Id="rId198" Type="http://schemas.openxmlformats.org/officeDocument/2006/relationships/tags" Target="../tags/tag1223.xml"/><Relationship Id="rId202" Type="http://schemas.openxmlformats.org/officeDocument/2006/relationships/tags" Target="../tags/tag1227.xml"/><Relationship Id="rId223" Type="http://schemas.openxmlformats.org/officeDocument/2006/relationships/tags" Target="../tags/tag1248.xml"/><Relationship Id="rId244" Type="http://schemas.openxmlformats.org/officeDocument/2006/relationships/tags" Target="../tags/tag126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427.xml"/><Relationship Id="rId21" Type="http://schemas.openxmlformats.org/officeDocument/2006/relationships/tags" Target="../tags/tag1331.xml"/><Relationship Id="rId42" Type="http://schemas.openxmlformats.org/officeDocument/2006/relationships/tags" Target="../tags/tag1352.xml"/><Relationship Id="rId63" Type="http://schemas.openxmlformats.org/officeDocument/2006/relationships/tags" Target="../tags/tag1373.xml"/><Relationship Id="rId84" Type="http://schemas.openxmlformats.org/officeDocument/2006/relationships/tags" Target="../tags/tag1394.xml"/><Relationship Id="rId138" Type="http://schemas.openxmlformats.org/officeDocument/2006/relationships/tags" Target="../tags/tag1448.xml"/><Relationship Id="rId159" Type="http://schemas.openxmlformats.org/officeDocument/2006/relationships/tags" Target="../tags/tag1469.xml"/><Relationship Id="rId170" Type="http://schemas.openxmlformats.org/officeDocument/2006/relationships/tags" Target="../tags/tag1480.xml"/><Relationship Id="rId191" Type="http://schemas.openxmlformats.org/officeDocument/2006/relationships/tags" Target="../tags/tag1501.xml"/><Relationship Id="rId205" Type="http://schemas.openxmlformats.org/officeDocument/2006/relationships/tags" Target="../tags/tag1515.xml"/><Relationship Id="rId226" Type="http://schemas.openxmlformats.org/officeDocument/2006/relationships/tags" Target="../tags/tag1536.xml"/><Relationship Id="rId247" Type="http://schemas.openxmlformats.org/officeDocument/2006/relationships/tags" Target="../tags/tag1557.xml"/><Relationship Id="rId107" Type="http://schemas.openxmlformats.org/officeDocument/2006/relationships/tags" Target="../tags/tag1417.xml"/><Relationship Id="rId11" Type="http://schemas.openxmlformats.org/officeDocument/2006/relationships/tags" Target="../tags/tag1321.xml"/><Relationship Id="rId32" Type="http://schemas.openxmlformats.org/officeDocument/2006/relationships/tags" Target="../tags/tag1342.xml"/><Relationship Id="rId53" Type="http://schemas.openxmlformats.org/officeDocument/2006/relationships/tags" Target="../tags/tag1363.xml"/><Relationship Id="rId74" Type="http://schemas.openxmlformats.org/officeDocument/2006/relationships/tags" Target="../tags/tag1384.xml"/><Relationship Id="rId128" Type="http://schemas.openxmlformats.org/officeDocument/2006/relationships/tags" Target="../tags/tag1438.xml"/><Relationship Id="rId149" Type="http://schemas.openxmlformats.org/officeDocument/2006/relationships/tags" Target="../tags/tag1459.xml"/><Relationship Id="rId5" Type="http://schemas.openxmlformats.org/officeDocument/2006/relationships/tags" Target="../tags/tag1315.xml"/><Relationship Id="rId95" Type="http://schemas.openxmlformats.org/officeDocument/2006/relationships/tags" Target="../tags/tag1405.xml"/><Relationship Id="rId160" Type="http://schemas.openxmlformats.org/officeDocument/2006/relationships/tags" Target="../tags/tag1470.xml"/><Relationship Id="rId181" Type="http://schemas.openxmlformats.org/officeDocument/2006/relationships/tags" Target="../tags/tag1491.xml"/><Relationship Id="rId216" Type="http://schemas.openxmlformats.org/officeDocument/2006/relationships/tags" Target="../tags/tag1526.xml"/><Relationship Id="rId237" Type="http://schemas.openxmlformats.org/officeDocument/2006/relationships/tags" Target="../tags/tag1547.xml"/><Relationship Id="rId22" Type="http://schemas.openxmlformats.org/officeDocument/2006/relationships/tags" Target="../tags/tag1332.xml"/><Relationship Id="rId43" Type="http://schemas.openxmlformats.org/officeDocument/2006/relationships/tags" Target="../tags/tag1353.xml"/><Relationship Id="rId64" Type="http://schemas.openxmlformats.org/officeDocument/2006/relationships/tags" Target="../tags/tag1374.xml"/><Relationship Id="rId118" Type="http://schemas.openxmlformats.org/officeDocument/2006/relationships/tags" Target="../tags/tag1428.xml"/><Relationship Id="rId139" Type="http://schemas.openxmlformats.org/officeDocument/2006/relationships/tags" Target="../tags/tag1449.xml"/><Relationship Id="rId85" Type="http://schemas.openxmlformats.org/officeDocument/2006/relationships/tags" Target="../tags/tag1395.xml"/><Relationship Id="rId150" Type="http://schemas.openxmlformats.org/officeDocument/2006/relationships/tags" Target="../tags/tag1460.xml"/><Relationship Id="rId171" Type="http://schemas.openxmlformats.org/officeDocument/2006/relationships/tags" Target="../tags/tag1481.xml"/><Relationship Id="rId192" Type="http://schemas.openxmlformats.org/officeDocument/2006/relationships/tags" Target="../tags/tag1502.xml"/><Relationship Id="rId206" Type="http://schemas.openxmlformats.org/officeDocument/2006/relationships/tags" Target="../tags/tag1516.xml"/><Relationship Id="rId227" Type="http://schemas.openxmlformats.org/officeDocument/2006/relationships/tags" Target="../tags/tag1537.xml"/><Relationship Id="rId248" Type="http://schemas.openxmlformats.org/officeDocument/2006/relationships/tags" Target="../tags/tag1558.xml"/><Relationship Id="rId12" Type="http://schemas.openxmlformats.org/officeDocument/2006/relationships/tags" Target="../tags/tag1322.xml"/><Relationship Id="rId17" Type="http://schemas.openxmlformats.org/officeDocument/2006/relationships/tags" Target="../tags/tag1327.xml"/><Relationship Id="rId33" Type="http://schemas.openxmlformats.org/officeDocument/2006/relationships/tags" Target="../tags/tag1343.xml"/><Relationship Id="rId38" Type="http://schemas.openxmlformats.org/officeDocument/2006/relationships/tags" Target="../tags/tag1348.xml"/><Relationship Id="rId59" Type="http://schemas.openxmlformats.org/officeDocument/2006/relationships/tags" Target="../tags/tag1369.xml"/><Relationship Id="rId103" Type="http://schemas.openxmlformats.org/officeDocument/2006/relationships/tags" Target="../tags/tag1413.xml"/><Relationship Id="rId108" Type="http://schemas.openxmlformats.org/officeDocument/2006/relationships/tags" Target="../tags/tag1418.xml"/><Relationship Id="rId124" Type="http://schemas.openxmlformats.org/officeDocument/2006/relationships/tags" Target="../tags/tag1434.xml"/><Relationship Id="rId129" Type="http://schemas.openxmlformats.org/officeDocument/2006/relationships/tags" Target="../tags/tag1439.xml"/><Relationship Id="rId54" Type="http://schemas.openxmlformats.org/officeDocument/2006/relationships/tags" Target="../tags/tag1364.xml"/><Relationship Id="rId70" Type="http://schemas.openxmlformats.org/officeDocument/2006/relationships/tags" Target="../tags/tag1380.xml"/><Relationship Id="rId75" Type="http://schemas.openxmlformats.org/officeDocument/2006/relationships/tags" Target="../tags/tag1385.xml"/><Relationship Id="rId91" Type="http://schemas.openxmlformats.org/officeDocument/2006/relationships/tags" Target="../tags/tag1401.xml"/><Relationship Id="rId96" Type="http://schemas.openxmlformats.org/officeDocument/2006/relationships/tags" Target="../tags/tag1406.xml"/><Relationship Id="rId140" Type="http://schemas.openxmlformats.org/officeDocument/2006/relationships/tags" Target="../tags/tag1450.xml"/><Relationship Id="rId145" Type="http://schemas.openxmlformats.org/officeDocument/2006/relationships/tags" Target="../tags/tag1455.xml"/><Relationship Id="rId161" Type="http://schemas.openxmlformats.org/officeDocument/2006/relationships/tags" Target="../tags/tag1471.xml"/><Relationship Id="rId166" Type="http://schemas.openxmlformats.org/officeDocument/2006/relationships/tags" Target="../tags/tag1476.xml"/><Relationship Id="rId182" Type="http://schemas.openxmlformats.org/officeDocument/2006/relationships/tags" Target="../tags/tag1492.xml"/><Relationship Id="rId187" Type="http://schemas.openxmlformats.org/officeDocument/2006/relationships/tags" Target="../tags/tag1497.xml"/><Relationship Id="rId217" Type="http://schemas.openxmlformats.org/officeDocument/2006/relationships/tags" Target="../tags/tag1527.xml"/><Relationship Id="rId1" Type="http://schemas.openxmlformats.org/officeDocument/2006/relationships/tags" Target="../tags/tag1311.xml"/><Relationship Id="rId6" Type="http://schemas.openxmlformats.org/officeDocument/2006/relationships/tags" Target="../tags/tag1316.xml"/><Relationship Id="rId212" Type="http://schemas.openxmlformats.org/officeDocument/2006/relationships/tags" Target="../tags/tag1522.xml"/><Relationship Id="rId233" Type="http://schemas.openxmlformats.org/officeDocument/2006/relationships/tags" Target="../tags/tag1543.xml"/><Relationship Id="rId238" Type="http://schemas.openxmlformats.org/officeDocument/2006/relationships/tags" Target="../tags/tag1548.xml"/><Relationship Id="rId23" Type="http://schemas.openxmlformats.org/officeDocument/2006/relationships/tags" Target="../tags/tag1333.xml"/><Relationship Id="rId28" Type="http://schemas.openxmlformats.org/officeDocument/2006/relationships/tags" Target="../tags/tag1338.xml"/><Relationship Id="rId49" Type="http://schemas.openxmlformats.org/officeDocument/2006/relationships/tags" Target="../tags/tag1359.xml"/><Relationship Id="rId114" Type="http://schemas.openxmlformats.org/officeDocument/2006/relationships/tags" Target="../tags/tag1424.xml"/><Relationship Id="rId119" Type="http://schemas.openxmlformats.org/officeDocument/2006/relationships/tags" Target="../tags/tag1429.xml"/><Relationship Id="rId44" Type="http://schemas.openxmlformats.org/officeDocument/2006/relationships/tags" Target="../tags/tag1354.xml"/><Relationship Id="rId60" Type="http://schemas.openxmlformats.org/officeDocument/2006/relationships/tags" Target="../tags/tag1370.xml"/><Relationship Id="rId65" Type="http://schemas.openxmlformats.org/officeDocument/2006/relationships/tags" Target="../tags/tag1375.xml"/><Relationship Id="rId81" Type="http://schemas.openxmlformats.org/officeDocument/2006/relationships/tags" Target="../tags/tag1391.xml"/><Relationship Id="rId86" Type="http://schemas.openxmlformats.org/officeDocument/2006/relationships/tags" Target="../tags/tag1396.xml"/><Relationship Id="rId130" Type="http://schemas.openxmlformats.org/officeDocument/2006/relationships/tags" Target="../tags/tag1440.xml"/><Relationship Id="rId135" Type="http://schemas.openxmlformats.org/officeDocument/2006/relationships/tags" Target="../tags/tag1445.xml"/><Relationship Id="rId151" Type="http://schemas.openxmlformats.org/officeDocument/2006/relationships/tags" Target="../tags/tag1461.xml"/><Relationship Id="rId156" Type="http://schemas.openxmlformats.org/officeDocument/2006/relationships/tags" Target="../tags/tag1466.xml"/><Relationship Id="rId177" Type="http://schemas.openxmlformats.org/officeDocument/2006/relationships/tags" Target="../tags/tag1487.xml"/><Relationship Id="rId198" Type="http://schemas.openxmlformats.org/officeDocument/2006/relationships/tags" Target="../tags/tag1508.xml"/><Relationship Id="rId172" Type="http://schemas.openxmlformats.org/officeDocument/2006/relationships/tags" Target="../tags/tag1482.xml"/><Relationship Id="rId193" Type="http://schemas.openxmlformats.org/officeDocument/2006/relationships/tags" Target="../tags/tag1503.xml"/><Relationship Id="rId202" Type="http://schemas.openxmlformats.org/officeDocument/2006/relationships/tags" Target="../tags/tag1512.xml"/><Relationship Id="rId207" Type="http://schemas.openxmlformats.org/officeDocument/2006/relationships/tags" Target="../tags/tag1517.xml"/><Relationship Id="rId223" Type="http://schemas.openxmlformats.org/officeDocument/2006/relationships/tags" Target="../tags/tag1533.xml"/><Relationship Id="rId228" Type="http://schemas.openxmlformats.org/officeDocument/2006/relationships/tags" Target="../tags/tag1538.xml"/><Relationship Id="rId244" Type="http://schemas.openxmlformats.org/officeDocument/2006/relationships/tags" Target="../tags/tag1554.xml"/><Relationship Id="rId249" Type="http://schemas.openxmlformats.org/officeDocument/2006/relationships/tags" Target="../tags/tag1559.xml"/><Relationship Id="rId13" Type="http://schemas.openxmlformats.org/officeDocument/2006/relationships/tags" Target="../tags/tag1323.xml"/><Relationship Id="rId18" Type="http://schemas.openxmlformats.org/officeDocument/2006/relationships/tags" Target="../tags/tag1328.xml"/><Relationship Id="rId39" Type="http://schemas.openxmlformats.org/officeDocument/2006/relationships/tags" Target="../tags/tag1349.xml"/><Relationship Id="rId109" Type="http://schemas.openxmlformats.org/officeDocument/2006/relationships/tags" Target="../tags/tag1419.xml"/><Relationship Id="rId34" Type="http://schemas.openxmlformats.org/officeDocument/2006/relationships/tags" Target="../tags/tag1344.xml"/><Relationship Id="rId50" Type="http://schemas.openxmlformats.org/officeDocument/2006/relationships/tags" Target="../tags/tag1360.xml"/><Relationship Id="rId55" Type="http://schemas.openxmlformats.org/officeDocument/2006/relationships/tags" Target="../tags/tag1365.xml"/><Relationship Id="rId76" Type="http://schemas.openxmlformats.org/officeDocument/2006/relationships/tags" Target="../tags/tag1386.xml"/><Relationship Id="rId97" Type="http://schemas.openxmlformats.org/officeDocument/2006/relationships/tags" Target="../tags/tag1407.xml"/><Relationship Id="rId104" Type="http://schemas.openxmlformats.org/officeDocument/2006/relationships/tags" Target="../tags/tag1414.xml"/><Relationship Id="rId120" Type="http://schemas.openxmlformats.org/officeDocument/2006/relationships/tags" Target="../tags/tag1430.xml"/><Relationship Id="rId125" Type="http://schemas.openxmlformats.org/officeDocument/2006/relationships/tags" Target="../tags/tag1435.xml"/><Relationship Id="rId141" Type="http://schemas.openxmlformats.org/officeDocument/2006/relationships/tags" Target="../tags/tag1451.xml"/><Relationship Id="rId146" Type="http://schemas.openxmlformats.org/officeDocument/2006/relationships/tags" Target="../tags/tag1456.xml"/><Relationship Id="rId167" Type="http://schemas.openxmlformats.org/officeDocument/2006/relationships/tags" Target="../tags/tag1477.xml"/><Relationship Id="rId188" Type="http://schemas.openxmlformats.org/officeDocument/2006/relationships/tags" Target="../tags/tag1498.xml"/><Relationship Id="rId7" Type="http://schemas.openxmlformats.org/officeDocument/2006/relationships/tags" Target="../tags/tag1317.xml"/><Relationship Id="rId71" Type="http://schemas.openxmlformats.org/officeDocument/2006/relationships/tags" Target="../tags/tag1381.xml"/><Relationship Id="rId92" Type="http://schemas.openxmlformats.org/officeDocument/2006/relationships/tags" Target="../tags/tag1402.xml"/><Relationship Id="rId162" Type="http://schemas.openxmlformats.org/officeDocument/2006/relationships/tags" Target="../tags/tag1472.xml"/><Relationship Id="rId183" Type="http://schemas.openxmlformats.org/officeDocument/2006/relationships/tags" Target="../tags/tag1493.xml"/><Relationship Id="rId213" Type="http://schemas.openxmlformats.org/officeDocument/2006/relationships/tags" Target="../tags/tag1523.xml"/><Relationship Id="rId218" Type="http://schemas.openxmlformats.org/officeDocument/2006/relationships/tags" Target="../tags/tag1528.xml"/><Relationship Id="rId234" Type="http://schemas.openxmlformats.org/officeDocument/2006/relationships/tags" Target="../tags/tag1544.xml"/><Relationship Id="rId239" Type="http://schemas.openxmlformats.org/officeDocument/2006/relationships/tags" Target="../tags/tag1549.xml"/><Relationship Id="rId2" Type="http://schemas.openxmlformats.org/officeDocument/2006/relationships/tags" Target="../tags/tag1312.xml"/><Relationship Id="rId29" Type="http://schemas.openxmlformats.org/officeDocument/2006/relationships/tags" Target="../tags/tag1339.xml"/><Relationship Id="rId250" Type="http://schemas.openxmlformats.org/officeDocument/2006/relationships/tags" Target="../tags/tag1560.xml"/><Relationship Id="rId24" Type="http://schemas.openxmlformats.org/officeDocument/2006/relationships/tags" Target="../tags/tag1334.xml"/><Relationship Id="rId40" Type="http://schemas.openxmlformats.org/officeDocument/2006/relationships/tags" Target="../tags/tag1350.xml"/><Relationship Id="rId45" Type="http://schemas.openxmlformats.org/officeDocument/2006/relationships/tags" Target="../tags/tag1355.xml"/><Relationship Id="rId66" Type="http://schemas.openxmlformats.org/officeDocument/2006/relationships/tags" Target="../tags/tag1376.xml"/><Relationship Id="rId87" Type="http://schemas.openxmlformats.org/officeDocument/2006/relationships/tags" Target="../tags/tag1397.xml"/><Relationship Id="rId110" Type="http://schemas.openxmlformats.org/officeDocument/2006/relationships/tags" Target="../tags/tag1420.xml"/><Relationship Id="rId115" Type="http://schemas.openxmlformats.org/officeDocument/2006/relationships/tags" Target="../tags/tag1425.xml"/><Relationship Id="rId131" Type="http://schemas.openxmlformats.org/officeDocument/2006/relationships/tags" Target="../tags/tag1441.xml"/><Relationship Id="rId136" Type="http://schemas.openxmlformats.org/officeDocument/2006/relationships/tags" Target="../tags/tag1446.xml"/><Relationship Id="rId157" Type="http://schemas.openxmlformats.org/officeDocument/2006/relationships/tags" Target="../tags/tag1467.xml"/><Relationship Id="rId178" Type="http://schemas.openxmlformats.org/officeDocument/2006/relationships/tags" Target="../tags/tag1488.xml"/><Relationship Id="rId61" Type="http://schemas.openxmlformats.org/officeDocument/2006/relationships/tags" Target="../tags/tag1371.xml"/><Relationship Id="rId82" Type="http://schemas.openxmlformats.org/officeDocument/2006/relationships/tags" Target="../tags/tag1392.xml"/><Relationship Id="rId152" Type="http://schemas.openxmlformats.org/officeDocument/2006/relationships/tags" Target="../tags/tag1462.xml"/><Relationship Id="rId173" Type="http://schemas.openxmlformats.org/officeDocument/2006/relationships/tags" Target="../tags/tag1483.xml"/><Relationship Id="rId194" Type="http://schemas.openxmlformats.org/officeDocument/2006/relationships/tags" Target="../tags/tag1504.xml"/><Relationship Id="rId199" Type="http://schemas.openxmlformats.org/officeDocument/2006/relationships/tags" Target="../tags/tag1509.xml"/><Relationship Id="rId203" Type="http://schemas.openxmlformats.org/officeDocument/2006/relationships/tags" Target="../tags/tag1513.xml"/><Relationship Id="rId208" Type="http://schemas.openxmlformats.org/officeDocument/2006/relationships/tags" Target="../tags/tag1518.xml"/><Relationship Id="rId229" Type="http://schemas.openxmlformats.org/officeDocument/2006/relationships/tags" Target="../tags/tag1539.xml"/><Relationship Id="rId19" Type="http://schemas.openxmlformats.org/officeDocument/2006/relationships/tags" Target="../tags/tag1329.xml"/><Relationship Id="rId224" Type="http://schemas.openxmlformats.org/officeDocument/2006/relationships/tags" Target="../tags/tag1534.xml"/><Relationship Id="rId240" Type="http://schemas.openxmlformats.org/officeDocument/2006/relationships/tags" Target="../tags/tag1550.xml"/><Relationship Id="rId245" Type="http://schemas.openxmlformats.org/officeDocument/2006/relationships/tags" Target="../tags/tag1555.xml"/><Relationship Id="rId14" Type="http://schemas.openxmlformats.org/officeDocument/2006/relationships/tags" Target="../tags/tag1324.xml"/><Relationship Id="rId30" Type="http://schemas.openxmlformats.org/officeDocument/2006/relationships/tags" Target="../tags/tag1340.xml"/><Relationship Id="rId35" Type="http://schemas.openxmlformats.org/officeDocument/2006/relationships/tags" Target="../tags/tag1345.xml"/><Relationship Id="rId56" Type="http://schemas.openxmlformats.org/officeDocument/2006/relationships/tags" Target="../tags/tag1366.xml"/><Relationship Id="rId77" Type="http://schemas.openxmlformats.org/officeDocument/2006/relationships/tags" Target="../tags/tag1387.xml"/><Relationship Id="rId100" Type="http://schemas.openxmlformats.org/officeDocument/2006/relationships/tags" Target="../tags/tag1410.xml"/><Relationship Id="rId105" Type="http://schemas.openxmlformats.org/officeDocument/2006/relationships/tags" Target="../tags/tag1415.xml"/><Relationship Id="rId126" Type="http://schemas.openxmlformats.org/officeDocument/2006/relationships/tags" Target="../tags/tag1436.xml"/><Relationship Id="rId147" Type="http://schemas.openxmlformats.org/officeDocument/2006/relationships/tags" Target="../tags/tag1457.xml"/><Relationship Id="rId168" Type="http://schemas.openxmlformats.org/officeDocument/2006/relationships/tags" Target="../tags/tag1478.xml"/><Relationship Id="rId8" Type="http://schemas.openxmlformats.org/officeDocument/2006/relationships/tags" Target="../tags/tag1318.xml"/><Relationship Id="rId51" Type="http://schemas.openxmlformats.org/officeDocument/2006/relationships/tags" Target="../tags/tag1361.xml"/><Relationship Id="rId72" Type="http://schemas.openxmlformats.org/officeDocument/2006/relationships/tags" Target="../tags/tag1382.xml"/><Relationship Id="rId93" Type="http://schemas.openxmlformats.org/officeDocument/2006/relationships/tags" Target="../tags/tag1403.xml"/><Relationship Id="rId98" Type="http://schemas.openxmlformats.org/officeDocument/2006/relationships/tags" Target="../tags/tag1408.xml"/><Relationship Id="rId121" Type="http://schemas.openxmlformats.org/officeDocument/2006/relationships/tags" Target="../tags/tag1431.xml"/><Relationship Id="rId142" Type="http://schemas.openxmlformats.org/officeDocument/2006/relationships/tags" Target="../tags/tag1452.xml"/><Relationship Id="rId163" Type="http://schemas.openxmlformats.org/officeDocument/2006/relationships/tags" Target="../tags/tag1473.xml"/><Relationship Id="rId184" Type="http://schemas.openxmlformats.org/officeDocument/2006/relationships/tags" Target="../tags/tag1494.xml"/><Relationship Id="rId189" Type="http://schemas.openxmlformats.org/officeDocument/2006/relationships/tags" Target="../tags/tag1499.xml"/><Relationship Id="rId219" Type="http://schemas.openxmlformats.org/officeDocument/2006/relationships/tags" Target="../tags/tag1529.xml"/><Relationship Id="rId3" Type="http://schemas.openxmlformats.org/officeDocument/2006/relationships/tags" Target="../tags/tag1313.xml"/><Relationship Id="rId214" Type="http://schemas.openxmlformats.org/officeDocument/2006/relationships/tags" Target="../tags/tag1524.xml"/><Relationship Id="rId230" Type="http://schemas.openxmlformats.org/officeDocument/2006/relationships/tags" Target="../tags/tag1540.xml"/><Relationship Id="rId235" Type="http://schemas.openxmlformats.org/officeDocument/2006/relationships/tags" Target="../tags/tag1545.xml"/><Relationship Id="rId251" Type="http://schemas.openxmlformats.org/officeDocument/2006/relationships/tags" Target="../tags/tag1561.xml"/><Relationship Id="rId25" Type="http://schemas.openxmlformats.org/officeDocument/2006/relationships/tags" Target="../tags/tag1335.xml"/><Relationship Id="rId46" Type="http://schemas.openxmlformats.org/officeDocument/2006/relationships/tags" Target="../tags/tag1356.xml"/><Relationship Id="rId67" Type="http://schemas.openxmlformats.org/officeDocument/2006/relationships/tags" Target="../tags/tag1377.xml"/><Relationship Id="rId116" Type="http://schemas.openxmlformats.org/officeDocument/2006/relationships/tags" Target="../tags/tag1426.xml"/><Relationship Id="rId137" Type="http://schemas.openxmlformats.org/officeDocument/2006/relationships/tags" Target="../tags/tag1447.xml"/><Relationship Id="rId158" Type="http://schemas.openxmlformats.org/officeDocument/2006/relationships/tags" Target="../tags/tag1468.xml"/><Relationship Id="rId20" Type="http://schemas.openxmlformats.org/officeDocument/2006/relationships/tags" Target="../tags/tag1330.xml"/><Relationship Id="rId41" Type="http://schemas.openxmlformats.org/officeDocument/2006/relationships/tags" Target="../tags/tag1351.xml"/><Relationship Id="rId62" Type="http://schemas.openxmlformats.org/officeDocument/2006/relationships/tags" Target="../tags/tag1372.xml"/><Relationship Id="rId83" Type="http://schemas.openxmlformats.org/officeDocument/2006/relationships/tags" Target="../tags/tag1393.xml"/><Relationship Id="rId88" Type="http://schemas.openxmlformats.org/officeDocument/2006/relationships/tags" Target="../tags/tag1398.xml"/><Relationship Id="rId111" Type="http://schemas.openxmlformats.org/officeDocument/2006/relationships/tags" Target="../tags/tag1421.xml"/><Relationship Id="rId132" Type="http://schemas.openxmlformats.org/officeDocument/2006/relationships/tags" Target="../tags/tag1442.xml"/><Relationship Id="rId153" Type="http://schemas.openxmlformats.org/officeDocument/2006/relationships/tags" Target="../tags/tag1463.xml"/><Relationship Id="rId174" Type="http://schemas.openxmlformats.org/officeDocument/2006/relationships/tags" Target="../tags/tag1484.xml"/><Relationship Id="rId179" Type="http://schemas.openxmlformats.org/officeDocument/2006/relationships/tags" Target="../tags/tag1489.xml"/><Relationship Id="rId195" Type="http://schemas.openxmlformats.org/officeDocument/2006/relationships/tags" Target="../tags/tag1505.xml"/><Relationship Id="rId209" Type="http://schemas.openxmlformats.org/officeDocument/2006/relationships/tags" Target="../tags/tag1519.xml"/><Relationship Id="rId190" Type="http://schemas.openxmlformats.org/officeDocument/2006/relationships/tags" Target="../tags/tag1500.xml"/><Relationship Id="rId204" Type="http://schemas.openxmlformats.org/officeDocument/2006/relationships/tags" Target="../tags/tag1514.xml"/><Relationship Id="rId220" Type="http://schemas.openxmlformats.org/officeDocument/2006/relationships/tags" Target="../tags/tag1530.xml"/><Relationship Id="rId225" Type="http://schemas.openxmlformats.org/officeDocument/2006/relationships/tags" Target="../tags/tag1535.xml"/><Relationship Id="rId241" Type="http://schemas.openxmlformats.org/officeDocument/2006/relationships/tags" Target="../tags/tag1551.xml"/><Relationship Id="rId246" Type="http://schemas.openxmlformats.org/officeDocument/2006/relationships/tags" Target="../tags/tag1556.xml"/><Relationship Id="rId15" Type="http://schemas.openxmlformats.org/officeDocument/2006/relationships/tags" Target="../tags/tag1325.xml"/><Relationship Id="rId36" Type="http://schemas.openxmlformats.org/officeDocument/2006/relationships/tags" Target="../tags/tag1346.xml"/><Relationship Id="rId57" Type="http://schemas.openxmlformats.org/officeDocument/2006/relationships/tags" Target="../tags/tag1367.xml"/><Relationship Id="rId106" Type="http://schemas.openxmlformats.org/officeDocument/2006/relationships/tags" Target="../tags/tag1416.xml"/><Relationship Id="rId127" Type="http://schemas.openxmlformats.org/officeDocument/2006/relationships/tags" Target="../tags/tag1437.xml"/><Relationship Id="rId10" Type="http://schemas.openxmlformats.org/officeDocument/2006/relationships/tags" Target="../tags/tag1320.xml"/><Relationship Id="rId31" Type="http://schemas.openxmlformats.org/officeDocument/2006/relationships/tags" Target="../tags/tag1341.xml"/><Relationship Id="rId52" Type="http://schemas.openxmlformats.org/officeDocument/2006/relationships/tags" Target="../tags/tag1362.xml"/><Relationship Id="rId73" Type="http://schemas.openxmlformats.org/officeDocument/2006/relationships/tags" Target="../tags/tag1383.xml"/><Relationship Id="rId78" Type="http://schemas.openxmlformats.org/officeDocument/2006/relationships/tags" Target="../tags/tag1388.xml"/><Relationship Id="rId94" Type="http://schemas.openxmlformats.org/officeDocument/2006/relationships/tags" Target="../tags/tag1404.xml"/><Relationship Id="rId99" Type="http://schemas.openxmlformats.org/officeDocument/2006/relationships/tags" Target="../tags/tag1409.xml"/><Relationship Id="rId101" Type="http://schemas.openxmlformats.org/officeDocument/2006/relationships/tags" Target="../tags/tag1411.xml"/><Relationship Id="rId122" Type="http://schemas.openxmlformats.org/officeDocument/2006/relationships/tags" Target="../tags/tag1432.xml"/><Relationship Id="rId143" Type="http://schemas.openxmlformats.org/officeDocument/2006/relationships/tags" Target="../tags/tag1453.xml"/><Relationship Id="rId148" Type="http://schemas.openxmlformats.org/officeDocument/2006/relationships/tags" Target="../tags/tag1458.xml"/><Relationship Id="rId164" Type="http://schemas.openxmlformats.org/officeDocument/2006/relationships/tags" Target="../tags/tag1474.xml"/><Relationship Id="rId169" Type="http://schemas.openxmlformats.org/officeDocument/2006/relationships/tags" Target="../tags/tag1479.xml"/><Relationship Id="rId185" Type="http://schemas.openxmlformats.org/officeDocument/2006/relationships/tags" Target="../tags/tag1495.xml"/><Relationship Id="rId4" Type="http://schemas.openxmlformats.org/officeDocument/2006/relationships/tags" Target="../tags/tag1314.xml"/><Relationship Id="rId9" Type="http://schemas.openxmlformats.org/officeDocument/2006/relationships/tags" Target="../tags/tag1319.xml"/><Relationship Id="rId180" Type="http://schemas.openxmlformats.org/officeDocument/2006/relationships/tags" Target="../tags/tag1490.xml"/><Relationship Id="rId210" Type="http://schemas.openxmlformats.org/officeDocument/2006/relationships/tags" Target="../tags/tag1520.xml"/><Relationship Id="rId215" Type="http://schemas.openxmlformats.org/officeDocument/2006/relationships/tags" Target="../tags/tag1525.xml"/><Relationship Id="rId236" Type="http://schemas.openxmlformats.org/officeDocument/2006/relationships/tags" Target="../tags/tag1546.xml"/><Relationship Id="rId26" Type="http://schemas.openxmlformats.org/officeDocument/2006/relationships/tags" Target="../tags/tag1336.xml"/><Relationship Id="rId231" Type="http://schemas.openxmlformats.org/officeDocument/2006/relationships/tags" Target="../tags/tag1541.xml"/><Relationship Id="rId252" Type="http://schemas.openxmlformats.org/officeDocument/2006/relationships/slideLayout" Target="../slideLayouts/slideLayout1.xml"/><Relationship Id="rId47" Type="http://schemas.openxmlformats.org/officeDocument/2006/relationships/tags" Target="../tags/tag1357.xml"/><Relationship Id="rId68" Type="http://schemas.openxmlformats.org/officeDocument/2006/relationships/tags" Target="../tags/tag1378.xml"/><Relationship Id="rId89" Type="http://schemas.openxmlformats.org/officeDocument/2006/relationships/tags" Target="../tags/tag1399.xml"/><Relationship Id="rId112" Type="http://schemas.openxmlformats.org/officeDocument/2006/relationships/tags" Target="../tags/tag1422.xml"/><Relationship Id="rId133" Type="http://schemas.openxmlformats.org/officeDocument/2006/relationships/tags" Target="../tags/tag1443.xml"/><Relationship Id="rId154" Type="http://schemas.openxmlformats.org/officeDocument/2006/relationships/tags" Target="../tags/tag1464.xml"/><Relationship Id="rId175" Type="http://schemas.openxmlformats.org/officeDocument/2006/relationships/tags" Target="../tags/tag1485.xml"/><Relationship Id="rId196" Type="http://schemas.openxmlformats.org/officeDocument/2006/relationships/tags" Target="../tags/tag1506.xml"/><Relationship Id="rId200" Type="http://schemas.openxmlformats.org/officeDocument/2006/relationships/tags" Target="../tags/tag1510.xml"/><Relationship Id="rId16" Type="http://schemas.openxmlformats.org/officeDocument/2006/relationships/tags" Target="../tags/tag1326.xml"/><Relationship Id="rId221" Type="http://schemas.openxmlformats.org/officeDocument/2006/relationships/tags" Target="../tags/tag1531.xml"/><Relationship Id="rId242" Type="http://schemas.openxmlformats.org/officeDocument/2006/relationships/tags" Target="../tags/tag1552.xml"/><Relationship Id="rId37" Type="http://schemas.openxmlformats.org/officeDocument/2006/relationships/tags" Target="../tags/tag1347.xml"/><Relationship Id="rId58" Type="http://schemas.openxmlformats.org/officeDocument/2006/relationships/tags" Target="../tags/tag1368.xml"/><Relationship Id="rId79" Type="http://schemas.openxmlformats.org/officeDocument/2006/relationships/tags" Target="../tags/tag1389.xml"/><Relationship Id="rId102" Type="http://schemas.openxmlformats.org/officeDocument/2006/relationships/tags" Target="../tags/tag1412.xml"/><Relationship Id="rId123" Type="http://schemas.openxmlformats.org/officeDocument/2006/relationships/tags" Target="../tags/tag1433.xml"/><Relationship Id="rId144" Type="http://schemas.openxmlformats.org/officeDocument/2006/relationships/tags" Target="../tags/tag1454.xml"/><Relationship Id="rId90" Type="http://schemas.openxmlformats.org/officeDocument/2006/relationships/tags" Target="../tags/tag1400.xml"/><Relationship Id="rId165" Type="http://schemas.openxmlformats.org/officeDocument/2006/relationships/tags" Target="../tags/tag1475.xml"/><Relationship Id="rId186" Type="http://schemas.openxmlformats.org/officeDocument/2006/relationships/tags" Target="../tags/tag1496.xml"/><Relationship Id="rId211" Type="http://schemas.openxmlformats.org/officeDocument/2006/relationships/tags" Target="../tags/tag1521.xml"/><Relationship Id="rId232" Type="http://schemas.openxmlformats.org/officeDocument/2006/relationships/tags" Target="../tags/tag1542.xml"/><Relationship Id="rId27" Type="http://schemas.openxmlformats.org/officeDocument/2006/relationships/tags" Target="../tags/tag1337.xml"/><Relationship Id="rId48" Type="http://schemas.openxmlformats.org/officeDocument/2006/relationships/tags" Target="../tags/tag1358.xml"/><Relationship Id="rId69" Type="http://schemas.openxmlformats.org/officeDocument/2006/relationships/tags" Target="../tags/tag1379.xml"/><Relationship Id="rId113" Type="http://schemas.openxmlformats.org/officeDocument/2006/relationships/tags" Target="../tags/tag1423.xml"/><Relationship Id="rId134" Type="http://schemas.openxmlformats.org/officeDocument/2006/relationships/tags" Target="../tags/tag1444.xml"/><Relationship Id="rId80" Type="http://schemas.openxmlformats.org/officeDocument/2006/relationships/tags" Target="../tags/tag1390.xml"/><Relationship Id="rId155" Type="http://schemas.openxmlformats.org/officeDocument/2006/relationships/tags" Target="../tags/tag1465.xml"/><Relationship Id="rId176" Type="http://schemas.openxmlformats.org/officeDocument/2006/relationships/tags" Target="../tags/tag1486.xml"/><Relationship Id="rId197" Type="http://schemas.openxmlformats.org/officeDocument/2006/relationships/tags" Target="../tags/tag1507.xml"/><Relationship Id="rId201" Type="http://schemas.openxmlformats.org/officeDocument/2006/relationships/tags" Target="../tags/tag1511.xml"/><Relationship Id="rId222" Type="http://schemas.openxmlformats.org/officeDocument/2006/relationships/tags" Target="../tags/tag1532.xml"/><Relationship Id="rId243" Type="http://schemas.openxmlformats.org/officeDocument/2006/relationships/tags" Target="../tags/tag15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69.xml"/><Relationship Id="rId13" Type="http://schemas.openxmlformats.org/officeDocument/2006/relationships/tags" Target="../tags/tag1574.xml"/><Relationship Id="rId18" Type="http://schemas.openxmlformats.org/officeDocument/2006/relationships/tags" Target="../tags/tag1579.xml"/><Relationship Id="rId3" Type="http://schemas.openxmlformats.org/officeDocument/2006/relationships/tags" Target="../tags/tag1564.xml"/><Relationship Id="rId21" Type="http://schemas.openxmlformats.org/officeDocument/2006/relationships/tags" Target="../tags/tag1582.xml"/><Relationship Id="rId7" Type="http://schemas.openxmlformats.org/officeDocument/2006/relationships/tags" Target="../tags/tag1568.xml"/><Relationship Id="rId12" Type="http://schemas.openxmlformats.org/officeDocument/2006/relationships/tags" Target="../tags/tag1573.xml"/><Relationship Id="rId17" Type="http://schemas.openxmlformats.org/officeDocument/2006/relationships/tags" Target="../tags/tag1578.xml"/><Relationship Id="rId2" Type="http://schemas.openxmlformats.org/officeDocument/2006/relationships/tags" Target="../tags/tag1563.xml"/><Relationship Id="rId16" Type="http://schemas.openxmlformats.org/officeDocument/2006/relationships/tags" Target="../tags/tag1577.xml"/><Relationship Id="rId20" Type="http://schemas.openxmlformats.org/officeDocument/2006/relationships/tags" Target="../tags/tag1581.xml"/><Relationship Id="rId1" Type="http://schemas.openxmlformats.org/officeDocument/2006/relationships/tags" Target="../tags/tag1562.xml"/><Relationship Id="rId6" Type="http://schemas.openxmlformats.org/officeDocument/2006/relationships/tags" Target="../tags/tag1567.xml"/><Relationship Id="rId11" Type="http://schemas.openxmlformats.org/officeDocument/2006/relationships/tags" Target="../tags/tag157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566.xml"/><Relationship Id="rId15" Type="http://schemas.openxmlformats.org/officeDocument/2006/relationships/tags" Target="../tags/tag1576.xml"/><Relationship Id="rId23" Type="http://schemas.openxmlformats.org/officeDocument/2006/relationships/tags" Target="../tags/tag1584.xml"/><Relationship Id="rId10" Type="http://schemas.openxmlformats.org/officeDocument/2006/relationships/tags" Target="../tags/tag1571.xml"/><Relationship Id="rId19" Type="http://schemas.openxmlformats.org/officeDocument/2006/relationships/tags" Target="../tags/tag1580.xml"/><Relationship Id="rId4" Type="http://schemas.openxmlformats.org/officeDocument/2006/relationships/tags" Target="../tags/tag1565.xml"/><Relationship Id="rId9" Type="http://schemas.openxmlformats.org/officeDocument/2006/relationships/tags" Target="../tags/tag1570.xml"/><Relationship Id="rId14" Type="http://schemas.openxmlformats.org/officeDocument/2006/relationships/tags" Target="../tags/tag1575.xml"/><Relationship Id="rId22" Type="http://schemas.openxmlformats.org/officeDocument/2006/relationships/tags" Target="../tags/tag158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701.xml"/><Relationship Id="rId21" Type="http://schemas.openxmlformats.org/officeDocument/2006/relationships/tags" Target="../tags/tag1605.xml"/><Relationship Id="rId42" Type="http://schemas.openxmlformats.org/officeDocument/2006/relationships/tags" Target="../tags/tag1626.xml"/><Relationship Id="rId63" Type="http://schemas.openxmlformats.org/officeDocument/2006/relationships/tags" Target="../tags/tag1647.xml"/><Relationship Id="rId84" Type="http://schemas.openxmlformats.org/officeDocument/2006/relationships/tags" Target="../tags/tag1668.xml"/><Relationship Id="rId138" Type="http://schemas.openxmlformats.org/officeDocument/2006/relationships/tags" Target="../tags/tag1722.xml"/><Relationship Id="rId159" Type="http://schemas.openxmlformats.org/officeDocument/2006/relationships/tags" Target="../tags/tag1743.xml"/><Relationship Id="rId170" Type="http://schemas.openxmlformats.org/officeDocument/2006/relationships/tags" Target="../tags/tag1754.xml"/><Relationship Id="rId191" Type="http://schemas.openxmlformats.org/officeDocument/2006/relationships/tags" Target="../tags/tag1775.xml"/><Relationship Id="rId205" Type="http://schemas.openxmlformats.org/officeDocument/2006/relationships/tags" Target="../tags/tag1789.xml"/><Relationship Id="rId226" Type="http://schemas.openxmlformats.org/officeDocument/2006/relationships/tags" Target="../tags/tag1810.xml"/><Relationship Id="rId107" Type="http://schemas.openxmlformats.org/officeDocument/2006/relationships/tags" Target="../tags/tag1691.xml"/><Relationship Id="rId11" Type="http://schemas.openxmlformats.org/officeDocument/2006/relationships/tags" Target="../tags/tag1595.xml"/><Relationship Id="rId32" Type="http://schemas.openxmlformats.org/officeDocument/2006/relationships/tags" Target="../tags/tag1616.xml"/><Relationship Id="rId53" Type="http://schemas.openxmlformats.org/officeDocument/2006/relationships/tags" Target="../tags/tag1637.xml"/><Relationship Id="rId74" Type="http://schemas.openxmlformats.org/officeDocument/2006/relationships/tags" Target="../tags/tag1658.xml"/><Relationship Id="rId128" Type="http://schemas.openxmlformats.org/officeDocument/2006/relationships/tags" Target="../tags/tag1712.xml"/><Relationship Id="rId149" Type="http://schemas.openxmlformats.org/officeDocument/2006/relationships/tags" Target="../tags/tag1733.xml"/><Relationship Id="rId5" Type="http://schemas.openxmlformats.org/officeDocument/2006/relationships/tags" Target="../tags/tag1589.xml"/><Relationship Id="rId95" Type="http://schemas.openxmlformats.org/officeDocument/2006/relationships/tags" Target="../tags/tag1679.xml"/><Relationship Id="rId160" Type="http://schemas.openxmlformats.org/officeDocument/2006/relationships/tags" Target="../tags/tag1744.xml"/><Relationship Id="rId181" Type="http://schemas.openxmlformats.org/officeDocument/2006/relationships/tags" Target="../tags/tag1765.xml"/><Relationship Id="rId216" Type="http://schemas.openxmlformats.org/officeDocument/2006/relationships/tags" Target="../tags/tag1800.xml"/><Relationship Id="rId237" Type="http://schemas.openxmlformats.org/officeDocument/2006/relationships/tags" Target="../tags/tag1821.xml"/><Relationship Id="rId22" Type="http://schemas.openxmlformats.org/officeDocument/2006/relationships/tags" Target="../tags/tag1606.xml"/><Relationship Id="rId43" Type="http://schemas.openxmlformats.org/officeDocument/2006/relationships/tags" Target="../tags/tag1627.xml"/><Relationship Id="rId64" Type="http://schemas.openxmlformats.org/officeDocument/2006/relationships/tags" Target="../tags/tag1648.xml"/><Relationship Id="rId118" Type="http://schemas.openxmlformats.org/officeDocument/2006/relationships/tags" Target="../tags/tag1702.xml"/><Relationship Id="rId139" Type="http://schemas.openxmlformats.org/officeDocument/2006/relationships/tags" Target="../tags/tag1723.xml"/><Relationship Id="rId85" Type="http://schemas.openxmlformats.org/officeDocument/2006/relationships/tags" Target="../tags/tag1669.xml"/><Relationship Id="rId150" Type="http://schemas.openxmlformats.org/officeDocument/2006/relationships/tags" Target="../tags/tag1734.xml"/><Relationship Id="rId171" Type="http://schemas.openxmlformats.org/officeDocument/2006/relationships/tags" Target="../tags/tag1755.xml"/><Relationship Id="rId192" Type="http://schemas.openxmlformats.org/officeDocument/2006/relationships/tags" Target="../tags/tag1776.xml"/><Relationship Id="rId206" Type="http://schemas.openxmlformats.org/officeDocument/2006/relationships/tags" Target="../tags/tag1790.xml"/><Relationship Id="rId227" Type="http://schemas.openxmlformats.org/officeDocument/2006/relationships/tags" Target="../tags/tag1811.xml"/><Relationship Id="rId201" Type="http://schemas.openxmlformats.org/officeDocument/2006/relationships/tags" Target="../tags/tag1785.xml"/><Relationship Id="rId222" Type="http://schemas.openxmlformats.org/officeDocument/2006/relationships/tags" Target="../tags/tag1806.xml"/><Relationship Id="rId12" Type="http://schemas.openxmlformats.org/officeDocument/2006/relationships/tags" Target="../tags/tag1596.xml"/><Relationship Id="rId17" Type="http://schemas.openxmlformats.org/officeDocument/2006/relationships/tags" Target="../tags/tag1601.xml"/><Relationship Id="rId33" Type="http://schemas.openxmlformats.org/officeDocument/2006/relationships/tags" Target="../tags/tag1617.xml"/><Relationship Id="rId38" Type="http://schemas.openxmlformats.org/officeDocument/2006/relationships/tags" Target="../tags/tag1622.xml"/><Relationship Id="rId59" Type="http://schemas.openxmlformats.org/officeDocument/2006/relationships/tags" Target="../tags/tag1643.xml"/><Relationship Id="rId103" Type="http://schemas.openxmlformats.org/officeDocument/2006/relationships/tags" Target="../tags/tag1687.xml"/><Relationship Id="rId108" Type="http://schemas.openxmlformats.org/officeDocument/2006/relationships/tags" Target="../tags/tag1692.xml"/><Relationship Id="rId124" Type="http://schemas.openxmlformats.org/officeDocument/2006/relationships/tags" Target="../tags/tag1708.xml"/><Relationship Id="rId129" Type="http://schemas.openxmlformats.org/officeDocument/2006/relationships/tags" Target="../tags/tag1713.xml"/><Relationship Id="rId54" Type="http://schemas.openxmlformats.org/officeDocument/2006/relationships/tags" Target="../tags/tag1638.xml"/><Relationship Id="rId70" Type="http://schemas.openxmlformats.org/officeDocument/2006/relationships/tags" Target="../tags/tag1654.xml"/><Relationship Id="rId75" Type="http://schemas.openxmlformats.org/officeDocument/2006/relationships/tags" Target="../tags/tag1659.xml"/><Relationship Id="rId91" Type="http://schemas.openxmlformats.org/officeDocument/2006/relationships/tags" Target="../tags/tag1675.xml"/><Relationship Id="rId96" Type="http://schemas.openxmlformats.org/officeDocument/2006/relationships/tags" Target="../tags/tag1680.xml"/><Relationship Id="rId140" Type="http://schemas.openxmlformats.org/officeDocument/2006/relationships/tags" Target="../tags/tag1724.xml"/><Relationship Id="rId145" Type="http://schemas.openxmlformats.org/officeDocument/2006/relationships/tags" Target="../tags/tag1729.xml"/><Relationship Id="rId161" Type="http://schemas.openxmlformats.org/officeDocument/2006/relationships/tags" Target="../tags/tag1745.xml"/><Relationship Id="rId166" Type="http://schemas.openxmlformats.org/officeDocument/2006/relationships/tags" Target="../tags/tag1750.xml"/><Relationship Id="rId182" Type="http://schemas.openxmlformats.org/officeDocument/2006/relationships/tags" Target="../tags/tag1766.xml"/><Relationship Id="rId187" Type="http://schemas.openxmlformats.org/officeDocument/2006/relationships/tags" Target="../tags/tag1771.xml"/><Relationship Id="rId217" Type="http://schemas.openxmlformats.org/officeDocument/2006/relationships/tags" Target="../tags/tag1801.xml"/><Relationship Id="rId1" Type="http://schemas.openxmlformats.org/officeDocument/2006/relationships/tags" Target="../tags/tag1585.xml"/><Relationship Id="rId6" Type="http://schemas.openxmlformats.org/officeDocument/2006/relationships/tags" Target="../tags/tag1590.xml"/><Relationship Id="rId212" Type="http://schemas.openxmlformats.org/officeDocument/2006/relationships/tags" Target="../tags/tag1796.xml"/><Relationship Id="rId233" Type="http://schemas.openxmlformats.org/officeDocument/2006/relationships/tags" Target="../tags/tag1817.xml"/><Relationship Id="rId238" Type="http://schemas.openxmlformats.org/officeDocument/2006/relationships/tags" Target="../tags/tag1822.xml"/><Relationship Id="rId23" Type="http://schemas.openxmlformats.org/officeDocument/2006/relationships/tags" Target="../tags/tag1607.xml"/><Relationship Id="rId28" Type="http://schemas.openxmlformats.org/officeDocument/2006/relationships/tags" Target="../tags/tag1612.xml"/><Relationship Id="rId49" Type="http://schemas.openxmlformats.org/officeDocument/2006/relationships/tags" Target="../tags/tag1633.xml"/><Relationship Id="rId114" Type="http://schemas.openxmlformats.org/officeDocument/2006/relationships/tags" Target="../tags/tag1698.xml"/><Relationship Id="rId119" Type="http://schemas.openxmlformats.org/officeDocument/2006/relationships/tags" Target="../tags/tag1703.xml"/><Relationship Id="rId44" Type="http://schemas.openxmlformats.org/officeDocument/2006/relationships/tags" Target="../tags/tag1628.xml"/><Relationship Id="rId60" Type="http://schemas.openxmlformats.org/officeDocument/2006/relationships/tags" Target="../tags/tag1644.xml"/><Relationship Id="rId65" Type="http://schemas.openxmlformats.org/officeDocument/2006/relationships/tags" Target="../tags/tag1649.xml"/><Relationship Id="rId81" Type="http://schemas.openxmlformats.org/officeDocument/2006/relationships/tags" Target="../tags/tag1665.xml"/><Relationship Id="rId86" Type="http://schemas.openxmlformats.org/officeDocument/2006/relationships/tags" Target="../tags/tag1670.xml"/><Relationship Id="rId130" Type="http://schemas.openxmlformats.org/officeDocument/2006/relationships/tags" Target="../tags/tag1714.xml"/><Relationship Id="rId135" Type="http://schemas.openxmlformats.org/officeDocument/2006/relationships/tags" Target="../tags/tag1719.xml"/><Relationship Id="rId151" Type="http://schemas.openxmlformats.org/officeDocument/2006/relationships/tags" Target="../tags/tag1735.xml"/><Relationship Id="rId156" Type="http://schemas.openxmlformats.org/officeDocument/2006/relationships/tags" Target="../tags/tag1740.xml"/><Relationship Id="rId177" Type="http://schemas.openxmlformats.org/officeDocument/2006/relationships/tags" Target="../tags/tag1761.xml"/><Relationship Id="rId198" Type="http://schemas.openxmlformats.org/officeDocument/2006/relationships/tags" Target="../tags/tag1782.xml"/><Relationship Id="rId172" Type="http://schemas.openxmlformats.org/officeDocument/2006/relationships/tags" Target="../tags/tag1756.xml"/><Relationship Id="rId193" Type="http://schemas.openxmlformats.org/officeDocument/2006/relationships/tags" Target="../tags/tag1777.xml"/><Relationship Id="rId202" Type="http://schemas.openxmlformats.org/officeDocument/2006/relationships/tags" Target="../tags/tag1786.xml"/><Relationship Id="rId207" Type="http://schemas.openxmlformats.org/officeDocument/2006/relationships/tags" Target="../tags/tag1791.xml"/><Relationship Id="rId223" Type="http://schemas.openxmlformats.org/officeDocument/2006/relationships/tags" Target="../tags/tag1807.xml"/><Relationship Id="rId228" Type="http://schemas.openxmlformats.org/officeDocument/2006/relationships/tags" Target="../tags/tag1812.xml"/><Relationship Id="rId13" Type="http://schemas.openxmlformats.org/officeDocument/2006/relationships/tags" Target="../tags/tag1597.xml"/><Relationship Id="rId18" Type="http://schemas.openxmlformats.org/officeDocument/2006/relationships/tags" Target="../tags/tag1602.xml"/><Relationship Id="rId39" Type="http://schemas.openxmlformats.org/officeDocument/2006/relationships/tags" Target="../tags/tag1623.xml"/><Relationship Id="rId109" Type="http://schemas.openxmlformats.org/officeDocument/2006/relationships/tags" Target="../tags/tag1693.xml"/><Relationship Id="rId34" Type="http://schemas.openxmlformats.org/officeDocument/2006/relationships/tags" Target="../tags/tag1618.xml"/><Relationship Id="rId50" Type="http://schemas.openxmlformats.org/officeDocument/2006/relationships/tags" Target="../tags/tag1634.xml"/><Relationship Id="rId55" Type="http://schemas.openxmlformats.org/officeDocument/2006/relationships/tags" Target="../tags/tag1639.xml"/><Relationship Id="rId76" Type="http://schemas.openxmlformats.org/officeDocument/2006/relationships/tags" Target="../tags/tag1660.xml"/><Relationship Id="rId97" Type="http://schemas.openxmlformats.org/officeDocument/2006/relationships/tags" Target="../tags/tag1681.xml"/><Relationship Id="rId104" Type="http://schemas.openxmlformats.org/officeDocument/2006/relationships/tags" Target="../tags/tag1688.xml"/><Relationship Id="rId120" Type="http://schemas.openxmlformats.org/officeDocument/2006/relationships/tags" Target="../tags/tag1704.xml"/><Relationship Id="rId125" Type="http://schemas.openxmlformats.org/officeDocument/2006/relationships/tags" Target="../tags/tag1709.xml"/><Relationship Id="rId141" Type="http://schemas.openxmlformats.org/officeDocument/2006/relationships/tags" Target="../tags/tag1725.xml"/><Relationship Id="rId146" Type="http://schemas.openxmlformats.org/officeDocument/2006/relationships/tags" Target="../tags/tag1730.xml"/><Relationship Id="rId167" Type="http://schemas.openxmlformats.org/officeDocument/2006/relationships/tags" Target="../tags/tag1751.xml"/><Relationship Id="rId188" Type="http://schemas.openxmlformats.org/officeDocument/2006/relationships/tags" Target="../tags/tag1772.xml"/><Relationship Id="rId7" Type="http://schemas.openxmlformats.org/officeDocument/2006/relationships/tags" Target="../tags/tag1591.xml"/><Relationship Id="rId71" Type="http://schemas.openxmlformats.org/officeDocument/2006/relationships/tags" Target="../tags/tag1655.xml"/><Relationship Id="rId92" Type="http://schemas.openxmlformats.org/officeDocument/2006/relationships/tags" Target="../tags/tag1676.xml"/><Relationship Id="rId162" Type="http://schemas.openxmlformats.org/officeDocument/2006/relationships/tags" Target="../tags/tag1746.xml"/><Relationship Id="rId183" Type="http://schemas.openxmlformats.org/officeDocument/2006/relationships/tags" Target="../tags/tag1767.xml"/><Relationship Id="rId213" Type="http://schemas.openxmlformats.org/officeDocument/2006/relationships/tags" Target="../tags/tag1797.xml"/><Relationship Id="rId218" Type="http://schemas.openxmlformats.org/officeDocument/2006/relationships/tags" Target="../tags/tag1802.xml"/><Relationship Id="rId234" Type="http://schemas.openxmlformats.org/officeDocument/2006/relationships/tags" Target="../tags/tag1818.xml"/><Relationship Id="rId239" Type="http://schemas.openxmlformats.org/officeDocument/2006/relationships/tags" Target="../tags/tag1823.xml"/><Relationship Id="rId2" Type="http://schemas.openxmlformats.org/officeDocument/2006/relationships/tags" Target="../tags/tag1586.xml"/><Relationship Id="rId29" Type="http://schemas.openxmlformats.org/officeDocument/2006/relationships/tags" Target="../tags/tag1613.xml"/><Relationship Id="rId24" Type="http://schemas.openxmlformats.org/officeDocument/2006/relationships/tags" Target="../tags/tag1608.xml"/><Relationship Id="rId40" Type="http://schemas.openxmlformats.org/officeDocument/2006/relationships/tags" Target="../tags/tag1624.xml"/><Relationship Id="rId45" Type="http://schemas.openxmlformats.org/officeDocument/2006/relationships/tags" Target="../tags/tag1629.xml"/><Relationship Id="rId66" Type="http://schemas.openxmlformats.org/officeDocument/2006/relationships/tags" Target="../tags/tag1650.xml"/><Relationship Id="rId87" Type="http://schemas.openxmlformats.org/officeDocument/2006/relationships/tags" Target="../tags/tag1671.xml"/><Relationship Id="rId110" Type="http://schemas.openxmlformats.org/officeDocument/2006/relationships/tags" Target="../tags/tag1694.xml"/><Relationship Id="rId115" Type="http://schemas.openxmlformats.org/officeDocument/2006/relationships/tags" Target="../tags/tag1699.xml"/><Relationship Id="rId131" Type="http://schemas.openxmlformats.org/officeDocument/2006/relationships/tags" Target="../tags/tag1715.xml"/><Relationship Id="rId136" Type="http://schemas.openxmlformats.org/officeDocument/2006/relationships/tags" Target="../tags/tag1720.xml"/><Relationship Id="rId157" Type="http://schemas.openxmlformats.org/officeDocument/2006/relationships/tags" Target="../tags/tag1741.xml"/><Relationship Id="rId178" Type="http://schemas.openxmlformats.org/officeDocument/2006/relationships/tags" Target="../tags/tag1762.xml"/><Relationship Id="rId61" Type="http://schemas.openxmlformats.org/officeDocument/2006/relationships/tags" Target="../tags/tag1645.xml"/><Relationship Id="rId82" Type="http://schemas.openxmlformats.org/officeDocument/2006/relationships/tags" Target="../tags/tag1666.xml"/><Relationship Id="rId152" Type="http://schemas.openxmlformats.org/officeDocument/2006/relationships/tags" Target="../tags/tag1736.xml"/><Relationship Id="rId173" Type="http://schemas.openxmlformats.org/officeDocument/2006/relationships/tags" Target="../tags/tag1757.xml"/><Relationship Id="rId194" Type="http://schemas.openxmlformats.org/officeDocument/2006/relationships/tags" Target="../tags/tag1778.xml"/><Relationship Id="rId199" Type="http://schemas.openxmlformats.org/officeDocument/2006/relationships/tags" Target="../tags/tag1783.xml"/><Relationship Id="rId203" Type="http://schemas.openxmlformats.org/officeDocument/2006/relationships/tags" Target="../tags/tag1787.xml"/><Relationship Id="rId208" Type="http://schemas.openxmlformats.org/officeDocument/2006/relationships/tags" Target="../tags/tag1792.xml"/><Relationship Id="rId229" Type="http://schemas.openxmlformats.org/officeDocument/2006/relationships/tags" Target="../tags/tag1813.xml"/><Relationship Id="rId19" Type="http://schemas.openxmlformats.org/officeDocument/2006/relationships/tags" Target="../tags/tag1603.xml"/><Relationship Id="rId224" Type="http://schemas.openxmlformats.org/officeDocument/2006/relationships/tags" Target="../tags/tag1808.xml"/><Relationship Id="rId240" Type="http://schemas.openxmlformats.org/officeDocument/2006/relationships/tags" Target="../tags/tag1824.xml"/><Relationship Id="rId14" Type="http://schemas.openxmlformats.org/officeDocument/2006/relationships/tags" Target="../tags/tag1598.xml"/><Relationship Id="rId30" Type="http://schemas.openxmlformats.org/officeDocument/2006/relationships/tags" Target="../tags/tag1614.xml"/><Relationship Id="rId35" Type="http://schemas.openxmlformats.org/officeDocument/2006/relationships/tags" Target="../tags/tag1619.xml"/><Relationship Id="rId56" Type="http://schemas.openxmlformats.org/officeDocument/2006/relationships/tags" Target="../tags/tag1640.xml"/><Relationship Id="rId77" Type="http://schemas.openxmlformats.org/officeDocument/2006/relationships/tags" Target="../tags/tag1661.xml"/><Relationship Id="rId100" Type="http://schemas.openxmlformats.org/officeDocument/2006/relationships/tags" Target="../tags/tag1684.xml"/><Relationship Id="rId105" Type="http://schemas.openxmlformats.org/officeDocument/2006/relationships/tags" Target="../tags/tag1689.xml"/><Relationship Id="rId126" Type="http://schemas.openxmlformats.org/officeDocument/2006/relationships/tags" Target="../tags/tag1710.xml"/><Relationship Id="rId147" Type="http://schemas.openxmlformats.org/officeDocument/2006/relationships/tags" Target="../tags/tag1731.xml"/><Relationship Id="rId168" Type="http://schemas.openxmlformats.org/officeDocument/2006/relationships/tags" Target="../tags/tag1752.xml"/><Relationship Id="rId8" Type="http://schemas.openxmlformats.org/officeDocument/2006/relationships/tags" Target="../tags/tag1592.xml"/><Relationship Id="rId51" Type="http://schemas.openxmlformats.org/officeDocument/2006/relationships/tags" Target="../tags/tag1635.xml"/><Relationship Id="rId72" Type="http://schemas.openxmlformats.org/officeDocument/2006/relationships/tags" Target="../tags/tag1656.xml"/><Relationship Id="rId93" Type="http://schemas.openxmlformats.org/officeDocument/2006/relationships/tags" Target="../tags/tag1677.xml"/><Relationship Id="rId98" Type="http://schemas.openxmlformats.org/officeDocument/2006/relationships/tags" Target="../tags/tag1682.xml"/><Relationship Id="rId121" Type="http://schemas.openxmlformats.org/officeDocument/2006/relationships/tags" Target="../tags/tag1705.xml"/><Relationship Id="rId142" Type="http://schemas.openxmlformats.org/officeDocument/2006/relationships/tags" Target="../tags/tag1726.xml"/><Relationship Id="rId163" Type="http://schemas.openxmlformats.org/officeDocument/2006/relationships/tags" Target="../tags/tag1747.xml"/><Relationship Id="rId184" Type="http://schemas.openxmlformats.org/officeDocument/2006/relationships/tags" Target="../tags/tag1768.xml"/><Relationship Id="rId189" Type="http://schemas.openxmlformats.org/officeDocument/2006/relationships/tags" Target="../tags/tag1773.xml"/><Relationship Id="rId219" Type="http://schemas.openxmlformats.org/officeDocument/2006/relationships/tags" Target="../tags/tag1803.xml"/><Relationship Id="rId3" Type="http://schemas.openxmlformats.org/officeDocument/2006/relationships/tags" Target="../tags/tag1587.xml"/><Relationship Id="rId214" Type="http://schemas.openxmlformats.org/officeDocument/2006/relationships/tags" Target="../tags/tag1798.xml"/><Relationship Id="rId230" Type="http://schemas.openxmlformats.org/officeDocument/2006/relationships/tags" Target="../tags/tag1814.xml"/><Relationship Id="rId235" Type="http://schemas.openxmlformats.org/officeDocument/2006/relationships/tags" Target="../tags/tag1819.xml"/><Relationship Id="rId25" Type="http://schemas.openxmlformats.org/officeDocument/2006/relationships/tags" Target="../tags/tag1609.xml"/><Relationship Id="rId46" Type="http://schemas.openxmlformats.org/officeDocument/2006/relationships/tags" Target="../tags/tag1630.xml"/><Relationship Id="rId67" Type="http://schemas.openxmlformats.org/officeDocument/2006/relationships/tags" Target="../tags/tag1651.xml"/><Relationship Id="rId116" Type="http://schemas.openxmlformats.org/officeDocument/2006/relationships/tags" Target="../tags/tag1700.xml"/><Relationship Id="rId137" Type="http://schemas.openxmlformats.org/officeDocument/2006/relationships/tags" Target="../tags/tag1721.xml"/><Relationship Id="rId158" Type="http://schemas.openxmlformats.org/officeDocument/2006/relationships/tags" Target="../tags/tag1742.xml"/><Relationship Id="rId20" Type="http://schemas.openxmlformats.org/officeDocument/2006/relationships/tags" Target="../tags/tag1604.xml"/><Relationship Id="rId41" Type="http://schemas.openxmlformats.org/officeDocument/2006/relationships/tags" Target="../tags/tag1625.xml"/><Relationship Id="rId62" Type="http://schemas.openxmlformats.org/officeDocument/2006/relationships/tags" Target="../tags/tag1646.xml"/><Relationship Id="rId83" Type="http://schemas.openxmlformats.org/officeDocument/2006/relationships/tags" Target="../tags/tag1667.xml"/><Relationship Id="rId88" Type="http://schemas.openxmlformats.org/officeDocument/2006/relationships/tags" Target="../tags/tag1672.xml"/><Relationship Id="rId111" Type="http://schemas.openxmlformats.org/officeDocument/2006/relationships/tags" Target="../tags/tag1695.xml"/><Relationship Id="rId132" Type="http://schemas.openxmlformats.org/officeDocument/2006/relationships/tags" Target="../tags/tag1716.xml"/><Relationship Id="rId153" Type="http://schemas.openxmlformats.org/officeDocument/2006/relationships/tags" Target="../tags/tag1737.xml"/><Relationship Id="rId174" Type="http://schemas.openxmlformats.org/officeDocument/2006/relationships/tags" Target="../tags/tag1758.xml"/><Relationship Id="rId179" Type="http://schemas.openxmlformats.org/officeDocument/2006/relationships/tags" Target="../tags/tag1763.xml"/><Relationship Id="rId195" Type="http://schemas.openxmlformats.org/officeDocument/2006/relationships/tags" Target="../tags/tag1779.xml"/><Relationship Id="rId209" Type="http://schemas.openxmlformats.org/officeDocument/2006/relationships/tags" Target="../tags/tag1793.xml"/><Relationship Id="rId190" Type="http://schemas.openxmlformats.org/officeDocument/2006/relationships/tags" Target="../tags/tag1774.xml"/><Relationship Id="rId204" Type="http://schemas.openxmlformats.org/officeDocument/2006/relationships/tags" Target="../tags/tag1788.xml"/><Relationship Id="rId220" Type="http://schemas.openxmlformats.org/officeDocument/2006/relationships/tags" Target="../tags/tag1804.xml"/><Relationship Id="rId225" Type="http://schemas.openxmlformats.org/officeDocument/2006/relationships/tags" Target="../tags/tag1809.xml"/><Relationship Id="rId241" Type="http://schemas.openxmlformats.org/officeDocument/2006/relationships/slideLayout" Target="../slideLayouts/slideLayout1.xml"/><Relationship Id="rId15" Type="http://schemas.openxmlformats.org/officeDocument/2006/relationships/tags" Target="../tags/tag1599.xml"/><Relationship Id="rId36" Type="http://schemas.openxmlformats.org/officeDocument/2006/relationships/tags" Target="../tags/tag1620.xml"/><Relationship Id="rId57" Type="http://schemas.openxmlformats.org/officeDocument/2006/relationships/tags" Target="../tags/tag1641.xml"/><Relationship Id="rId106" Type="http://schemas.openxmlformats.org/officeDocument/2006/relationships/tags" Target="../tags/tag1690.xml"/><Relationship Id="rId127" Type="http://schemas.openxmlformats.org/officeDocument/2006/relationships/tags" Target="../tags/tag1711.xml"/><Relationship Id="rId10" Type="http://schemas.openxmlformats.org/officeDocument/2006/relationships/tags" Target="../tags/tag1594.xml"/><Relationship Id="rId31" Type="http://schemas.openxmlformats.org/officeDocument/2006/relationships/tags" Target="../tags/tag1615.xml"/><Relationship Id="rId52" Type="http://schemas.openxmlformats.org/officeDocument/2006/relationships/tags" Target="../tags/tag1636.xml"/><Relationship Id="rId73" Type="http://schemas.openxmlformats.org/officeDocument/2006/relationships/tags" Target="../tags/tag1657.xml"/><Relationship Id="rId78" Type="http://schemas.openxmlformats.org/officeDocument/2006/relationships/tags" Target="../tags/tag1662.xml"/><Relationship Id="rId94" Type="http://schemas.openxmlformats.org/officeDocument/2006/relationships/tags" Target="../tags/tag1678.xml"/><Relationship Id="rId99" Type="http://schemas.openxmlformats.org/officeDocument/2006/relationships/tags" Target="../tags/tag1683.xml"/><Relationship Id="rId101" Type="http://schemas.openxmlformats.org/officeDocument/2006/relationships/tags" Target="../tags/tag1685.xml"/><Relationship Id="rId122" Type="http://schemas.openxmlformats.org/officeDocument/2006/relationships/tags" Target="../tags/tag1706.xml"/><Relationship Id="rId143" Type="http://schemas.openxmlformats.org/officeDocument/2006/relationships/tags" Target="../tags/tag1727.xml"/><Relationship Id="rId148" Type="http://schemas.openxmlformats.org/officeDocument/2006/relationships/tags" Target="../tags/tag1732.xml"/><Relationship Id="rId164" Type="http://schemas.openxmlformats.org/officeDocument/2006/relationships/tags" Target="../tags/tag1748.xml"/><Relationship Id="rId169" Type="http://schemas.openxmlformats.org/officeDocument/2006/relationships/tags" Target="../tags/tag1753.xml"/><Relationship Id="rId185" Type="http://schemas.openxmlformats.org/officeDocument/2006/relationships/tags" Target="../tags/tag1769.xml"/><Relationship Id="rId4" Type="http://schemas.openxmlformats.org/officeDocument/2006/relationships/tags" Target="../tags/tag1588.xml"/><Relationship Id="rId9" Type="http://schemas.openxmlformats.org/officeDocument/2006/relationships/tags" Target="../tags/tag1593.xml"/><Relationship Id="rId180" Type="http://schemas.openxmlformats.org/officeDocument/2006/relationships/tags" Target="../tags/tag1764.xml"/><Relationship Id="rId210" Type="http://schemas.openxmlformats.org/officeDocument/2006/relationships/tags" Target="../tags/tag1794.xml"/><Relationship Id="rId215" Type="http://schemas.openxmlformats.org/officeDocument/2006/relationships/tags" Target="../tags/tag1799.xml"/><Relationship Id="rId236" Type="http://schemas.openxmlformats.org/officeDocument/2006/relationships/tags" Target="../tags/tag1820.xml"/><Relationship Id="rId26" Type="http://schemas.openxmlformats.org/officeDocument/2006/relationships/tags" Target="../tags/tag1610.xml"/><Relationship Id="rId231" Type="http://schemas.openxmlformats.org/officeDocument/2006/relationships/tags" Target="../tags/tag1815.xml"/><Relationship Id="rId47" Type="http://schemas.openxmlformats.org/officeDocument/2006/relationships/tags" Target="../tags/tag1631.xml"/><Relationship Id="rId68" Type="http://schemas.openxmlformats.org/officeDocument/2006/relationships/tags" Target="../tags/tag1652.xml"/><Relationship Id="rId89" Type="http://schemas.openxmlformats.org/officeDocument/2006/relationships/tags" Target="../tags/tag1673.xml"/><Relationship Id="rId112" Type="http://schemas.openxmlformats.org/officeDocument/2006/relationships/tags" Target="../tags/tag1696.xml"/><Relationship Id="rId133" Type="http://schemas.openxmlformats.org/officeDocument/2006/relationships/tags" Target="../tags/tag1717.xml"/><Relationship Id="rId154" Type="http://schemas.openxmlformats.org/officeDocument/2006/relationships/tags" Target="../tags/tag1738.xml"/><Relationship Id="rId175" Type="http://schemas.openxmlformats.org/officeDocument/2006/relationships/tags" Target="../tags/tag1759.xml"/><Relationship Id="rId196" Type="http://schemas.openxmlformats.org/officeDocument/2006/relationships/tags" Target="../tags/tag1780.xml"/><Relationship Id="rId200" Type="http://schemas.openxmlformats.org/officeDocument/2006/relationships/tags" Target="../tags/tag1784.xml"/><Relationship Id="rId16" Type="http://schemas.openxmlformats.org/officeDocument/2006/relationships/tags" Target="../tags/tag1600.xml"/><Relationship Id="rId221" Type="http://schemas.openxmlformats.org/officeDocument/2006/relationships/tags" Target="../tags/tag1805.xml"/><Relationship Id="rId37" Type="http://schemas.openxmlformats.org/officeDocument/2006/relationships/tags" Target="../tags/tag1621.xml"/><Relationship Id="rId58" Type="http://schemas.openxmlformats.org/officeDocument/2006/relationships/tags" Target="../tags/tag1642.xml"/><Relationship Id="rId79" Type="http://schemas.openxmlformats.org/officeDocument/2006/relationships/tags" Target="../tags/tag1663.xml"/><Relationship Id="rId102" Type="http://schemas.openxmlformats.org/officeDocument/2006/relationships/tags" Target="../tags/tag1686.xml"/><Relationship Id="rId123" Type="http://schemas.openxmlformats.org/officeDocument/2006/relationships/tags" Target="../tags/tag1707.xml"/><Relationship Id="rId144" Type="http://schemas.openxmlformats.org/officeDocument/2006/relationships/tags" Target="../tags/tag1728.xml"/><Relationship Id="rId90" Type="http://schemas.openxmlformats.org/officeDocument/2006/relationships/tags" Target="../tags/tag1674.xml"/><Relationship Id="rId165" Type="http://schemas.openxmlformats.org/officeDocument/2006/relationships/tags" Target="../tags/tag1749.xml"/><Relationship Id="rId186" Type="http://schemas.openxmlformats.org/officeDocument/2006/relationships/tags" Target="../tags/tag1770.xml"/><Relationship Id="rId211" Type="http://schemas.openxmlformats.org/officeDocument/2006/relationships/tags" Target="../tags/tag1795.xml"/><Relationship Id="rId232" Type="http://schemas.openxmlformats.org/officeDocument/2006/relationships/tags" Target="../tags/tag1816.xml"/><Relationship Id="rId27" Type="http://schemas.openxmlformats.org/officeDocument/2006/relationships/tags" Target="../tags/tag1611.xml"/><Relationship Id="rId48" Type="http://schemas.openxmlformats.org/officeDocument/2006/relationships/tags" Target="../tags/tag1632.xml"/><Relationship Id="rId69" Type="http://schemas.openxmlformats.org/officeDocument/2006/relationships/tags" Target="../tags/tag1653.xml"/><Relationship Id="rId113" Type="http://schemas.openxmlformats.org/officeDocument/2006/relationships/tags" Target="../tags/tag1697.xml"/><Relationship Id="rId134" Type="http://schemas.openxmlformats.org/officeDocument/2006/relationships/tags" Target="../tags/tag1718.xml"/><Relationship Id="rId80" Type="http://schemas.openxmlformats.org/officeDocument/2006/relationships/tags" Target="../tags/tag1664.xml"/><Relationship Id="rId155" Type="http://schemas.openxmlformats.org/officeDocument/2006/relationships/tags" Target="../tags/tag1739.xml"/><Relationship Id="rId176" Type="http://schemas.openxmlformats.org/officeDocument/2006/relationships/tags" Target="../tags/tag1760.xml"/><Relationship Id="rId197" Type="http://schemas.openxmlformats.org/officeDocument/2006/relationships/tags" Target="../tags/tag17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2"/>
          <p:cNvGrpSpPr/>
          <p:nvPr/>
        </p:nvGrpSpPr>
        <p:grpSpPr>
          <a:xfrm>
            <a:off x="485775" y="459149"/>
            <a:ext cx="1704976" cy="605820"/>
            <a:chOff x="485775" y="459149"/>
            <a:chExt cx="1704976" cy="605820"/>
          </a:xfrm>
        </p:grpSpPr>
        <p:sp>
          <p:nvSpPr>
            <p:cNvPr id="4" name="SMARTInkShape-1"/>
            <p:cNvSpPr/>
            <p:nvPr>
              <p:custDataLst>
                <p:tags r:id="rId236"/>
              </p:custDataLst>
            </p:nvPr>
          </p:nvSpPr>
          <p:spPr>
            <a:xfrm>
              <a:off x="485775" y="518863"/>
              <a:ext cx="200026" cy="352676"/>
            </a:xfrm>
            <a:custGeom>
              <a:avLst/>
              <a:gdLst/>
              <a:ahLst/>
              <a:cxnLst/>
              <a:rect l="0" t="0" r="0" b="0"/>
              <a:pathLst>
                <a:path w="200026" h="352676">
                  <a:moveTo>
                    <a:pt x="0" y="119312"/>
                  </a:moveTo>
                  <a:lnTo>
                    <a:pt x="0" y="119312"/>
                  </a:lnTo>
                  <a:lnTo>
                    <a:pt x="8201" y="119312"/>
                  </a:lnTo>
                  <a:lnTo>
                    <a:pt x="14189" y="124369"/>
                  </a:lnTo>
                  <a:lnTo>
                    <a:pt x="31881" y="168217"/>
                  </a:lnTo>
                  <a:lnTo>
                    <a:pt x="36871" y="210777"/>
                  </a:lnTo>
                  <a:lnTo>
                    <a:pt x="37857" y="247407"/>
                  </a:lnTo>
                  <a:lnTo>
                    <a:pt x="39126" y="293049"/>
                  </a:lnTo>
                  <a:lnTo>
                    <a:pt x="46297" y="338688"/>
                  </a:lnTo>
                  <a:lnTo>
                    <a:pt x="47363" y="352675"/>
                  </a:lnTo>
                  <a:lnTo>
                    <a:pt x="47615" y="311532"/>
                  </a:lnTo>
                  <a:lnTo>
                    <a:pt x="42565" y="271634"/>
                  </a:lnTo>
                  <a:lnTo>
                    <a:pt x="39423" y="236411"/>
                  </a:lnTo>
                  <a:lnTo>
                    <a:pt x="38492" y="195753"/>
                  </a:lnTo>
                  <a:lnTo>
                    <a:pt x="38177" y="148758"/>
                  </a:lnTo>
                  <a:lnTo>
                    <a:pt x="39181" y="112279"/>
                  </a:lnTo>
                  <a:lnTo>
                    <a:pt x="45644" y="67672"/>
                  </a:lnTo>
                  <a:lnTo>
                    <a:pt x="49860" y="44744"/>
                  </a:lnTo>
                  <a:lnTo>
                    <a:pt x="65823" y="12978"/>
                  </a:lnTo>
                  <a:lnTo>
                    <a:pt x="74410" y="3261"/>
                  </a:lnTo>
                  <a:lnTo>
                    <a:pt x="78182" y="669"/>
                  </a:lnTo>
                  <a:lnTo>
                    <a:pt x="82813" y="0"/>
                  </a:lnTo>
                  <a:lnTo>
                    <a:pt x="93603" y="2079"/>
                  </a:lnTo>
                  <a:lnTo>
                    <a:pt x="111578" y="14256"/>
                  </a:lnTo>
                  <a:lnTo>
                    <a:pt x="125253" y="31270"/>
                  </a:lnTo>
                  <a:lnTo>
                    <a:pt x="142645" y="75458"/>
                  </a:lnTo>
                  <a:lnTo>
                    <a:pt x="149510" y="110904"/>
                  </a:lnTo>
                  <a:lnTo>
                    <a:pt x="150057" y="132509"/>
                  </a:lnTo>
                  <a:lnTo>
                    <a:pt x="144030" y="169093"/>
                  </a:lnTo>
                  <a:lnTo>
                    <a:pt x="134922" y="184123"/>
                  </a:lnTo>
                  <a:lnTo>
                    <a:pt x="121348" y="195742"/>
                  </a:lnTo>
                  <a:lnTo>
                    <a:pt x="108260" y="200906"/>
                  </a:lnTo>
                  <a:lnTo>
                    <a:pt x="92566" y="200379"/>
                  </a:lnTo>
                  <a:lnTo>
                    <a:pt x="77124" y="196617"/>
                  </a:lnTo>
                  <a:lnTo>
                    <a:pt x="53555" y="187060"/>
                  </a:lnTo>
                  <a:lnTo>
                    <a:pt x="53695" y="186702"/>
                  </a:lnTo>
                  <a:lnTo>
                    <a:pt x="54847" y="186464"/>
                  </a:lnTo>
                  <a:lnTo>
                    <a:pt x="58949" y="189021"/>
                  </a:lnTo>
                  <a:lnTo>
                    <a:pt x="106265" y="225991"/>
                  </a:lnTo>
                  <a:lnTo>
                    <a:pt x="145265" y="271147"/>
                  </a:lnTo>
                  <a:lnTo>
                    <a:pt x="173415" y="309597"/>
                  </a:lnTo>
                  <a:lnTo>
                    <a:pt x="179793" y="322683"/>
                  </a:lnTo>
                  <a:lnTo>
                    <a:pt x="185036" y="326116"/>
                  </a:lnTo>
                  <a:lnTo>
                    <a:pt x="186857" y="325973"/>
                  </a:lnTo>
                  <a:lnTo>
                    <a:pt x="200025" y="30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>
              <p:custDataLst>
                <p:tags r:id="rId237"/>
              </p:custDataLst>
            </p:nvPr>
          </p:nvSpPr>
          <p:spPr>
            <a:xfrm>
              <a:off x="734530" y="679985"/>
              <a:ext cx="141771" cy="133153"/>
            </a:xfrm>
            <a:custGeom>
              <a:avLst/>
              <a:gdLst/>
              <a:ahLst/>
              <a:cxnLst/>
              <a:rect l="0" t="0" r="0" b="0"/>
              <a:pathLst>
                <a:path w="141771" h="133153">
                  <a:moveTo>
                    <a:pt x="8420" y="62965"/>
                  </a:moveTo>
                  <a:lnTo>
                    <a:pt x="8420" y="62965"/>
                  </a:lnTo>
                  <a:lnTo>
                    <a:pt x="219" y="62965"/>
                  </a:lnTo>
                  <a:lnTo>
                    <a:pt x="4344" y="68021"/>
                  </a:lnTo>
                  <a:lnTo>
                    <a:pt x="9431" y="70504"/>
                  </a:lnTo>
                  <a:lnTo>
                    <a:pt x="26376" y="72098"/>
                  </a:lnTo>
                  <a:lnTo>
                    <a:pt x="35098" y="69493"/>
                  </a:lnTo>
                  <a:lnTo>
                    <a:pt x="59166" y="55162"/>
                  </a:lnTo>
                  <a:lnTo>
                    <a:pt x="67310" y="45033"/>
                  </a:lnTo>
                  <a:lnTo>
                    <a:pt x="71635" y="33476"/>
                  </a:lnTo>
                  <a:lnTo>
                    <a:pt x="72788" y="27431"/>
                  </a:lnTo>
                  <a:lnTo>
                    <a:pt x="71441" y="21284"/>
                  </a:lnTo>
                  <a:lnTo>
                    <a:pt x="64299" y="8810"/>
                  </a:lnTo>
                  <a:lnTo>
                    <a:pt x="59431" y="4636"/>
                  </a:lnTo>
                  <a:lnTo>
                    <a:pt x="48378" y="0"/>
                  </a:lnTo>
                  <a:lnTo>
                    <a:pt x="36410" y="761"/>
                  </a:lnTo>
                  <a:lnTo>
                    <a:pt x="30255" y="2446"/>
                  </a:lnTo>
                  <a:lnTo>
                    <a:pt x="17772" y="12784"/>
                  </a:lnTo>
                  <a:lnTo>
                    <a:pt x="11479" y="19986"/>
                  </a:lnTo>
                  <a:lnTo>
                    <a:pt x="4488" y="36455"/>
                  </a:lnTo>
                  <a:lnTo>
                    <a:pt x="0" y="77954"/>
                  </a:lnTo>
                  <a:lnTo>
                    <a:pt x="5030" y="96438"/>
                  </a:lnTo>
                  <a:lnTo>
                    <a:pt x="9335" y="104330"/>
                  </a:lnTo>
                  <a:lnTo>
                    <a:pt x="22585" y="115922"/>
                  </a:lnTo>
                  <a:lnTo>
                    <a:pt x="56962" y="131987"/>
                  </a:lnTo>
                  <a:lnTo>
                    <a:pt x="78325" y="133152"/>
                  </a:lnTo>
                  <a:lnTo>
                    <a:pt x="141770" y="12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>
              <p:custDataLst>
                <p:tags r:id="rId238"/>
              </p:custDataLst>
            </p:nvPr>
          </p:nvSpPr>
          <p:spPr>
            <a:xfrm>
              <a:off x="901040" y="648244"/>
              <a:ext cx="98101" cy="330896"/>
            </a:xfrm>
            <a:custGeom>
              <a:avLst/>
              <a:gdLst/>
              <a:ahLst/>
              <a:cxnLst/>
              <a:rect l="0" t="0" r="0" b="0"/>
              <a:pathLst>
                <a:path w="98101" h="330896">
                  <a:moveTo>
                    <a:pt x="51460" y="37556"/>
                  </a:moveTo>
                  <a:lnTo>
                    <a:pt x="51460" y="37556"/>
                  </a:lnTo>
                  <a:lnTo>
                    <a:pt x="51460" y="14808"/>
                  </a:lnTo>
                  <a:lnTo>
                    <a:pt x="48638" y="8749"/>
                  </a:lnTo>
                  <a:lnTo>
                    <a:pt x="46403" y="5651"/>
                  </a:lnTo>
                  <a:lnTo>
                    <a:pt x="42797" y="3586"/>
                  </a:lnTo>
                  <a:lnTo>
                    <a:pt x="20869" y="0"/>
                  </a:lnTo>
                  <a:lnTo>
                    <a:pt x="17308" y="2994"/>
                  </a:lnTo>
                  <a:lnTo>
                    <a:pt x="3988" y="30611"/>
                  </a:lnTo>
                  <a:lnTo>
                    <a:pt x="762" y="39276"/>
                  </a:lnTo>
                  <a:lnTo>
                    <a:pt x="0" y="57371"/>
                  </a:lnTo>
                  <a:lnTo>
                    <a:pt x="8134" y="89801"/>
                  </a:lnTo>
                  <a:lnTo>
                    <a:pt x="13859" y="97817"/>
                  </a:lnTo>
                  <a:lnTo>
                    <a:pt x="16868" y="99955"/>
                  </a:lnTo>
                  <a:lnTo>
                    <a:pt x="31215" y="102964"/>
                  </a:lnTo>
                  <a:lnTo>
                    <a:pt x="35847" y="100211"/>
                  </a:lnTo>
                  <a:lnTo>
                    <a:pt x="54251" y="69404"/>
                  </a:lnTo>
                  <a:lnTo>
                    <a:pt x="59655" y="37379"/>
                  </a:lnTo>
                  <a:lnTo>
                    <a:pt x="60868" y="12811"/>
                  </a:lnTo>
                  <a:lnTo>
                    <a:pt x="67528" y="56297"/>
                  </a:lnTo>
                  <a:lnTo>
                    <a:pt x="75174" y="93124"/>
                  </a:lnTo>
                  <a:lnTo>
                    <a:pt x="83651" y="127869"/>
                  </a:lnTo>
                  <a:lnTo>
                    <a:pt x="87809" y="170031"/>
                  </a:lnTo>
                  <a:lnTo>
                    <a:pt x="95760" y="210989"/>
                  </a:lnTo>
                  <a:lnTo>
                    <a:pt x="98100" y="246518"/>
                  </a:lnTo>
                  <a:lnTo>
                    <a:pt x="97735" y="287972"/>
                  </a:lnTo>
                  <a:lnTo>
                    <a:pt x="91394" y="318128"/>
                  </a:lnTo>
                  <a:lnTo>
                    <a:pt x="85789" y="326296"/>
                  </a:lnTo>
                  <a:lnTo>
                    <a:pt x="74126" y="329927"/>
                  </a:lnTo>
                  <a:lnTo>
                    <a:pt x="66570" y="330895"/>
                  </a:lnTo>
                  <a:lnTo>
                    <a:pt x="60475" y="329424"/>
                  </a:lnTo>
                  <a:lnTo>
                    <a:pt x="45782" y="317240"/>
                  </a:lnTo>
                  <a:lnTo>
                    <a:pt x="30610" y="300224"/>
                  </a:lnTo>
                  <a:lnTo>
                    <a:pt x="26318" y="288000"/>
                  </a:lnTo>
                  <a:lnTo>
                    <a:pt x="22885" y="237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>
              <p:custDataLst>
                <p:tags r:id="rId239"/>
              </p:custDataLst>
            </p:nvPr>
          </p:nvSpPr>
          <p:spPr>
            <a:xfrm>
              <a:off x="1000125" y="600075"/>
              <a:ext cx="123826" cy="145712"/>
            </a:xfrm>
            <a:custGeom>
              <a:avLst/>
              <a:gdLst/>
              <a:ahLst/>
              <a:cxnLst/>
              <a:rect l="0" t="0" r="0" b="0"/>
              <a:pathLst>
                <a:path w="123826" h="145712">
                  <a:moveTo>
                    <a:pt x="0" y="47625"/>
                  </a:moveTo>
                  <a:lnTo>
                    <a:pt x="0" y="47625"/>
                  </a:lnTo>
                  <a:lnTo>
                    <a:pt x="0" y="20882"/>
                  </a:lnTo>
                  <a:lnTo>
                    <a:pt x="1058" y="20272"/>
                  </a:lnTo>
                  <a:lnTo>
                    <a:pt x="5057" y="19593"/>
                  </a:lnTo>
                  <a:lnTo>
                    <a:pt x="35648" y="32355"/>
                  </a:lnTo>
                  <a:lnTo>
                    <a:pt x="54189" y="46511"/>
                  </a:lnTo>
                  <a:lnTo>
                    <a:pt x="61126" y="55244"/>
                  </a:lnTo>
                  <a:lnTo>
                    <a:pt x="76549" y="96755"/>
                  </a:lnTo>
                  <a:lnTo>
                    <a:pt x="83913" y="128591"/>
                  </a:lnTo>
                  <a:lnTo>
                    <a:pt x="82097" y="139349"/>
                  </a:lnTo>
                  <a:lnTo>
                    <a:pt x="78821" y="145541"/>
                  </a:lnTo>
                  <a:lnTo>
                    <a:pt x="77947" y="145711"/>
                  </a:lnTo>
                  <a:lnTo>
                    <a:pt x="71489" y="133322"/>
                  </a:lnTo>
                  <a:lnTo>
                    <a:pt x="67309" y="88348"/>
                  </a:lnTo>
                  <a:lnTo>
                    <a:pt x="69073" y="63607"/>
                  </a:lnTo>
                  <a:lnTo>
                    <a:pt x="76913" y="45556"/>
                  </a:lnTo>
                  <a:lnTo>
                    <a:pt x="93227" y="2349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/>
            <p:cNvSpPr/>
            <p:nvPr>
              <p:custDataLst>
                <p:tags r:id="rId240"/>
              </p:custDataLst>
            </p:nvPr>
          </p:nvSpPr>
          <p:spPr>
            <a:xfrm>
              <a:off x="1152525" y="583008"/>
              <a:ext cx="142876" cy="119060"/>
            </a:xfrm>
            <a:custGeom>
              <a:avLst/>
              <a:gdLst/>
              <a:ahLst/>
              <a:cxnLst/>
              <a:rect l="0" t="0" r="0" b="0"/>
              <a:pathLst>
                <a:path w="142876" h="119060">
                  <a:moveTo>
                    <a:pt x="0" y="45642"/>
                  </a:moveTo>
                  <a:lnTo>
                    <a:pt x="0" y="45642"/>
                  </a:lnTo>
                  <a:lnTo>
                    <a:pt x="41636" y="45642"/>
                  </a:lnTo>
                  <a:lnTo>
                    <a:pt x="53077" y="42820"/>
                  </a:lnTo>
                  <a:lnTo>
                    <a:pt x="57610" y="40585"/>
                  </a:lnTo>
                  <a:lnTo>
                    <a:pt x="65468" y="32459"/>
                  </a:lnTo>
                  <a:lnTo>
                    <a:pt x="71430" y="22849"/>
                  </a:lnTo>
                  <a:lnTo>
                    <a:pt x="74080" y="15051"/>
                  </a:lnTo>
                  <a:lnTo>
                    <a:pt x="73728" y="11490"/>
                  </a:lnTo>
                  <a:lnTo>
                    <a:pt x="70515" y="4710"/>
                  </a:lnTo>
                  <a:lnTo>
                    <a:pt x="67119" y="2479"/>
                  </a:lnTo>
                  <a:lnTo>
                    <a:pt x="57700" y="0"/>
                  </a:lnTo>
                  <a:lnTo>
                    <a:pt x="52225" y="1456"/>
                  </a:lnTo>
                  <a:lnTo>
                    <a:pt x="34406" y="13617"/>
                  </a:lnTo>
                  <a:lnTo>
                    <a:pt x="16780" y="31685"/>
                  </a:lnTo>
                  <a:lnTo>
                    <a:pt x="8163" y="47905"/>
                  </a:lnTo>
                  <a:lnTo>
                    <a:pt x="2419" y="74888"/>
                  </a:lnTo>
                  <a:lnTo>
                    <a:pt x="6719" y="90743"/>
                  </a:lnTo>
                  <a:lnTo>
                    <a:pt x="10830" y="97934"/>
                  </a:lnTo>
                  <a:lnTo>
                    <a:pt x="26685" y="108747"/>
                  </a:lnTo>
                  <a:lnTo>
                    <a:pt x="56590" y="117962"/>
                  </a:lnTo>
                  <a:lnTo>
                    <a:pt x="75951" y="119059"/>
                  </a:lnTo>
                  <a:lnTo>
                    <a:pt x="111429" y="111140"/>
                  </a:lnTo>
                  <a:lnTo>
                    <a:pt x="142875" y="9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>
              <p:custDataLst>
                <p:tags r:id="rId241"/>
              </p:custDataLst>
            </p:nvPr>
          </p:nvSpPr>
          <p:spPr>
            <a:xfrm>
              <a:off x="1354468" y="562483"/>
              <a:ext cx="74283" cy="141380"/>
            </a:xfrm>
            <a:custGeom>
              <a:avLst/>
              <a:gdLst/>
              <a:ahLst/>
              <a:cxnLst/>
              <a:rect l="0" t="0" r="0" b="0"/>
              <a:pathLst>
                <a:path w="74283" h="141380">
                  <a:moveTo>
                    <a:pt x="74282" y="18542"/>
                  </a:moveTo>
                  <a:lnTo>
                    <a:pt x="74282" y="18542"/>
                  </a:lnTo>
                  <a:lnTo>
                    <a:pt x="43225" y="2066"/>
                  </a:lnTo>
                  <a:lnTo>
                    <a:pt x="24873" y="0"/>
                  </a:lnTo>
                  <a:lnTo>
                    <a:pt x="17750" y="2540"/>
                  </a:lnTo>
                  <a:lnTo>
                    <a:pt x="4554" y="12794"/>
                  </a:lnTo>
                  <a:lnTo>
                    <a:pt x="958" y="21632"/>
                  </a:lnTo>
                  <a:lnTo>
                    <a:pt x="0" y="26952"/>
                  </a:lnTo>
                  <a:lnTo>
                    <a:pt x="1756" y="38507"/>
                  </a:lnTo>
                  <a:lnTo>
                    <a:pt x="3707" y="44552"/>
                  </a:lnTo>
                  <a:lnTo>
                    <a:pt x="11518" y="54091"/>
                  </a:lnTo>
                  <a:lnTo>
                    <a:pt x="57320" y="96909"/>
                  </a:lnTo>
                  <a:lnTo>
                    <a:pt x="66743" y="107347"/>
                  </a:lnTo>
                  <a:lnTo>
                    <a:pt x="70931" y="115514"/>
                  </a:lnTo>
                  <a:lnTo>
                    <a:pt x="69971" y="125493"/>
                  </a:lnTo>
                  <a:lnTo>
                    <a:pt x="68233" y="131118"/>
                  </a:lnTo>
                  <a:lnTo>
                    <a:pt x="64957" y="134868"/>
                  </a:lnTo>
                  <a:lnTo>
                    <a:pt x="55674" y="139034"/>
                  </a:lnTo>
                  <a:lnTo>
                    <a:pt x="38547" y="141379"/>
                  </a:lnTo>
                  <a:lnTo>
                    <a:pt x="34584" y="140650"/>
                  </a:lnTo>
                  <a:lnTo>
                    <a:pt x="31942" y="139106"/>
                  </a:lnTo>
                  <a:lnTo>
                    <a:pt x="30180" y="137018"/>
                  </a:lnTo>
                  <a:lnTo>
                    <a:pt x="26657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/>
            <p:cNvSpPr/>
            <p:nvPr>
              <p:custDataLst>
                <p:tags r:id="rId242"/>
              </p:custDataLst>
            </p:nvPr>
          </p:nvSpPr>
          <p:spPr>
            <a:xfrm>
              <a:off x="1508161" y="516066"/>
              <a:ext cx="79543" cy="180704"/>
            </a:xfrm>
            <a:custGeom>
              <a:avLst/>
              <a:gdLst/>
              <a:ahLst/>
              <a:cxnLst/>
              <a:rect l="0" t="0" r="0" b="0"/>
              <a:pathLst>
                <a:path w="79543" h="180704">
                  <a:moveTo>
                    <a:pt x="63464" y="17334"/>
                  </a:moveTo>
                  <a:lnTo>
                    <a:pt x="63464" y="17334"/>
                  </a:lnTo>
                  <a:lnTo>
                    <a:pt x="31941" y="0"/>
                  </a:lnTo>
                  <a:lnTo>
                    <a:pt x="28690" y="487"/>
                  </a:lnTo>
                  <a:lnTo>
                    <a:pt x="22256" y="3849"/>
                  </a:lnTo>
                  <a:lnTo>
                    <a:pt x="7627" y="16749"/>
                  </a:lnTo>
                  <a:lnTo>
                    <a:pt x="1606" y="28010"/>
                  </a:lnTo>
                  <a:lnTo>
                    <a:pt x="0" y="33976"/>
                  </a:lnTo>
                  <a:lnTo>
                    <a:pt x="1039" y="46250"/>
                  </a:lnTo>
                  <a:lnTo>
                    <a:pt x="6086" y="58761"/>
                  </a:lnTo>
                  <a:lnTo>
                    <a:pt x="44772" y="103068"/>
                  </a:lnTo>
                  <a:lnTo>
                    <a:pt x="55156" y="114705"/>
                  </a:lnTo>
                  <a:lnTo>
                    <a:pt x="63119" y="127206"/>
                  </a:lnTo>
                  <a:lnTo>
                    <a:pt x="72483" y="134252"/>
                  </a:lnTo>
                  <a:lnTo>
                    <a:pt x="75827" y="138671"/>
                  </a:lnTo>
                  <a:lnTo>
                    <a:pt x="79542" y="149226"/>
                  </a:lnTo>
                  <a:lnTo>
                    <a:pt x="78371" y="160972"/>
                  </a:lnTo>
                  <a:lnTo>
                    <a:pt x="76577" y="167068"/>
                  </a:lnTo>
                  <a:lnTo>
                    <a:pt x="68939" y="176663"/>
                  </a:lnTo>
                  <a:lnTo>
                    <a:pt x="63939" y="180703"/>
                  </a:lnTo>
                  <a:lnTo>
                    <a:pt x="25364" y="17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/>
            <p:cNvSpPr/>
            <p:nvPr>
              <p:custDataLst>
                <p:tags r:id="rId243"/>
              </p:custDataLst>
            </p:nvPr>
          </p:nvSpPr>
          <p:spPr>
            <a:xfrm>
              <a:off x="1695450" y="56197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6" y="13183"/>
                  </a:lnTo>
                  <a:lnTo>
                    <a:pt x="12173" y="32481"/>
                  </a:lnTo>
                  <a:lnTo>
                    <a:pt x="21268" y="75707"/>
                  </a:lnTo>
                  <a:lnTo>
                    <a:pt x="285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>
              <p:custDataLst>
                <p:tags r:id="rId244"/>
              </p:custDataLst>
            </p:nvPr>
          </p:nvSpPr>
          <p:spPr>
            <a:xfrm>
              <a:off x="1676400" y="459149"/>
              <a:ext cx="28576" cy="36152"/>
            </a:xfrm>
            <a:custGeom>
              <a:avLst/>
              <a:gdLst/>
              <a:ahLst/>
              <a:cxnLst/>
              <a:rect l="0" t="0" r="0" b="0"/>
              <a:pathLst>
                <a:path w="28576" h="36152">
                  <a:moveTo>
                    <a:pt x="0" y="36151"/>
                  </a:moveTo>
                  <a:lnTo>
                    <a:pt x="0" y="36151"/>
                  </a:lnTo>
                  <a:lnTo>
                    <a:pt x="0" y="0"/>
                  </a:lnTo>
                  <a:lnTo>
                    <a:pt x="28575" y="7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>
              <p:custDataLst>
                <p:tags r:id="rId245"/>
              </p:custDataLst>
            </p:nvPr>
          </p:nvSpPr>
          <p:spPr>
            <a:xfrm>
              <a:off x="1783460" y="525315"/>
              <a:ext cx="98652" cy="125747"/>
            </a:xfrm>
            <a:custGeom>
              <a:avLst/>
              <a:gdLst/>
              <a:ahLst/>
              <a:cxnLst/>
              <a:rect l="0" t="0" r="0" b="0"/>
              <a:pathLst>
                <a:path w="98652" h="125747">
                  <a:moveTo>
                    <a:pt x="26290" y="17610"/>
                  </a:moveTo>
                  <a:lnTo>
                    <a:pt x="26290" y="17610"/>
                  </a:lnTo>
                  <a:lnTo>
                    <a:pt x="31346" y="12553"/>
                  </a:lnTo>
                  <a:lnTo>
                    <a:pt x="31778" y="11064"/>
                  </a:lnTo>
                  <a:lnTo>
                    <a:pt x="31007" y="10071"/>
                  </a:lnTo>
                  <a:lnTo>
                    <a:pt x="29435" y="9409"/>
                  </a:lnTo>
                  <a:lnTo>
                    <a:pt x="28386" y="7909"/>
                  </a:lnTo>
                  <a:lnTo>
                    <a:pt x="27222" y="3421"/>
                  </a:lnTo>
                  <a:lnTo>
                    <a:pt x="25853" y="1801"/>
                  </a:lnTo>
                  <a:lnTo>
                    <a:pt x="21510" y="0"/>
                  </a:lnTo>
                  <a:lnTo>
                    <a:pt x="18870" y="1637"/>
                  </a:lnTo>
                  <a:lnTo>
                    <a:pt x="3924" y="20145"/>
                  </a:lnTo>
                  <a:lnTo>
                    <a:pt x="475" y="29673"/>
                  </a:lnTo>
                  <a:lnTo>
                    <a:pt x="0" y="43080"/>
                  </a:lnTo>
                  <a:lnTo>
                    <a:pt x="6741" y="73370"/>
                  </a:lnTo>
                  <a:lnTo>
                    <a:pt x="28354" y="112089"/>
                  </a:lnTo>
                  <a:lnTo>
                    <a:pt x="48774" y="124391"/>
                  </a:lnTo>
                  <a:lnTo>
                    <a:pt x="63094" y="125746"/>
                  </a:lnTo>
                  <a:lnTo>
                    <a:pt x="69876" y="124626"/>
                  </a:lnTo>
                  <a:lnTo>
                    <a:pt x="83056" y="117736"/>
                  </a:lnTo>
                  <a:lnTo>
                    <a:pt x="89534" y="112936"/>
                  </a:lnTo>
                  <a:lnTo>
                    <a:pt x="96732" y="101958"/>
                  </a:lnTo>
                  <a:lnTo>
                    <a:pt x="98651" y="96067"/>
                  </a:lnTo>
                  <a:lnTo>
                    <a:pt x="96296" y="67550"/>
                  </a:lnTo>
                  <a:lnTo>
                    <a:pt x="88801" y="50036"/>
                  </a:lnTo>
                  <a:lnTo>
                    <a:pt x="71799" y="26602"/>
                  </a:lnTo>
                  <a:lnTo>
                    <a:pt x="54865" y="1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>
              <p:custDataLst>
                <p:tags r:id="rId246"/>
              </p:custDataLst>
            </p:nvPr>
          </p:nvSpPr>
          <p:spPr>
            <a:xfrm>
              <a:off x="1933575" y="502253"/>
              <a:ext cx="152401" cy="145448"/>
            </a:xfrm>
            <a:custGeom>
              <a:avLst/>
              <a:gdLst/>
              <a:ahLst/>
              <a:cxnLst/>
              <a:rect l="0" t="0" r="0" b="0"/>
              <a:pathLst>
                <a:path w="152401" h="145448">
                  <a:moveTo>
                    <a:pt x="0" y="21622"/>
                  </a:moveTo>
                  <a:lnTo>
                    <a:pt x="0" y="21622"/>
                  </a:lnTo>
                  <a:lnTo>
                    <a:pt x="9409" y="21622"/>
                  </a:lnTo>
                  <a:lnTo>
                    <a:pt x="10560" y="31343"/>
                  </a:lnTo>
                  <a:lnTo>
                    <a:pt x="18165" y="73079"/>
                  </a:lnTo>
                  <a:lnTo>
                    <a:pt x="19027" y="119403"/>
                  </a:lnTo>
                  <a:lnTo>
                    <a:pt x="21871" y="81872"/>
                  </a:lnTo>
                  <a:lnTo>
                    <a:pt x="32307" y="41284"/>
                  </a:lnTo>
                  <a:lnTo>
                    <a:pt x="41440" y="17335"/>
                  </a:lnTo>
                  <a:lnTo>
                    <a:pt x="50521" y="6311"/>
                  </a:lnTo>
                  <a:lnTo>
                    <a:pt x="55906" y="1890"/>
                  </a:lnTo>
                  <a:lnTo>
                    <a:pt x="61612" y="0"/>
                  </a:lnTo>
                  <a:lnTo>
                    <a:pt x="73597" y="724"/>
                  </a:lnTo>
                  <a:lnTo>
                    <a:pt x="85979" y="7395"/>
                  </a:lnTo>
                  <a:lnTo>
                    <a:pt x="104850" y="25873"/>
                  </a:lnTo>
                  <a:lnTo>
                    <a:pt x="132520" y="68784"/>
                  </a:lnTo>
                  <a:lnTo>
                    <a:pt x="148057" y="106424"/>
                  </a:lnTo>
                  <a:lnTo>
                    <a:pt x="152400" y="14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>
              <p:custDataLst>
                <p:tags r:id="rId247"/>
              </p:custDataLst>
            </p:nvPr>
          </p:nvSpPr>
          <p:spPr>
            <a:xfrm>
              <a:off x="554951" y="800296"/>
              <a:ext cx="1424101" cy="171255"/>
            </a:xfrm>
            <a:custGeom>
              <a:avLst/>
              <a:gdLst/>
              <a:ahLst/>
              <a:cxnLst/>
              <a:rect l="0" t="0" r="0" b="0"/>
              <a:pathLst>
                <a:path w="1424101" h="171255">
                  <a:moveTo>
                    <a:pt x="35599" y="171254"/>
                  </a:moveTo>
                  <a:lnTo>
                    <a:pt x="35599" y="171254"/>
                  </a:lnTo>
                  <a:lnTo>
                    <a:pt x="0" y="171254"/>
                  </a:lnTo>
                  <a:lnTo>
                    <a:pt x="47464" y="170196"/>
                  </a:lnTo>
                  <a:lnTo>
                    <a:pt x="94148" y="164708"/>
                  </a:lnTo>
                  <a:lnTo>
                    <a:pt x="135732" y="161553"/>
                  </a:lnTo>
                  <a:lnTo>
                    <a:pt x="175923" y="154386"/>
                  </a:lnTo>
                  <a:lnTo>
                    <a:pt x="221933" y="145560"/>
                  </a:lnTo>
                  <a:lnTo>
                    <a:pt x="257056" y="139373"/>
                  </a:lnTo>
                  <a:lnTo>
                    <a:pt x="293833" y="133096"/>
                  </a:lnTo>
                  <a:lnTo>
                    <a:pt x="332403" y="126778"/>
                  </a:lnTo>
                  <a:lnTo>
                    <a:pt x="374240" y="120443"/>
                  </a:lnTo>
                  <a:lnTo>
                    <a:pt x="417528" y="114099"/>
                  </a:lnTo>
                  <a:lnTo>
                    <a:pt x="462520" y="107752"/>
                  </a:lnTo>
                  <a:lnTo>
                    <a:pt x="486372" y="104577"/>
                  </a:lnTo>
                  <a:lnTo>
                    <a:pt x="510739" y="101403"/>
                  </a:lnTo>
                  <a:lnTo>
                    <a:pt x="535451" y="98228"/>
                  </a:lnTo>
                  <a:lnTo>
                    <a:pt x="560392" y="95053"/>
                  </a:lnTo>
                  <a:lnTo>
                    <a:pt x="585486" y="91879"/>
                  </a:lnTo>
                  <a:lnTo>
                    <a:pt x="611740" y="87645"/>
                  </a:lnTo>
                  <a:lnTo>
                    <a:pt x="638768" y="82706"/>
                  </a:lnTo>
                  <a:lnTo>
                    <a:pt x="666312" y="77297"/>
                  </a:lnTo>
                  <a:lnTo>
                    <a:pt x="694199" y="72633"/>
                  </a:lnTo>
                  <a:lnTo>
                    <a:pt x="722316" y="68465"/>
                  </a:lnTo>
                  <a:lnTo>
                    <a:pt x="750585" y="64628"/>
                  </a:lnTo>
                  <a:lnTo>
                    <a:pt x="777898" y="61012"/>
                  </a:lnTo>
                  <a:lnTo>
                    <a:pt x="804573" y="57542"/>
                  </a:lnTo>
                  <a:lnTo>
                    <a:pt x="830824" y="54171"/>
                  </a:lnTo>
                  <a:lnTo>
                    <a:pt x="857849" y="50866"/>
                  </a:lnTo>
                  <a:lnTo>
                    <a:pt x="885390" y="47603"/>
                  </a:lnTo>
                  <a:lnTo>
                    <a:pt x="913277" y="44370"/>
                  </a:lnTo>
                  <a:lnTo>
                    <a:pt x="940334" y="41157"/>
                  </a:lnTo>
                  <a:lnTo>
                    <a:pt x="966839" y="37956"/>
                  </a:lnTo>
                  <a:lnTo>
                    <a:pt x="992976" y="34763"/>
                  </a:lnTo>
                  <a:lnTo>
                    <a:pt x="1017809" y="31577"/>
                  </a:lnTo>
                  <a:lnTo>
                    <a:pt x="1065156" y="25214"/>
                  </a:lnTo>
                  <a:lnTo>
                    <a:pt x="1110894" y="18859"/>
                  </a:lnTo>
                  <a:lnTo>
                    <a:pt x="1154858" y="13564"/>
                  </a:lnTo>
                  <a:lnTo>
                    <a:pt x="1195564" y="11211"/>
                  </a:lnTo>
                  <a:lnTo>
                    <a:pt x="1234822" y="7343"/>
                  </a:lnTo>
                  <a:lnTo>
                    <a:pt x="1272379" y="3155"/>
                  </a:lnTo>
                  <a:lnTo>
                    <a:pt x="1306710" y="1293"/>
                  </a:lnTo>
                  <a:lnTo>
                    <a:pt x="1342429" y="466"/>
                  </a:lnTo>
                  <a:lnTo>
                    <a:pt x="1389772" y="0"/>
                  </a:lnTo>
                  <a:lnTo>
                    <a:pt x="1411095" y="949"/>
                  </a:lnTo>
                  <a:lnTo>
                    <a:pt x="1424100" y="4899"/>
                  </a:lnTo>
                  <a:lnTo>
                    <a:pt x="1423758" y="6376"/>
                  </a:lnTo>
                  <a:lnTo>
                    <a:pt x="1397674" y="9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>
              <p:custDataLst>
                <p:tags r:id="rId248"/>
              </p:custDataLst>
            </p:nvPr>
          </p:nvSpPr>
          <p:spPr>
            <a:xfrm>
              <a:off x="702423" y="857250"/>
              <a:ext cx="1261484" cy="207719"/>
            </a:xfrm>
            <a:custGeom>
              <a:avLst/>
              <a:gdLst/>
              <a:ahLst/>
              <a:cxnLst/>
              <a:rect l="0" t="0" r="0" b="0"/>
              <a:pathLst>
                <a:path w="1261484" h="207719">
                  <a:moveTo>
                    <a:pt x="88152" y="180975"/>
                  </a:moveTo>
                  <a:lnTo>
                    <a:pt x="88152" y="180975"/>
                  </a:lnTo>
                  <a:lnTo>
                    <a:pt x="51524" y="194232"/>
                  </a:lnTo>
                  <a:lnTo>
                    <a:pt x="8872" y="205427"/>
                  </a:lnTo>
                  <a:lnTo>
                    <a:pt x="0" y="207718"/>
                  </a:lnTo>
                  <a:lnTo>
                    <a:pt x="33298" y="196132"/>
                  </a:lnTo>
                  <a:lnTo>
                    <a:pt x="80483" y="187112"/>
                  </a:lnTo>
                  <a:lnTo>
                    <a:pt x="126214" y="177737"/>
                  </a:lnTo>
                  <a:lnTo>
                    <a:pt x="171631" y="168256"/>
                  </a:lnTo>
                  <a:lnTo>
                    <a:pt x="218602" y="158744"/>
                  </a:lnTo>
                  <a:lnTo>
                    <a:pt x="253022" y="152398"/>
                  </a:lnTo>
                  <a:lnTo>
                    <a:pt x="290544" y="146049"/>
                  </a:lnTo>
                  <a:lnTo>
                    <a:pt x="331915" y="139700"/>
                  </a:lnTo>
                  <a:lnTo>
                    <a:pt x="374997" y="133350"/>
                  </a:lnTo>
                  <a:lnTo>
                    <a:pt x="419897" y="127000"/>
                  </a:lnTo>
                  <a:lnTo>
                    <a:pt x="443724" y="123825"/>
                  </a:lnTo>
                  <a:lnTo>
                    <a:pt x="468075" y="120650"/>
                  </a:lnTo>
                  <a:lnTo>
                    <a:pt x="514887" y="114300"/>
                  </a:lnTo>
                  <a:lnTo>
                    <a:pt x="562504" y="107950"/>
                  </a:lnTo>
                  <a:lnTo>
                    <a:pt x="588536" y="104775"/>
                  </a:lnTo>
                  <a:lnTo>
                    <a:pt x="615417" y="101600"/>
                  </a:lnTo>
                  <a:lnTo>
                    <a:pt x="640745" y="98425"/>
                  </a:lnTo>
                  <a:lnTo>
                    <a:pt x="665039" y="95250"/>
                  </a:lnTo>
                  <a:lnTo>
                    <a:pt x="688643" y="92075"/>
                  </a:lnTo>
                  <a:lnTo>
                    <a:pt x="713905" y="89958"/>
                  </a:lnTo>
                  <a:lnTo>
                    <a:pt x="740270" y="88547"/>
                  </a:lnTo>
                  <a:lnTo>
                    <a:pt x="767373" y="87606"/>
                  </a:lnTo>
                  <a:lnTo>
                    <a:pt x="792849" y="85921"/>
                  </a:lnTo>
                  <a:lnTo>
                    <a:pt x="817242" y="83739"/>
                  </a:lnTo>
                  <a:lnTo>
                    <a:pt x="863042" y="78492"/>
                  </a:lnTo>
                  <a:lnTo>
                    <a:pt x="904564" y="72633"/>
                  </a:lnTo>
                  <a:lnTo>
                    <a:pt x="947008" y="66501"/>
                  </a:lnTo>
                  <a:lnTo>
                    <a:pt x="988449" y="60247"/>
                  </a:lnTo>
                  <a:lnTo>
                    <a:pt x="1024506" y="53940"/>
                  </a:lnTo>
                  <a:lnTo>
                    <a:pt x="1058171" y="50432"/>
                  </a:lnTo>
                  <a:lnTo>
                    <a:pt x="1090771" y="48873"/>
                  </a:lnTo>
                  <a:lnTo>
                    <a:pt x="1136759" y="46936"/>
                  </a:lnTo>
                  <a:lnTo>
                    <a:pt x="1174609" y="40130"/>
                  </a:lnTo>
                  <a:lnTo>
                    <a:pt x="1220396" y="32469"/>
                  </a:lnTo>
                  <a:lnTo>
                    <a:pt x="1248191" y="28670"/>
                  </a:lnTo>
                  <a:lnTo>
                    <a:pt x="1259186" y="24031"/>
                  </a:lnTo>
                  <a:lnTo>
                    <a:pt x="1261483" y="21313"/>
                  </a:lnTo>
                  <a:lnTo>
                    <a:pt x="1250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>
              <p:custDataLst>
                <p:tags r:id="rId249"/>
              </p:custDataLst>
            </p:nvPr>
          </p:nvSpPr>
          <p:spPr>
            <a:xfrm>
              <a:off x="2162175" y="489812"/>
              <a:ext cx="9526" cy="24539"/>
            </a:xfrm>
            <a:custGeom>
              <a:avLst/>
              <a:gdLst/>
              <a:ahLst/>
              <a:cxnLst/>
              <a:rect l="0" t="0" r="0" b="0"/>
              <a:pathLst>
                <a:path w="9526" h="2453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6546" y="4450"/>
                  </a:lnTo>
                  <a:lnTo>
                    <a:pt x="9525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>
              <p:custDataLst>
                <p:tags r:id="rId250"/>
              </p:custDataLst>
            </p:nvPr>
          </p:nvSpPr>
          <p:spPr>
            <a:xfrm>
              <a:off x="2181225" y="6096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"/>
          <p:cNvGrpSpPr/>
          <p:nvPr/>
        </p:nvGrpSpPr>
        <p:grpSpPr>
          <a:xfrm>
            <a:off x="1868034" y="1328297"/>
            <a:ext cx="322717" cy="352118"/>
            <a:chOff x="1868034" y="1328297"/>
            <a:chExt cx="322717" cy="352118"/>
          </a:xfrm>
        </p:grpSpPr>
        <p:sp>
          <p:nvSpPr>
            <p:cNvPr id="20" name="SMARTInkShape-16"/>
            <p:cNvSpPr/>
            <p:nvPr>
              <p:custDataLst>
                <p:tags r:id="rId234"/>
              </p:custDataLst>
            </p:nvPr>
          </p:nvSpPr>
          <p:spPr>
            <a:xfrm>
              <a:off x="1868034" y="1328297"/>
              <a:ext cx="122692" cy="352118"/>
            </a:xfrm>
            <a:custGeom>
              <a:avLst/>
              <a:gdLst/>
              <a:ahLst/>
              <a:cxnLst/>
              <a:rect l="0" t="0" r="0" b="0"/>
              <a:pathLst>
                <a:path w="122692" h="352118">
                  <a:moveTo>
                    <a:pt x="84591" y="24253"/>
                  </a:moveTo>
                  <a:lnTo>
                    <a:pt x="84591" y="24253"/>
                  </a:lnTo>
                  <a:lnTo>
                    <a:pt x="84591" y="6643"/>
                  </a:lnTo>
                  <a:lnTo>
                    <a:pt x="79535" y="573"/>
                  </a:lnTo>
                  <a:lnTo>
                    <a:pt x="76987" y="0"/>
                  </a:lnTo>
                  <a:lnTo>
                    <a:pt x="74230" y="676"/>
                  </a:lnTo>
                  <a:lnTo>
                    <a:pt x="52088" y="9365"/>
                  </a:lnTo>
                  <a:lnTo>
                    <a:pt x="24744" y="15785"/>
                  </a:lnTo>
                  <a:lnTo>
                    <a:pt x="2692" y="30991"/>
                  </a:lnTo>
                  <a:lnTo>
                    <a:pt x="1417" y="32978"/>
                  </a:lnTo>
                  <a:lnTo>
                    <a:pt x="0" y="38008"/>
                  </a:lnTo>
                  <a:lnTo>
                    <a:pt x="680" y="40832"/>
                  </a:lnTo>
                  <a:lnTo>
                    <a:pt x="12223" y="61152"/>
                  </a:lnTo>
                  <a:lnTo>
                    <a:pt x="21030" y="69933"/>
                  </a:lnTo>
                  <a:lnTo>
                    <a:pt x="43931" y="89250"/>
                  </a:lnTo>
                  <a:lnTo>
                    <a:pt x="50645" y="98296"/>
                  </a:lnTo>
                  <a:lnTo>
                    <a:pt x="57247" y="109339"/>
                  </a:lnTo>
                  <a:lnTo>
                    <a:pt x="60012" y="112727"/>
                  </a:lnTo>
                  <a:lnTo>
                    <a:pt x="63903" y="132665"/>
                  </a:lnTo>
                  <a:lnTo>
                    <a:pt x="64159" y="166788"/>
                  </a:lnTo>
                  <a:lnTo>
                    <a:pt x="60341" y="181441"/>
                  </a:lnTo>
                  <a:lnTo>
                    <a:pt x="47185" y="201590"/>
                  </a:lnTo>
                  <a:lnTo>
                    <a:pt x="38685" y="208903"/>
                  </a:lnTo>
                  <a:lnTo>
                    <a:pt x="34937" y="210853"/>
                  </a:lnTo>
                  <a:lnTo>
                    <a:pt x="25128" y="210197"/>
                  </a:lnTo>
                  <a:lnTo>
                    <a:pt x="19549" y="208541"/>
                  </a:lnTo>
                  <a:lnTo>
                    <a:pt x="15830" y="206378"/>
                  </a:lnTo>
                  <a:lnTo>
                    <a:pt x="13350" y="203878"/>
                  </a:lnTo>
                  <a:lnTo>
                    <a:pt x="9370" y="197318"/>
                  </a:lnTo>
                  <a:lnTo>
                    <a:pt x="11649" y="193599"/>
                  </a:lnTo>
                  <a:lnTo>
                    <a:pt x="13738" y="191125"/>
                  </a:lnTo>
                  <a:lnTo>
                    <a:pt x="18881" y="188377"/>
                  </a:lnTo>
                  <a:lnTo>
                    <a:pt x="30807" y="186612"/>
                  </a:lnTo>
                  <a:lnTo>
                    <a:pt x="45254" y="191363"/>
                  </a:lnTo>
                  <a:lnTo>
                    <a:pt x="54055" y="199419"/>
                  </a:lnTo>
                  <a:lnTo>
                    <a:pt x="57884" y="204530"/>
                  </a:lnTo>
                  <a:lnTo>
                    <a:pt x="62138" y="218676"/>
                  </a:lnTo>
                  <a:lnTo>
                    <a:pt x="62970" y="235547"/>
                  </a:lnTo>
                  <a:lnTo>
                    <a:pt x="52084" y="281658"/>
                  </a:lnTo>
                  <a:lnTo>
                    <a:pt x="38781" y="328485"/>
                  </a:lnTo>
                  <a:lnTo>
                    <a:pt x="39234" y="332908"/>
                  </a:lnTo>
                  <a:lnTo>
                    <a:pt x="42560" y="340644"/>
                  </a:lnTo>
                  <a:lnTo>
                    <a:pt x="50383" y="350949"/>
                  </a:lnTo>
                  <a:lnTo>
                    <a:pt x="55436" y="352117"/>
                  </a:lnTo>
                  <a:lnTo>
                    <a:pt x="102309" y="347537"/>
                  </a:lnTo>
                  <a:lnTo>
                    <a:pt x="122691" y="338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/>
            <p:cNvSpPr/>
            <p:nvPr>
              <p:custDataLst>
                <p:tags r:id="rId235"/>
              </p:custDataLst>
            </p:nvPr>
          </p:nvSpPr>
          <p:spPr>
            <a:xfrm>
              <a:off x="2096570" y="1382575"/>
              <a:ext cx="94181" cy="227151"/>
            </a:xfrm>
            <a:custGeom>
              <a:avLst/>
              <a:gdLst/>
              <a:ahLst/>
              <a:cxnLst/>
              <a:rect l="0" t="0" r="0" b="0"/>
              <a:pathLst>
                <a:path w="94181" h="227151">
                  <a:moveTo>
                    <a:pt x="75130" y="27125"/>
                  </a:moveTo>
                  <a:lnTo>
                    <a:pt x="75130" y="27125"/>
                  </a:lnTo>
                  <a:lnTo>
                    <a:pt x="75130" y="3445"/>
                  </a:lnTo>
                  <a:lnTo>
                    <a:pt x="74072" y="1813"/>
                  </a:lnTo>
                  <a:lnTo>
                    <a:pt x="72308" y="726"/>
                  </a:lnTo>
                  <a:lnTo>
                    <a:pt x="70074" y="0"/>
                  </a:lnTo>
                  <a:lnTo>
                    <a:pt x="67526" y="575"/>
                  </a:lnTo>
                  <a:lnTo>
                    <a:pt x="58883" y="6441"/>
                  </a:lnTo>
                  <a:lnTo>
                    <a:pt x="52740" y="11935"/>
                  </a:lnTo>
                  <a:lnTo>
                    <a:pt x="29612" y="52916"/>
                  </a:lnTo>
                  <a:lnTo>
                    <a:pt x="15664" y="75689"/>
                  </a:lnTo>
                  <a:lnTo>
                    <a:pt x="4348" y="119493"/>
                  </a:lnTo>
                  <a:lnTo>
                    <a:pt x="0" y="164335"/>
                  </a:lnTo>
                  <a:lnTo>
                    <a:pt x="305" y="184432"/>
                  </a:lnTo>
                  <a:lnTo>
                    <a:pt x="4128" y="200756"/>
                  </a:lnTo>
                  <a:lnTo>
                    <a:pt x="8745" y="207437"/>
                  </a:lnTo>
                  <a:lnTo>
                    <a:pt x="22342" y="217683"/>
                  </a:lnTo>
                  <a:lnTo>
                    <a:pt x="67917" y="225280"/>
                  </a:lnTo>
                  <a:lnTo>
                    <a:pt x="94180" y="22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"/>
          <p:cNvGrpSpPr/>
          <p:nvPr/>
        </p:nvGrpSpPr>
        <p:grpSpPr>
          <a:xfrm>
            <a:off x="2295641" y="1171968"/>
            <a:ext cx="1276235" cy="599683"/>
            <a:chOff x="2295641" y="1171968"/>
            <a:chExt cx="1276235" cy="599683"/>
          </a:xfrm>
        </p:grpSpPr>
        <p:sp>
          <p:nvSpPr>
            <p:cNvPr id="23" name="SMARTInkShape-18"/>
            <p:cNvSpPr/>
            <p:nvPr>
              <p:custDataLst>
                <p:tags r:id="rId223"/>
              </p:custDataLst>
            </p:nvPr>
          </p:nvSpPr>
          <p:spPr>
            <a:xfrm>
              <a:off x="2295641" y="1381159"/>
              <a:ext cx="85610" cy="95217"/>
            </a:xfrm>
            <a:custGeom>
              <a:avLst/>
              <a:gdLst/>
              <a:ahLst/>
              <a:cxnLst/>
              <a:rect l="0" t="0" r="0" b="0"/>
              <a:pathLst>
                <a:path w="85610" h="95217">
                  <a:moveTo>
                    <a:pt x="9409" y="9491"/>
                  </a:moveTo>
                  <a:lnTo>
                    <a:pt x="9409" y="9491"/>
                  </a:lnTo>
                  <a:lnTo>
                    <a:pt x="0" y="82"/>
                  </a:lnTo>
                  <a:lnTo>
                    <a:pt x="4975" y="0"/>
                  </a:lnTo>
                  <a:lnTo>
                    <a:pt x="6453" y="1047"/>
                  </a:lnTo>
                  <a:lnTo>
                    <a:pt x="7438" y="2804"/>
                  </a:lnTo>
                  <a:lnTo>
                    <a:pt x="8095" y="5033"/>
                  </a:lnTo>
                  <a:lnTo>
                    <a:pt x="14469" y="10332"/>
                  </a:lnTo>
                  <a:lnTo>
                    <a:pt x="40898" y="31765"/>
                  </a:lnTo>
                  <a:lnTo>
                    <a:pt x="77928" y="77626"/>
                  </a:lnTo>
                  <a:lnTo>
                    <a:pt x="83333" y="83302"/>
                  </a:lnTo>
                  <a:lnTo>
                    <a:pt x="84597" y="87451"/>
                  </a:lnTo>
                  <a:lnTo>
                    <a:pt x="85609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"/>
            <p:cNvSpPr/>
            <p:nvPr>
              <p:custDataLst>
                <p:tags r:id="rId224"/>
              </p:custDataLst>
            </p:nvPr>
          </p:nvSpPr>
          <p:spPr>
            <a:xfrm>
              <a:off x="2401916" y="1371751"/>
              <a:ext cx="83994" cy="205013"/>
            </a:xfrm>
            <a:custGeom>
              <a:avLst/>
              <a:gdLst/>
              <a:ahLst/>
              <a:cxnLst/>
              <a:rect l="0" t="0" r="0" b="0"/>
              <a:pathLst>
                <a:path w="83994" h="205013">
                  <a:moveTo>
                    <a:pt x="74584" y="18899"/>
                  </a:moveTo>
                  <a:lnTo>
                    <a:pt x="74584" y="18899"/>
                  </a:lnTo>
                  <a:lnTo>
                    <a:pt x="74584" y="13843"/>
                  </a:lnTo>
                  <a:lnTo>
                    <a:pt x="77406" y="8538"/>
                  </a:lnTo>
                  <a:lnTo>
                    <a:pt x="83993" y="0"/>
                  </a:lnTo>
                  <a:lnTo>
                    <a:pt x="42788" y="42229"/>
                  </a:lnTo>
                  <a:lnTo>
                    <a:pt x="30002" y="59443"/>
                  </a:lnTo>
                  <a:lnTo>
                    <a:pt x="0" y="84040"/>
                  </a:lnTo>
                  <a:lnTo>
                    <a:pt x="520" y="84551"/>
                  </a:lnTo>
                  <a:lnTo>
                    <a:pt x="7559" y="85534"/>
                  </a:lnTo>
                  <a:lnTo>
                    <a:pt x="16079" y="93772"/>
                  </a:lnTo>
                  <a:lnTo>
                    <a:pt x="17033" y="99762"/>
                  </a:lnTo>
                  <a:lnTo>
                    <a:pt x="18413" y="118872"/>
                  </a:lnTo>
                  <a:lnTo>
                    <a:pt x="25624" y="149278"/>
                  </a:lnTo>
                  <a:lnTo>
                    <a:pt x="26936" y="195894"/>
                  </a:lnTo>
                  <a:lnTo>
                    <a:pt x="26957" y="205012"/>
                  </a:lnTo>
                  <a:lnTo>
                    <a:pt x="26959" y="199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"/>
            <p:cNvSpPr/>
            <p:nvPr>
              <p:custDataLst>
                <p:tags r:id="rId225"/>
              </p:custDataLst>
            </p:nvPr>
          </p:nvSpPr>
          <p:spPr>
            <a:xfrm>
              <a:off x="2524125" y="1581150"/>
              <a:ext cx="5489" cy="66676"/>
            </a:xfrm>
            <a:custGeom>
              <a:avLst/>
              <a:gdLst/>
              <a:ahLst/>
              <a:cxnLst/>
              <a:rect l="0" t="0" r="0" b="0"/>
              <a:pathLst>
                <a:path w="5489" h="6667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5488" y="14150"/>
                  </a:lnTo>
                  <a:lnTo>
                    <a:pt x="82" y="5991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"/>
            <p:cNvSpPr/>
            <p:nvPr>
              <p:custDataLst>
                <p:tags r:id="rId226"/>
              </p:custDataLst>
            </p:nvPr>
          </p:nvSpPr>
          <p:spPr>
            <a:xfrm>
              <a:off x="2619375" y="1619250"/>
              <a:ext cx="44978" cy="66676"/>
            </a:xfrm>
            <a:custGeom>
              <a:avLst/>
              <a:gdLst/>
              <a:ahLst/>
              <a:cxnLst/>
              <a:rect l="0" t="0" r="0" b="0"/>
              <a:pathLst>
                <a:path w="44978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34219" y="10361"/>
                  </a:lnTo>
                  <a:lnTo>
                    <a:pt x="41667" y="16247"/>
                  </a:lnTo>
                  <a:lnTo>
                    <a:pt x="44977" y="22390"/>
                  </a:lnTo>
                  <a:lnTo>
                    <a:pt x="40804" y="34293"/>
                  </a:lnTo>
                  <a:lnTo>
                    <a:pt x="31893" y="4805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"/>
            <p:cNvSpPr/>
            <p:nvPr>
              <p:custDataLst>
                <p:tags r:id="rId227"/>
              </p:custDataLst>
            </p:nvPr>
          </p:nvSpPr>
          <p:spPr>
            <a:xfrm>
              <a:off x="2849299" y="1409700"/>
              <a:ext cx="122502" cy="171451"/>
            </a:xfrm>
            <a:custGeom>
              <a:avLst/>
              <a:gdLst/>
              <a:ahLst/>
              <a:cxnLst/>
              <a:rect l="0" t="0" r="0" b="0"/>
              <a:pathLst>
                <a:path w="122502" h="1714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9211" y="2822"/>
                  </a:lnTo>
                  <a:lnTo>
                    <a:pt x="35541" y="27447"/>
                  </a:lnTo>
                  <a:lnTo>
                    <a:pt x="62976" y="73125"/>
                  </a:lnTo>
                  <a:lnTo>
                    <a:pt x="98039" y="120544"/>
                  </a:lnTo>
                  <a:lnTo>
                    <a:pt x="12250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"/>
            <p:cNvSpPr/>
            <p:nvPr>
              <p:custDataLst>
                <p:tags r:id="rId228"/>
              </p:custDataLst>
            </p:nvPr>
          </p:nvSpPr>
          <p:spPr>
            <a:xfrm>
              <a:off x="2876550" y="1381125"/>
              <a:ext cx="133351" cy="200026"/>
            </a:xfrm>
            <a:custGeom>
              <a:avLst/>
              <a:gdLst/>
              <a:ahLst/>
              <a:cxnLst/>
              <a:rect l="0" t="0" r="0" b="0"/>
              <a:pathLst>
                <a:path w="133351" h="200026">
                  <a:moveTo>
                    <a:pt x="133350" y="0"/>
                  </a:moveTo>
                  <a:lnTo>
                    <a:pt x="133350" y="0"/>
                  </a:lnTo>
                  <a:lnTo>
                    <a:pt x="128294" y="0"/>
                  </a:lnTo>
                  <a:lnTo>
                    <a:pt x="126804" y="2117"/>
                  </a:lnTo>
                  <a:lnTo>
                    <a:pt x="123649" y="14150"/>
                  </a:lnTo>
                  <a:lnTo>
                    <a:pt x="97040" y="55899"/>
                  </a:lnTo>
                  <a:lnTo>
                    <a:pt x="73065" y="96340"/>
                  </a:lnTo>
                  <a:lnTo>
                    <a:pt x="60219" y="122031"/>
                  </a:lnTo>
                  <a:lnTo>
                    <a:pt x="20773" y="168515"/>
                  </a:lnTo>
                  <a:lnTo>
                    <a:pt x="8184" y="184979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"/>
            <p:cNvSpPr/>
            <p:nvPr>
              <p:custDataLst>
                <p:tags r:id="rId229"/>
              </p:custDataLst>
            </p:nvPr>
          </p:nvSpPr>
          <p:spPr>
            <a:xfrm>
              <a:off x="3067050" y="1594712"/>
              <a:ext cx="9410" cy="62639"/>
            </a:xfrm>
            <a:custGeom>
              <a:avLst/>
              <a:gdLst/>
              <a:ahLst/>
              <a:cxnLst/>
              <a:rect l="0" t="0" r="0" b="0"/>
              <a:pathLst>
                <a:path w="9410" h="6263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8201" y="2344"/>
                  </a:lnTo>
                  <a:lnTo>
                    <a:pt x="9409" y="31727"/>
                  </a:lnTo>
                  <a:lnTo>
                    <a:pt x="0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/>
            <p:cNvSpPr/>
            <p:nvPr>
              <p:custDataLst>
                <p:tags r:id="rId230"/>
              </p:custDataLst>
            </p:nvPr>
          </p:nvSpPr>
          <p:spPr>
            <a:xfrm>
              <a:off x="2832962" y="1247775"/>
              <a:ext cx="215039" cy="15014"/>
            </a:xfrm>
            <a:custGeom>
              <a:avLst/>
              <a:gdLst/>
              <a:ahLst/>
              <a:cxnLst/>
              <a:rect l="0" t="0" r="0" b="0"/>
              <a:pathLst>
                <a:path w="215039" h="15014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9613" y="9525"/>
                  </a:lnTo>
                  <a:lnTo>
                    <a:pt x="31272" y="15013"/>
                  </a:lnTo>
                  <a:lnTo>
                    <a:pt x="74120" y="10923"/>
                  </a:lnTo>
                  <a:lnTo>
                    <a:pt x="110843" y="9939"/>
                  </a:lnTo>
                  <a:lnTo>
                    <a:pt x="151065" y="9607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"/>
            <p:cNvSpPr/>
            <p:nvPr>
              <p:custDataLst>
                <p:tags r:id="rId231"/>
              </p:custDataLst>
            </p:nvPr>
          </p:nvSpPr>
          <p:spPr>
            <a:xfrm>
              <a:off x="3013937" y="1171968"/>
              <a:ext cx="97193" cy="123433"/>
            </a:xfrm>
            <a:custGeom>
              <a:avLst/>
              <a:gdLst/>
              <a:ahLst/>
              <a:cxnLst/>
              <a:rect l="0" t="0" r="0" b="0"/>
              <a:pathLst>
                <a:path w="97193" h="123433">
                  <a:moveTo>
                    <a:pt x="5488" y="9132"/>
                  </a:moveTo>
                  <a:lnTo>
                    <a:pt x="5488" y="9132"/>
                  </a:lnTo>
                  <a:lnTo>
                    <a:pt x="432" y="9132"/>
                  </a:lnTo>
                  <a:lnTo>
                    <a:pt x="0" y="8074"/>
                  </a:lnTo>
                  <a:lnTo>
                    <a:pt x="4556" y="931"/>
                  </a:lnTo>
                  <a:lnTo>
                    <a:pt x="20382" y="0"/>
                  </a:lnTo>
                  <a:lnTo>
                    <a:pt x="30805" y="2604"/>
                  </a:lnTo>
                  <a:lnTo>
                    <a:pt x="40023" y="6231"/>
                  </a:lnTo>
                  <a:lnTo>
                    <a:pt x="51176" y="7843"/>
                  </a:lnTo>
                  <a:lnTo>
                    <a:pt x="63188" y="14203"/>
                  </a:lnTo>
                  <a:lnTo>
                    <a:pt x="92344" y="35004"/>
                  </a:lnTo>
                  <a:lnTo>
                    <a:pt x="97007" y="45678"/>
                  </a:lnTo>
                  <a:lnTo>
                    <a:pt x="97192" y="50429"/>
                  </a:lnTo>
                  <a:lnTo>
                    <a:pt x="92209" y="74098"/>
                  </a:lnTo>
                  <a:lnTo>
                    <a:pt x="89760" y="78901"/>
                  </a:lnTo>
                  <a:lnTo>
                    <a:pt x="57515" y="110647"/>
                  </a:lnTo>
                  <a:lnTo>
                    <a:pt x="53113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"/>
            <p:cNvSpPr/>
            <p:nvPr>
              <p:custDataLst>
                <p:tags r:id="rId232"/>
              </p:custDataLst>
            </p:nvPr>
          </p:nvSpPr>
          <p:spPr>
            <a:xfrm>
              <a:off x="3314700" y="1343025"/>
              <a:ext cx="94358" cy="304801"/>
            </a:xfrm>
            <a:custGeom>
              <a:avLst/>
              <a:gdLst/>
              <a:ahLst/>
              <a:cxnLst/>
              <a:rect l="0" t="0" r="0" b="0"/>
              <a:pathLst>
                <a:path w="94358" h="304801">
                  <a:moveTo>
                    <a:pt x="0" y="0"/>
                  </a:moveTo>
                  <a:lnTo>
                    <a:pt x="0" y="0"/>
                  </a:lnTo>
                  <a:lnTo>
                    <a:pt x="45538" y="45538"/>
                  </a:lnTo>
                  <a:lnTo>
                    <a:pt x="64969" y="70026"/>
                  </a:lnTo>
                  <a:lnTo>
                    <a:pt x="81586" y="110925"/>
                  </a:lnTo>
                  <a:lnTo>
                    <a:pt x="90731" y="136701"/>
                  </a:lnTo>
                  <a:lnTo>
                    <a:pt x="94357" y="176620"/>
                  </a:lnTo>
                  <a:lnTo>
                    <a:pt x="92163" y="204379"/>
                  </a:lnTo>
                  <a:lnTo>
                    <a:pt x="81988" y="236593"/>
                  </a:lnTo>
                  <a:lnTo>
                    <a:pt x="59587" y="270866"/>
                  </a:lnTo>
                  <a:lnTo>
                    <a:pt x="43442" y="290414"/>
                  </a:lnTo>
                  <a:lnTo>
                    <a:pt x="381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"/>
            <p:cNvSpPr/>
            <p:nvPr>
              <p:custDataLst>
                <p:tags r:id="rId233"/>
              </p:custDataLst>
            </p:nvPr>
          </p:nvSpPr>
          <p:spPr>
            <a:xfrm>
              <a:off x="3505200" y="1685925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5617" y="6546"/>
                  </a:lnTo>
                  <a:lnTo>
                    <a:pt x="63853" y="7539"/>
                  </a:lnTo>
                  <a:lnTo>
                    <a:pt x="61618" y="8201"/>
                  </a:lnTo>
                  <a:lnTo>
                    <a:pt x="44555" y="3479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5"/>
          <p:cNvGrpSpPr/>
          <p:nvPr/>
        </p:nvGrpSpPr>
        <p:grpSpPr>
          <a:xfrm>
            <a:off x="3943526" y="1238250"/>
            <a:ext cx="1495250" cy="523876"/>
            <a:chOff x="3943526" y="1238250"/>
            <a:chExt cx="1495250" cy="523876"/>
          </a:xfrm>
        </p:grpSpPr>
        <p:sp>
          <p:nvSpPr>
            <p:cNvPr id="35" name="SMARTInkShape-29"/>
            <p:cNvSpPr/>
            <p:nvPr>
              <p:custDataLst>
                <p:tags r:id="rId211"/>
              </p:custDataLst>
            </p:nvPr>
          </p:nvSpPr>
          <p:spPr>
            <a:xfrm>
              <a:off x="3943526" y="1366197"/>
              <a:ext cx="104600" cy="281629"/>
            </a:xfrm>
            <a:custGeom>
              <a:avLst/>
              <a:gdLst/>
              <a:ahLst/>
              <a:cxnLst/>
              <a:rect l="0" t="0" r="0" b="0"/>
              <a:pathLst>
                <a:path w="104600" h="281629">
                  <a:moveTo>
                    <a:pt x="104599" y="24453"/>
                  </a:moveTo>
                  <a:lnTo>
                    <a:pt x="104599" y="24453"/>
                  </a:lnTo>
                  <a:lnTo>
                    <a:pt x="104599" y="5830"/>
                  </a:lnTo>
                  <a:lnTo>
                    <a:pt x="99542" y="473"/>
                  </a:lnTo>
                  <a:lnTo>
                    <a:pt x="96994" y="0"/>
                  </a:lnTo>
                  <a:lnTo>
                    <a:pt x="94238" y="742"/>
                  </a:lnTo>
                  <a:lnTo>
                    <a:pt x="87266" y="4482"/>
                  </a:lnTo>
                  <a:lnTo>
                    <a:pt x="59185" y="45095"/>
                  </a:lnTo>
                  <a:lnTo>
                    <a:pt x="35811" y="86621"/>
                  </a:lnTo>
                  <a:lnTo>
                    <a:pt x="17163" y="133394"/>
                  </a:lnTo>
                  <a:lnTo>
                    <a:pt x="2839" y="180956"/>
                  </a:lnTo>
                  <a:lnTo>
                    <a:pt x="419" y="228463"/>
                  </a:lnTo>
                  <a:lnTo>
                    <a:pt x="0" y="250824"/>
                  </a:lnTo>
                  <a:lnTo>
                    <a:pt x="5547" y="262998"/>
                  </a:lnTo>
                  <a:lnTo>
                    <a:pt x="15067" y="274406"/>
                  </a:lnTo>
                  <a:lnTo>
                    <a:pt x="47449" y="281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"/>
            <p:cNvSpPr/>
            <p:nvPr>
              <p:custDataLst>
                <p:tags r:id="rId212"/>
              </p:custDataLst>
            </p:nvPr>
          </p:nvSpPr>
          <p:spPr>
            <a:xfrm>
              <a:off x="4143375" y="1400175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7605" y="8663"/>
                  </a:lnTo>
                  <a:lnTo>
                    <a:pt x="32056" y="49361"/>
                  </a:lnTo>
                  <a:lnTo>
                    <a:pt x="54782" y="96265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"/>
            <p:cNvSpPr/>
            <p:nvPr>
              <p:custDataLst>
                <p:tags r:id="rId213"/>
              </p:custDataLst>
            </p:nvPr>
          </p:nvSpPr>
          <p:spPr>
            <a:xfrm>
              <a:off x="4238625" y="1410243"/>
              <a:ext cx="47626" cy="228058"/>
            </a:xfrm>
            <a:custGeom>
              <a:avLst/>
              <a:gdLst/>
              <a:ahLst/>
              <a:cxnLst/>
              <a:rect l="0" t="0" r="0" b="0"/>
              <a:pathLst>
                <a:path w="47626" h="228058">
                  <a:moveTo>
                    <a:pt x="47625" y="28032"/>
                  </a:moveTo>
                  <a:lnTo>
                    <a:pt x="47625" y="28032"/>
                  </a:lnTo>
                  <a:lnTo>
                    <a:pt x="47625" y="1289"/>
                  </a:lnTo>
                  <a:lnTo>
                    <a:pt x="46567" y="679"/>
                  </a:lnTo>
                  <a:lnTo>
                    <a:pt x="42568" y="0"/>
                  </a:lnTo>
                  <a:lnTo>
                    <a:pt x="29311" y="9731"/>
                  </a:lnTo>
                  <a:lnTo>
                    <a:pt x="23611" y="17429"/>
                  </a:lnTo>
                  <a:lnTo>
                    <a:pt x="7410" y="61635"/>
                  </a:lnTo>
                  <a:lnTo>
                    <a:pt x="1464" y="90644"/>
                  </a:lnTo>
                  <a:lnTo>
                    <a:pt x="193" y="128809"/>
                  </a:lnTo>
                  <a:lnTo>
                    <a:pt x="38" y="170117"/>
                  </a:lnTo>
                  <a:lnTo>
                    <a:pt x="0" y="22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"/>
            <p:cNvSpPr/>
            <p:nvPr>
              <p:custDataLst>
                <p:tags r:id="rId214"/>
              </p:custDataLst>
            </p:nvPr>
          </p:nvSpPr>
          <p:spPr>
            <a:xfrm>
              <a:off x="4324350" y="1629008"/>
              <a:ext cx="123826" cy="85292"/>
            </a:xfrm>
            <a:custGeom>
              <a:avLst/>
              <a:gdLst/>
              <a:ahLst/>
              <a:cxnLst/>
              <a:rect l="0" t="0" r="0" b="0"/>
              <a:pathLst>
                <a:path w="123826" h="85292">
                  <a:moveTo>
                    <a:pt x="0" y="18817"/>
                  </a:moveTo>
                  <a:lnTo>
                    <a:pt x="0" y="18817"/>
                  </a:lnTo>
                  <a:lnTo>
                    <a:pt x="0" y="2415"/>
                  </a:lnTo>
                  <a:lnTo>
                    <a:pt x="1058" y="1532"/>
                  </a:lnTo>
                  <a:lnTo>
                    <a:pt x="7605" y="290"/>
                  </a:lnTo>
                  <a:lnTo>
                    <a:pt x="13257" y="0"/>
                  </a:lnTo>
                  <a:lnTo>
                    <a:pt x="19298" y="2693"/>
                  </a:lnTo>
                  <a:lnTo>
                    <a:pt x="31799" y="13045"/>
                  </a:lnTo>
                  <a:lnTo>
                    <a:pt x="35300" y="21896"/>
                  </a:lnTo>
                  <a:lnTo>
                    <a:pt x="37547" y="39769"/>
                  </a:lnTo>
                  <a:lnTo>
                    <a:pt x="32880" y="55246"/>
                  </a:lnTo>
                  <a:lnTo>
                    <a:pt x="20752" y="73660"/>
                  </a:lnTo>
                  <a:lnTo>
                    <a:pt x="21243" y="75487"/>
                  </a:lnTo>
                  <a:lnTo>
                    <a:pt x="27400" y="83966"/>
                  </a:lnTo>
                  <a:lnTo>
                    <a:pt x="69866" y="85291"/>
                  </a:lnTo>
                  <a:lnTo>
                    <a:pt x="123825" y="7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"/>
            <p:cNvSpPr/>
            <p:nvPr>
              <p:custDataLst>
                <p:tags r:id="rId215"/>
              </p:custDataLst>
            </p:nvPr>
          </p:nvSpPr>
          <p:spPr>
            <a:xfrm>
              <a:off x="4514850" y="1695450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13258"/>
                  </a:lnTo>
                  <a:lnTo>
                    <a:pt x="33043" y="2744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"/>
            <p:cNvSpPr/>
            <p:nvPr>
              <p:custDataLst>
                <p:tags r:id="rId216"/>
              </p:custDataLst>
            </p:nvPr>
          </p:nvSpPr>
          <p:spPr>
            <a:xfrm>
              <a:off x="4752975" y="1430074"/>
              <a:ext cx="123826" cy="217752"/>
            </a:xfrm>
            <a:custGeom>
              <a:avLst/>
              <a:gdLst/>
              <a:ahLst/>
              <a:cxnLst/>
              <a:rect l="0" t="0" r="0" b="0"/>
              <a:pathLst>
                <a:path w="123826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16247" y="16059"/>
                  </a:lnTo>
                  <a:lnTo>
                    <a:pt x="45661" y="60817"/>
                  </a:lnTo>
                  <a:lnTo>
                    <a:pt x="74042" y="101903"/>
                  </a:lnTo>
                  <a:lnTo>
                    <a:pt x="92850" y="148089"/>
                  </a:lnTo>
                  <a:lnTo>
                    <a:pt x="115681" y="190801"/>
                  </a:lnTo>
                  <a:lnTo>
                    <a:pt x="12382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"/>
            <p:cNvSpPr/>
            <p:nvPr>
              <p:custDataLst>
                <p:tags r:id="rId217"/>
              </p:custDataLst>
            </p:nvPr>
          </p:nvSpPr>
          <p:spPr>
            <a:xfrm>
              <a:off x="4772025" y="1438783"/>
              <a:ext cx="142876" cy="237618"/>
            </a:xfrm>
            <a:custGeom>
              <a:avLst/>
              <a:gdLst/>
              <a:ahLst/>
              <a:cxnLst/>
              <a:rect l="0" t="0" r="0" b="0"/>
              <a:pathLst>
                <a:path w="142876" h="237618">
                  <a:moveTo>
                    <a:pt x="142875" y="18542"/>
                  </a:moveTo>
                  <a:lnTo>
                    <a:pt x="142875" y="18542"/>
                  </a:lnTo>
                  <a:lnTo>
                    <a:pt x="142875" y="1208"/>
                  </a:lnTo>
                  <a:lnTo>
                    <a:pt x="141817" y="636"/>
                  </a:lnTo>
                  <a:lnTo>
                    <a:pt x="137819" y="0"/>
                  </a:lnTo>
                  <a:lnTo>
                    <a:pt x="132514" y="2540"/>
                  </a:lnTo>
                  <a:lnTo>
                    <a:pt x="129618" y="4699"/>
                  </a:lnTo>
                  <a:lnTo>
                    <a:pt x="106019" y="48410"/>
                  </a:lnTo>
                  <a:lnTo>
                    <a:pt x="73087" y="95525"/>
                  </a:lnTo>
                  <a:lnTo>
                    <a:pt x="44288" y="139465"/>
                  </a:lnTo>
                  <a:lnTo>
                    <a:pt x="17529" y="185381"/>
                  </a:lnTo>
                  <a:lnTo>
                    <a:pt x="3776" y="214207"/>
                  </a:lnTo>
                  <a:lnTo>
                    <a:pt x="0" y="23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"/>
            <p:cNvSpPr/>
            <p:nvPr>
              <p:custDataLst>
                <p:tags r:id="rId218"/>
              </p:custDataLst>
            </p:nvPr>
          </p:nvSpPr>
          <p:spPr>
            <a:xfrm>
              <a:off x="4943475" y="1657466"/>
              <a:ext cx="104776" cy="83718"/>
            </a:xfrm>
            <a:custGeom>
              <a:avLst/>
              <a:gdLst/>
              <a:ahLst/>
              <a:cxnLst/>
              <a:rect l="0" t="0" r="0" b="0"/>
              <a:pathLst>
                <a:path w="104776" h="83718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13257" y="276"/>
                  </a:lnTo>
                  <a:lnTo>
                    <a:pt x="22390" y="0"/>
                  </a:lnTo>
                  <a:lnTo>
                    <a:pt x="25510" y="2078"/>
                  </a:lnTo>
                  <a:lnTo>
                    <a:pt x="31798" y="10031"/>
                  </a:lnTo>
                  <a:lnTo>
                    <a:pt x="32841" y="14057"/>
                  </a:lnTo>
                  <a:lnTo>
                    <a:pt x="32477" y="17800"/>
                  </a:lnTo>
                  <a:lnTo>
                    <a:pt x="30310" y="25838"/>
                  </a:lnTo>
                  <a:lnTo>
                    <a:pt x="28031" y="41206"/>
                  </a:lnTo>
                  <a:lnTo>
                    <a:pt x="21123" y="52932"/>
                  </a:lnTo>
                  <a:lnTo>
                    <a:pt x="6205" y="69612"/>
                  </a:lnTo>
                  <a:lnTo>
                    <a:pt x="5195" y="72828"/>
                  </a:lnTo>
                  <a:lnTo>
                    <a:pt x="5580" y="76030"/>
                  </a:lnTo>
                  <a:lnTo>
                    <a:pt x="6895" y="79223"/>
                  </a:lnTo>
                  <a:lnTo>
                    <a:pt x="8830" y="81352"/>
                  </a:lnTo>
                  <a:lnTo>
                    <a:pt x="13802" y="83717"/>
                  </a:lnTo>
                  <a:lnTo>
                    <a:pt x="58362" y="77242"/>
                  </a:lnTo>
                  <a:lnTo>
                    <a:pt x="104775" y="6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"/>
            <p:cNvSpPr/>
            <p:nvPr>
              <p:custDataLst>
                <p:tags r:id="rId219"/>
              </p:custDataLst>
            </p:nvPr>
          </p:nvSpPr>
          <p:spPr>
            <a:xfrm>
              <a:off x="4735249" y="1304925"/>
              <a:ext cx="236802" cy="8938"/>
            </a:xfrm>
            <a:custGeom>
              <a:avLst/>
              <a:gdLst/>
              <a:ahLst/>
              <a:cxnLst/>
              <a:rect l="0" t="0" r="0" b="0"/>
              <a:pathLst>
                <a:path w="236802" h="8938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4470" y="0"/>
                  </a:lnTo>
                  <a:lnTo>
                    <a:pt x="84039" y="6546"/>
                  </a:lnTo>
                  <a:lnTo>
                    <a:pt x="125252" y="8937"/>
                  </a:lnTo>
                  <a:lnTo>
                    <a:pt x="161416" y="6528"/>
                  </a:lnTo>
                  <a:lnTo>
                    <a:pt x="209000" y="860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"/>
            <p:cNvSpPr/>
            <p:nvPr>
              <p:custDataLst>
                <p:tags r:id="rId220"/>
              </p:custDataLst>
            </p:nvPr>
          </p:nvSpPr>
          <p:spPr>
            <a:xfrm>
              <a:off x="4929606" y="1238250"/>
              <a:ext cx="68690" cy="114301"/>
            </a:xfrm>
            <a:custGeom>
              <a:avLst/>
              <a:gdLst/>
              <a:ahLst/>
              <a:cxnLst/>
              <a:rect l="0" t="0" r="0" b="0"/>
              <a:pathLst>
                <a:path w="68690" h="114301">
                  <a:moveTo>
                    <a:pt x="23394" y="0"/>
                  </a:moveTo>
                  <a:lnTo>
                    <a:pt x="23394" y="0"/>
                  </a:lnTo>
                  <a:lnTo>
                    <a:pt x="0" y="0"/>
                  </a:lnTo>
                  <a:lnTo>
                    <a:pt x="3563" y="0"/>
                  </a:lnTo>
                  <a:lnTo>
                    <a:pt x="19282" y="5056"/>
                  </a:lnTo>
                  <a:lnTo>
                    <a:pt x="29680" y="13183"/>
                  </a:lnTo>
                  <a:lnTo>
                    <a:pt x="63156" y="54189"/>
                  </a:lnTo>
                  <a:lnTo>
                    <a:pt x="68689" y="68032"/>
                  </a:lnTo>
                  <a:lnTo>
                    <a:pt x="67349" y="72871"/>
                  </a:lnTo>
                  <a:lnTo>
                    <a:pt x="49356" y="96942"/>
                  </a:lnTo>
                  <a:lnTo>
                    <a:pt x="3291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"/>
            <p:cNvSpPr/>
            <p:nvPr>
              <p:custDataLst>
                <p:tags r:id="rId221"/>
              </p:custDataLst>
            </p:nvPr>
          </p:nvSpPr>
          <p:spPr>
            <a:xfrm>
              <a:off x="5200650" y="1385162"/>
              <a:ext cx="92907" cy="329339"/>
            </a:xfrm>
            <a:custGeom>
              <a:avLst/>
              <a:gdLst/>
              <a:ahLst/>
              <a:cxnLst/>
              <a:rect l="0" t="0" r="0" b="0"/>
              <a:pathLst>
                <a:path w="92907" h="32933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35648" y="36783"/>
                  </a:lnTo>
                  <a:lnTo>
                    <a:pt x="63948" y="79224"/>
                  </a:lnTo>
                  <a:lnTo>
                    <a:pt x="82191" y="126205"/>
                  </a:lnTo>
                  <a:lnTo>
                    <a:pt x="90910" y="152851"/>
                  </a:lnTo>
                  <a:lnTo>
                    <a:pt x="92906" y="191791"/>
                  </a:lnTo>
                  <a:lnTo>
                    <a:pt x="87457" y="237767"/>
                  </a:lnTo>
                  <a:lnTo>
                    <a:pt x="81011" y="272915"/>
                  </a:lnTo>
                  <a:lnTo>
                    <a:pt x="67513" y="295922"/>
                  </a:lnTo>
                  <a:lnTo>
                    <a:pt x="38100" y="32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"/>
            <p:cNvSpPr/>
            <p:nvPr>
              <p:custDataLst>
                <p:tags r:id="rId222"/>
              </p:custDataLst>
            </p:nvPr>
          </p:nvSpPr>
          <p:spPr>
            <a:xfrm>
              <a:off x="5372100" y="1714500"/>
              <a:ext cx="66676" cy="47626"/>
            </a:xfrm>
            <a:custGeom>
              <a:avLst/>
              <a:gdLst/>
              <a:ahLst/>
              <a:cxnLst/>
              <a:rect l="0" t="0" r="0" b="0"/>
              <a:pathLst>
                <a:path w="66676" h="47626">
                  <a:moveTo>
                    <a:pt x="66675" y="0"/>
                  </a:moveTo>
                  <a:lnTo>
                    <a:pt x="66675" y="0"/>
                  </a:lnTo>
                  <a:lnTo>
                    <a:pt x="41765" y="2279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41"/>
          <p:cNvSpPr/>
          <p:nvPr>
            <p:custDataLst>
              <p:tags r:id="rId1"/>
            </p:custDataLst>
          </p:nvPr>
        </p:nvSpPr>
        <p:spPr>
          <a:xfrm>
            <a:off x="5753100" y="1695450"/>
            <a:ext cx="38101" cy="19051"/>
          </a:xfrm>
          <a:custGeom>
            <a:avLst/>
            <a:gdLst/>
            <a:ahLst/>
            <a:cxnLst/>
            <a:rect l="0" t="0" r="0" b="0"/>
            <a:pathLst>
              <a:path w="38101" h="19051">
                <a:moveTo>
                  <a:pt x="0" y="19050"/>
                </a:moveTo>
                <a:lnTo>
                  <a:pt x="0" y="19050"/>
                </a:lnTo>
                <a:lnTo>
                  <a:pt x="5056" y="13994"/>
                </a:lnTo>
                <a:lnTo>
                  <a:pt x="10361" y="11511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7"/>
          <p:cNvGrpSpPr/>
          <p:nvPr/>
        </p:nvGrpSpPr>
        <p:grpSpPr>
          <a:xfrm>
            <a:off x="6191250" y="1248212"/>
            <a:ext cx="2255398" cy="551002"/>
            <a:chOff x="6191250" y="1248212"/>
            <a:chExt cx="2255398" cy="551002"/>
          </a:xfrm>
        </p:grpSpPr>
        <p:sp>
          <p:nvSpPr>
            <p:cNvPr id="49" name="SMARTInkShape-42"/>
            <p:cNvSpPr/>
            <p:nvPr>
              <p:custDataLst>
                <p:tags r:id="rId196"/>
              </p:custDataLst>
            </p:nvPr>
          </p:nvSpPr>
          <p:spPr>
            <a:xfrm>
              <a:off x="6191250" y="16954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16267" y="1058"/>
                  </a:lnTo>
                  <a:lnTo>
                    <a:pt x="63094" y="8201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"/>
            <p:cNvSpPr/>
            <p:nvPr>
              <p:custDataLst>
                <p:tags r:id="rId197"/>
              </p:custDataLst>
            </p:nvPr>
          </p:nvSpPr>
          <p:spPr>
            <a:xfrm>
              <a:off x="6562725" y="16764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"/>
            <p:cNvSpPr/>
            <p:nvPr>
              <p:custDataLst>
                <p:tags r:id="rId198"/>
              </p:custDataLst>
            </p:nvPr>
          </p:nvSpPr>
          <p:spPr>
            <a:xfrm>
              <a:off x="6753225" y="170497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10113"/>
                  </a:lnTo>
                  <a:lnTo>
                    <a:pt x="51505" y="20723"/>
                  </a:lnTo>
                  <a:lnTo>
                    <a:pt x="33605" y="385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"/>
            <p:cNvSpPr/>
            <p:nvPr>
              <p:custDataLst>
                <p:tags r:id="rId199"/>
              </p:custDataLst>
            </p:nvPr>
          </p:nvSpPr>
          <p:spPr>
            <a:xfrm>
              <a:off x="6992442" y="1428750"/>
              <a:ext cx="75109" cy="257176"/>
            </a:xfrm>
            <a:custGeom>
              <a:avLst/>
              <a:gdLst/>
              <a:ahLst/>
              <a:cxnLst/>
              <a:rect l="0" t="0" r="0" b="0"/>
              <a:pathLst>
                <a:path w="75109" h="257176">
                  <a:moveTo>
                    <a:pt x="65583" y="0"/>
                  </a:moveTo>
                  <a:lnTo>
                    <a:pt x="65583" y="0"/>
                  </a:lnTo>
                  <a:lnTo>
                    <a:pt x="73783" y="0"/>
                  </a:lnTo>
                  <a:lnTo>
                    <a:pt x="60884" y="0"/>
                  </a:lnTo>
                  <a:lnTo>
                    <a:pt x="55381" y="2822"/>
                  </a:lnTo>
                  <a:lnTo>
                    <a:pt x="52431" y="5056"/>
                  </a:lnTo>
                  <a:lnTo>
                    <a:pt x="26588" y="47559"/>
                  </a:lnTo>
                  <a:lnTo>
                    <a:pt x="16501" y="65587"/>
                  </a:lnTo>
                  <a:lnTo>
                    <a:pt x="4439" y="111151"/>
                  </a:lnTo>
                  <a:lnTo>
                    <a:pt x="0" y="156208"/>
                  </a:lnTo>
                  <a:lnTo>
                    <a:pt x="290" y="176341"/>
                  </a:lnTo>
                  <a:lnTo>
                    <a:pt x="12209" y="214662"/>
                  </a:lnTo>
                  <a:lnTo>
                    <a:pt x="31424" y="234584"/>
                  </a:lnTo>
                  <a:lnTo>
                    <a:pt x="75108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"/>
            <p:cNvSpPr/>
            <p:nvPr>
              <p:custDataLst>
                <p:tags r:id="rId200"/>
              </p:custDataLst>
            </p:nvPr>
          </p:nvSpPr>
          <p:spPr>
            <a:xfrm>
              <a:off x="7153275" y="1439599"/>
              <a:ext cx="85726" cy="103452"/>
            </a:xfrm>
            <a:custGeom>
              <a:avLst/>
              <a:gdLst/>
              <a:ahLst/>
              <a:cxnLst/>
              <a:rect l="0" t="0" r="0" b="0"/>
              <a:pathLst>
                <a:path w="85726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4125"/>
                  </a:lnTo>
                  <a:lnTo>
                    <a:pt x="7538" y="9212"/>
                  </a:lnTo>
                  <a:lnTo>
                    <a:pt x="8200" y="12050"/>
                  </a:lnTo>
                  <a:lnTo>
                    <a:pt x="37868" y="59214"/>
                  </a:lnTo>
                  <a:lnTo>
                    <a:pt x="71943" y="95694"/>
                  </a:lnTo>
                  <a:lnTo>
                    <a:pt x="8572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"/>
            <p:cNvSpPr/>
            <p:nvPr>
              <p:custDataLst>
                <p:tags r:id="rId201"/>
              </p:custDataLst>
            </p:nvPr>
          </p:nvSpPr>
          <p:spPr>
            <a:xfrm>
              <a:off x="7239567" y="1447916"/>
              <a:ext cx="66109" cy="228485"/>
            </a:xfrm>
            <a:custGeom>
              <a:avLst/>
              <a:gdLst/>
              <a:ahLst/>
              <a:cxnLst/>
              <a:rect l="0" t="0" r="0" b="0"/>
              <a:pathLst>
                <a:path w="66109" h="228485">
                  <a:moveTo>
                    <a:pt x="66108" y="9409"/>
                  </a:moveTo>
                  <a:lnTo>
                    <a:pt x="66108" y="9409"/>
                  </a:lnTo>
                  <a:lnTo>
                    <a:pt x="66108" y="0"/>
                  </a:lnTo>
                  <a:lnTo>
                    <a:pt x="61052" y="4975"/>
                  </a:lnTo>
                  <a:lnTo>
                    <a:pt x="55747" y="7438"/>
                  </a:lnTo>
                  <a:lnTo>
                    <a:pt x="52851" y="8095"/>
                  </a:lnTo>
                  <a:lnTo>
                    <a:pt x="26107" y="30752"/>
                  </a:lnTo>
                  <a:lnTo>
                    <a:pt x="5895" y="58808"/>
                  </a:lnTo>
                  <a:lnTo>
                    <a:pt x="2305" y="68758"/>
                  </a:lnTo>
                  <a:lnTo>
                    <a:pt x="0" y="87337"/>
                  </a:lnTo>
                  <a:lnTo>
                    <a:pt x="2508" y="94491"/>
                  </a:lnTo>
                  <a:lnTo>
                    <a:pt x="4657" y="97880"/>
                  </a:lnTo>
                  <a:lnTo>
                    <a:pt x="7684" y="112764"/>
                  </a:lnTo>
                  <a:lnTo>
                    <a:pt x="8846" y="154320"/>
                  </a:lnTo>
                  <a:lnTo>
                    <a:pt x="8948" y="196355"/>
                  </a:lnTo>
                  <a:lnTo>
                    <a:pt x="8958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"/>
            <p:cNvSpPr/>
            <p:nvPr>
              <p:custDataLst>
                <p:tags r:id="rId202"/>
              </p:custDataLst>
            </p:nvPr>
          </p:nvSpPr>
          <p:spPr>
            <a:xfrm>
              <a:off x="7315200" y="1643067"/>
              <a:ext cx="66676" cy="80959"/>
            </a:xfrm>
            <a:custGeom>
              <a:avLst/>
              <a:gdLst/>
              <a:ahLst/>
              <a:cxnLst/>
              <a:rect l="0" t="0" r="0" b="0"/>
              <a:pathLst>
                <a:path w="66676" h="80959">
                  <a:moveTo>
                    <a:pt x="0" y="33333"/>
                  </a:moveTo>
                  <a:lnTo>
                    <a:pt x="0" y="33333"/>
                  </a:lnTo>
                  <a:lnTo>
                    <a:pt x="0" y="69566"/>
                  </a:lnTo>
                  <a:lnTo>
                    <a:pt x="0" y="65823"/>
                  </a:lnTo>
                  <a:lnTo>
                    <a:pt x="16475" y="23465"/>
                  </a:lnTo>
                  <a:lnTo>
                    <a:pt x="17333" y="17230"/>
                  </a:lnTo>
                  <a:lnTo>
                    <a:pt x="18963" y="13072"/>
                  </a:lnTo>
                  <a:lnTo>
                    <a:pt x="21110" y="10301"/>
                  </a:lnTo>
                  <a:lnTo>
                    <a:pt x="37213" y="796"/>
                  </a:lnTo>
                  <a:lnTo>
                    <a:pt x="40684" y="0"/>
                  </a:lnTo>
                  <a:lnTo>
                    <a:pt x="42997" y="528"/>
                  </a:lnTo>
                  <a:lnTo>
                    <a:pt x="60611" y="17768"/>
                  </a:lnTo>
                  <a:lnTo>
                    <a:pt x="63980" y="23946"/>
                  </a:lnTo>
                  <a:lnTo>
                    <a:pt x="66321" y="39701"/>
                  </a:lnTo>
                  <a:lnTo>
                    <a:pt x="66675" y="80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"/>
            <p:cNvSpPr/>
            <p:nvPr>
              <p:custDataLst>
                <p:tags r:id="rId203"/>
              </p:custDataLst>
            </p:nvPr>
          </p:nvSpPr>
          <p:spPr>
            <a:xfrm>
              <a:off x="7477125" y="1704975"/>
              <a:ext cx="27251" cy="66676"/>
            </a:xfrm>
            <a:custGeom>
              <a:avLst/>
              <a:gdLst/>
              <a:ahLst/>
              <a:cxnLst/>
              <a:rect l="0" t="0" r="0" b="0"/>
              <a:pathLst>
                <a:path w="27251" h="66676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6588" y="10361"/>
                  </a:lnTo>
                  <a:lnTo>
                    <a:pt x="27250" y="13258"/>
                  </a:lnTo>
                  <a:lnTo>
                    <a:pt x="25575" y="16247"/>
                  </a:lnTo>
                  <a:lnTo>
                    <a:pt x="10500" y="3147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"/>
            <p:cNvSpPr/>
            <p:nvPr>
              <p:custDataLst>
                <p:tags r:id="rId204"/>
              </p:custDataLst>
            </p:nvPr>
          </p:nvSpPr>
          <p:spPr>
            <a:xfrm>
              <a:off x="7686675" y="1486293"/>
              <a:ext cx="133351" cy="224918"/>
            </a:xfrm>
            <a:custGeom>
              <a:avLst/>
              <a:gdLst/>
              <a:ahLst/>
              <a:cxnLst/>
              <a:rect l="0" t="0" r="0" b="0"/>
              <a:pathLst>
                <a:path w="133351" h="224918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10506" y="8347"/>
                  </a:lnTo>
                  <a:lnTo>
                    <a:pt x="18165" y="23481"/>
                  </a:lnTo>
                  <a:lnTo>
                    <a:pt x="49931" y="69201"/>
                  </a:lnTo>
                  <a:lnTo>
                    <a:pt x="73133" y="113233"/>
                  </a:lnTo>
                  <a:lnTo>
                    <a:pt x="100633" y="160332"/>
                  </a:lnTo>
                  <a:lnTo>
                    <a:pt x="129092" y="205961"/>
                  </a:lnTo>
                  <a:lnTo>
                    <a:pt x="132789" y="224859"/>
                  </a:lnTo>
                  <a:lnTo>
                    <a:pt x="132976" y="224917"/>
                  </a:lnTo>
                  <a:lnTo>
                    <a:pt x="133350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"/>
            <p:cNvSpPr/>
            <p:nvPr>
              <p:custDataLst>
                <p:tags r:id="rId205"/>
              </p:custDataLst>
            </p:nvPr>
          </p:nvSpPr>
          <p:spPr>
            <a:xfrm>
              <a:off x="7705725" y="1486293"/>
              <a:ext cx="152401" cy="228208"/>
            </a:xfrm>
            <a:custGeom>
              <a:avLst/>
              <a:gdLst/>
              <a:ahLst/>
              <a:cxnLst/>
              <a:rect l="0" t="0" r="0" b="0"/>
              <a:pathLst>
                <a:path w="152401" h="228208">
                  <a:moveTo>
                    <a:pt x="152400" y="9132"/>
                  </a:moveTo>
                  <a:lnTo>
                    <a:pt x="152400" y="9132"/>
                  </a:lnTo>
                  <a:lnTo>
                    <a:pt x="152400" y="931"/>
                  </a:lnTo>
                  <a:lnTo>
                    <a:pt x="151342" y="490"/>
                  </a:lnTo>
                  <a:lnTo>
                    <a:pt x="147344" y="0"/>
                  </a:lnTo>
                  <a:lnTo>
                    <a:pt x="142039" y="2604"/>
                  </a:lnTo>
                  <a:lnTo>
                    <a:pt x="124954" y="17955"/>
                  </a:lnTo>
                  <a:lnTo>
                    <a:pt x="94981" y="65458"/>
                  </a:lnTo>
                  <a:lnTo>
                    <a:pt x="64523" y="111682"/>
                  </a:lnTo>
                  <a:lnTo>
                    <a:pt x="34039" y="153763"/>
                  </a:lnTo>
                  <a:lnTo>
                    <a:pt x="14994" y="184809"/>
                  </a:lnTo>
                  <a:lnTo>
                    <a:pt x="8324" y="198062"/>
                  </a:lnTo>
                  <a:lnTo>
                    <a:pt x="5549" y="201760"/>
                  </a:lnTo>
                  <a:lnTo>
                    <a:pt x="2467" y="211514"/>
                  </a:lnTo>
                  <a:lnTo>
                    <a:pt x="1644" y="217078"/>
                  </a:lnTo>
                  <a:lnTo>
                    <a:pt x="38" y="220788"/>
                  </a:lnTo>
                  <a:lnTo>
                    <a:pt x="0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2"/>
            <p:cNvSpPr/>
            <p:nvPr>
              <p:custDataLst>
                <p:tags r:id="rId206"/>
              </p:custDataLst>
            </p:nvPr>
          </p:nvSpPr>
          <p:spPr>
            <a:xfrm>
              <a:off x="7886700" y="1678782"/>
              <a:ext cx="85124" cy="64294"/>
            </a:xfrm>
            <a:custGeom>
              <a:avLst/>
              <a:gdLst/>
              <a:ahLst/>
              <a:cxnLst/>
              <a:rect l="0" t="0" r="0" b="0"/>
              <a:pathLst>
                <a:path w="85124" h="64294">
                  <a:moveTo>
                    <a:pt x="0" y="26193"/>
                  </a:moveTo>
                  <a:lnTo>
                    <a:pt x="0" y="26193"/>
                  </a:lnTo>
                  <a:lnTo>
                    <a:pt x="0" y="17992"/>
                  </a:lnTo>
                  <a:lnTo>
                    <a:pt x="0" y="59818"/>
                  </a:lnTo>
                  <a:lnTo>
                    <a:pt x="0" y="57718"/>
                  </a:lnTo>
                  <a:lnTo>
                    <a:pt x="26569" y="14121"/>
                  </a:lnTo>
                  <a:lnTo>
                    <a:pt x="36856" y="5658"/>
                  </a:lnTo>
                  <a:lnTo>
                    <a:pt x="48483" y="1191"/>
                  </a:lnTo>
                  <a:lnTo>
                    <a:pt x="54546" y="0"/>
                  </a:lnTo>
                  <a:lnTo>
                    <a:pt x="64107" y="1499"/>
                  </a:lnTo>
                  <a:lnTo>
                    <a:pt x="68138" y="3380"/>
                  </a:lnTo>
                  <a:lnTo>
                    <a:pt x="75440" y="11115"/>
                  </a:lnTo>
                  <a:lnTo>
                    <a:pt x="81154" y="20550"/>
                  </a:lnTo>
                  <a:lnTo>
                    <a:pt x="84371" y="32870"/>
                  </a:lnTo>
                  <a:lnTo>
                    <a:pt x="85123" y="43624"/>
                  </a:lnTo>
                  <a:lnTo>
                    <a:pt x="82635" y="52638"/>
                  </a:lnTo>
                  <a:lnTo>
                    <a:pt x="76200" y="6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3"/>
            <p:cNvSpPr/>
            <p:nvPr>
              <p:custDataLst>
                <p:tags r:id="rId207"/>
              </p:custDataLst>
            </p:nvPr>
          </p:nvSpPr>
          <p:spPr>
            <a:xfrm>
              <a:off x="7659817" y="1304925"/>
              <a:ext cx="274509" cy="28576"/>
            </a:xfrm>
            <a:custGeom>
              <a:avLst/>
              <a:gdLst/>
              <a:ahLst/>
              <a:cxnLst/>
              <a:rect l="0" t="0" r="0" b="0"/>
              <a:pathLst>
                <a:path w="274509" h="28576">
                  <a:moveTo>
                    <a:pt x="17333" y="28575"/>
                  </a:moveTo>
                  <a:lnTo>
                    <a:pt x="17333" y="28575"/>
                  </a:lnTo>
                  <a:lnTo>
                    <a:pt x="0" y="28575"/>
                  </a:lnTo>
                  <a:lnTo>
                    <a:pt x="486" y="27517"/>
                  </a:lnTo>
                  <a:lnTo>
                    <a:pt x="3849" y="23519"/>
                  </a:lnTo>
                  <a:lnTo>
                    <a:pt x="14515" y="21036"/>
                  </a:lnTo>
                  <a:lnTo>
                    <a:pt x="52289" y="19443"/>
                  </a:lnTo>
                  <a:lnTo>
                    <a:pt x="93190" y="24223"/>
                  </a:lnTo>
                  <a:lnTo>
                    <a:pt x="128708" y="27286"/>
                  </a:lnTo>
                  <a:lnTo>
                    <a:pt x="169455" y="23137"/>
                  </a:lnTo>
                  <a:lnTo>
                    <a:pt x="208876" y="19857"/>
                  </a:lnTo>
                  <a:lnTo>
                    <a:pt x="255595" y="14100"/>
                  </a:lnTo>
                  <a:lnTo>
                    <a:pt x="274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4"/>
            <p:cNvSpPr/>
            <p:nvPr>
              <p:custDataLst>
                <p:tags r:id="rId208"/>
              </p:custDataLst>
            </p:nvPr>
          </p:nvSpPr>
          <p:spPr>
            <a:xfrm>
              <a:off x="7875621" y="1248212"/>
              <a:ext cx="79894" cy="104339"/>
            </a:xfrm>
            <a:custGeom>
              <a:avLst/>
              <a:gdLst/>
              <a:ahLst/>
              <a:cxnLst/>
              <a:rect l="0" t="0" r="0" b="0"/>
              <a:pathLst>
                <a:path w="79894" h="104339">
                  <a:moveTo>
                    <a:pt x="30129" y="28138"/>
                  </a:moveTo>
                  <a:lnTo>
                    <a:pt x="30129" y="28138"/>
                  </a:lnTo>
                  <a:lnTo>
                    <a:pt x="811" y="12950"/>
                  </a:lnTo>
                  <a:lnTo>
                    <a:pt x="0" y="11663"/>
                  </a:lnTo>
                  <a:lnTo>
                    <a:pt x="518" y="10804"/>
                  </a:lnTo>
                  <a:lnTo>
                    <a:pt x="1246" y="4540"/>
                  </a:lnTo>
                  <a:lnTo>
                    <a:pt x="2407" y="2881"/>
                  </a:lnTo>
                  <a:lnTo>
                    <a:pt x="4240" y="1775"/>
                  </a:lnTo>
                  <a:lnTo>
                    <a:pt x="10156" y="546"/>
                  </a:lnTo>
                  <a:lnTo>
                    <a:pt x="19840" y="0"/>
                  </a:lnTo>
                  <a:lnTo>
                    <a:pt x="31201" y="5402"/>
                  </a:lnTo>
                  <a:lnTo>
                    <a:pt x="77787" y="39298"/>
                  </a:lnTo>
                  <a:lnTo>
                    <a:pt x="79893" y="45103"/>
                  </a:lnTo>
                  <a:lnTo>
                    <a:pt x="78245" y="76155"/>
                  </a:lnTo>
                  <a:lnTo>
                    <a:pt x="72327" y="86873"/>
                  </a:lnTo>
                  <a:lnTo>
                    <a:pt x="61395" y="100888"/>
                  </a:lnTo>
                  <a:lnTo>
                    <a:pt x="49179" y="104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5"/>
            <p:cNvSpPr/>
            <p:nvPr>
              <p:custDataLst>
                <p:tags r:id="rId209"/>
              </p:custDataLst>
            </p:nvPr>
          </p:nvSpPr>
          <p:spPr>
            <a:xfrm>
              <a:off x="8115300" y="1448193"/>
              <a:ext cx="84372" cy="252721"/>
            </a:xfrm>
            <a:custGeom>
              <a:avLst/>
              <a:gdLst/>
              <a:ahLst/>
              <a:cxnLst/>
              <a:rect l="0" t="0" r="0" b="0"/>
              <a:pathLst>
                <a:path w="84372" h="252721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13257" y="0"/>
                  </a:lnTo>
                  <a:lnTo>
                    <a:pt x="19297" y="2604"/>
                  </a:lnTo>
                  <a:lnTo>
                    <a:pt x="26569" y="9406"/>
                  </a:lnTo>
                  <a:lnTo>
                    <a:pt x="54546" y="48522"/>
                  </a:lnTo>
                  <a:lnTo>
                    <a:pt x="75440" y="95027"/>
                  </a:lnTo>
                  <a:lnTo>
                    <a:pt x="81154" y="116099"/>
                  </a:lnTo>
                  <a:lnTo>
                    <a:pt x="84371" y="156655"/>
                  </a:lnTo>
                  <a:lnTo>
                    <a:pt x="83207" y="194894"/>
                  </a:lnTo>
                  <a:lnTo>
                    <a:pt x="64214" y="241577"/>
                  </a:lnTo>
                  <a:lnTo>
                    <a:pt x="59742" y="246645"/>
                  </a:lnTo>
                  <a:lnTo>
                    <a:pt x="49130" y="252277"/>
                  </a:lnTo>
                  <a:lnTo>
                    <a:pt x="44395" y="252720"/>
                  </a:lnTo>
                  <a:lnTo>
                    <a:pt x="28575" y="24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6"/>
            <p:cNvSpPr/>
            <p:nvPr>
              <p:custDataLst>
                <p:tags r:id="rId210"/>
              </p:custDataLst>
            </p:nvPr>
          </p:nvSpPr>
          <p:spPr>
            <a:xfrm>
              <a:off x="8343900" y="1382449"/>
              <a:ext cx="102748" cy="416765"/>
            </a:xfrm>
            <a:custGeom>
              <a:avLst/>
              <a:gdLst/>
              <a:ahLst/>
              <a:cxnLst/>
              <a:rect l="0" t="0" r="0" b="0"/>
              <a:pathLst>
                <a:path w="102748" h="416765">
                  <a:moveTo>
                    <a:pt x="38100" y="8201"/>
                  </a:moveTo>
                  <a:lnTo>
                    <a:pt x="38100" y="8201"/>
                  </a:lnTo>
                  <a:lnTo>
                    <a:pt x="43156" y="3145"/>
                  </a:lnTo>
                  <a:lnTo>
                    <a:pt x="51283" y="662"/>
                  </a:lnTo>
                  <a:lnTo>
                    <a:pt x="56414" y="0"/>
                  </a:lnTo>
                  <a:lnTo>
                    <a:pt x="73748" y="4125"/>
                  </a:lnTo>
                  <a:lnTo>
                    <a:pt x="87233" y="12050"/>
                  </a:lnTo>
                  <a:lnTo>
                    <a:pt x="97931" y="31214"/>
                  </a:lnTo>
                  <a:lnTo>
                    <a:pt x="102747" y="51944"/>
                  </a:lnTo>
                  <a:lnTo>
                    <a:pt x="96770" y="85516"/>
                  </a:lnTo>
                  <a:lnTo>
                    <a:pt x="91339" y="103946"/>
                  </a:lnTo>
                  <a:lnTo>
                    <a:pt x="82576" y="117077"/>
                  </a:lnTo>
                  <a:lnTo>
                    <a:pt x="68564" y="133241"/>
                  </a:lnTo>
                  <a:lnTo>
                    <a:pt x="50613" y="159872"/>
                  </a:lnTo>
                  <a:lnTo>
                    <a:pt x="48216" y="173157"/>
                  </a:lnTo>
                  <a:lnTo>
                    <a:pt x="48800" y="193577"/>
                  </a:lnTo>
                  <a:lnTo>
                    <a:pt x="55264" y="210706"/>
                  </a:lnTo>
                  <a:lnTo>
                    <a:pt x="64108" y="226512"/>
                  </a:lnTo>
                  <a:lnTo>
                    <a:pt x="66168" y="244882"/>
                  </a:lnTo>
                  <a:lnTo>
                    <a:pt x="58430" y="281403"/>
                  </a:lnTo>
                  <a:lnTo>
                    <a:pt x="65463" y="324421"/>
                  </a:lnTo>
                  <a:lnTo>
                    <a:pt x="66515" y="367578"/>
                  </a:lnTo>
                  <a:lnTo>
                    <a:pt x="65546" y="380649"/>
                  </a:lnTo>
                  <a:lnTo>
                    <a:pt x="53408" y="406249"/>
                  </a:lnTo>
                  <a:lnTo>
                    <a:pt x="47373" y="412653"/>
                  </a:lnTo>
                  <a:lnTo>
                    <a:pt x="44282" y="414361"/>
                  </a:lnTo>
                  <a:lnTo>
                    <a:pt x="29818" y="416764"/>
                  </a:lnTo>
                  <a:lnTo>
                    <a:pt x="0" y="4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8"/>
          <p:cNvGrpSpPr/>
          <p:nvPr/>
        </p:nvGrpSpPr>
        <p:grpSpPr>
          <a:xfrm>
            <a:off x="2714625" y="1847850"/>
            <a:ext cx="1990483" cy="704851"/>
            <a:chOff x="2714625" y="1847850"/>
            <a:chExt cx="1990483" cy="704851"/>
          </a:xfrm>
        </p:grpSpPr>
        <p:sp>
          <p:nvSpPr>
            <p:cNvPr id="65" name="SMARTInkShape-57"/>
            <p:cNvSpPr/>
            <p:nvPr>
              <p:custDataLst>
                <p:tags r:id="rId177"/>
              </p:custDataLst>
            </p:nvPr>
          </p:nvSpPr>
          <p:spPr>
            <a:xfrm>
              <a:off x="2790825" y="1847850"/>
              <a:ext cx="390526" cy="45862"/>
            </a:xfrm>
            <a:custGeom>
              <a:avLst/>
              <a:gdLst/>
              <a:ahLst/>
              <a:cxnLst/>
              <a:rect l="0" t="0" r="0" b="0"/>
              <a:pathLst>
                <a:path w="390526" h="45862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14189" y="18314"/>
                  </a:lnTo>
                  <a:lnTo>
                    <a:pt x="22534" y="26837"/>
                  </a:lnTo>
                  <a:lnTo>
                    <a:pt x="33299" y="33094"/>
                  </a:lnTo>
                  <a:lnTo>
                    <a:pt x="57456" y="37111"/>
                  </a:lnTo>
                  <a:lnTo>
                    <a:pt x="69986" y="36602"/>
                  </a:lnTo>
                  <a:lnTo>
                    <a:pt x="115567" y="21815"/>
                  </a:lnTo>
                  <a:lnTo>
                    <a:pt x="160327" y="7515"/>
                  </a:lnTo>
                  <a:lnTo>
                    <a:pt x="164035" y="5010"/>
                  </a:lnTo>
                  <a:lnTo>
                    <a:pt x="179366" y="1484"/>
                  </a:lnTo>
                  <a:lnTo>
                    <a:pt x="188374" y="3482"/>
                  </a:lnTo>
                  <a:lnTo>
                    <a:pt x="202780" y="13388"/>
                  </a:lnTo>
                  <a:lnTo>
                    <a:pt x="219913" y="28419"/>
                  </a:lnTo>
                  <a:lnTo>
                    <a:pt x="254774" y="44979"/>
                  </a:lnTo>
                  <a:lnTo>
                    <a:pt x="258749" y="45861"/>
                  </a:lnTo>
                  <a:lnTo>
                    <a:pt x="268811" y="44019"/>
                  </a:lnTo>
                  <a:lnTo>
                    <a:pt x="286375" y="39854"/>
                  </a:lnTo>
                  <a:lnTo>
                    <a:pt x="331444" y="35432"/>
                  </a:lnTo>
                  <a:lnTo>
                    <a:pt x="353337" y="29929"/>
                  </a:lnTo>
                  <a:lnTo>
                    <a:pt x="390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8"/>
            <p:cNvSpPr/>
            <p:nvPr>
              <p:custDataLst>
                <p:tags r:id="rId178"/>
              </p:custDataLst>
            </p:nvPr>
          </p:nvSpPr>
          <p:spPr>
            <a:xfrm>
              <a:off x="2714625" y="2286000"/>
              <a:ext cx="123826" cy="171451"/>
            </a:xfrm>
            <a:custGeom>
              <a:avLst/>
              <a:gdLst/>
              <a:ahLst/>
              <a:cxnLst/>
              <a:rect l="0" t="0" r="0" b="0"/>
              <a:pathLst>
                <a:path w="123826" h="171451">
                  <a:moveTo>
                    <a:pt x="0" y="0"/>
                  </a:moveTo>
                  <a:lnTo>
                    <a:pt x="0" y="0"/>
                  </a:lnTo>
                  <a:lnTo>
                    <a:pt x="13183" y="20722"/>
                  </a:lnTo>
                  <a:lnTo>
                    <a:pt x="45124" y="60119"/>
                  </a:lnTo>
                  <a:lnTo>
                    <a:pt x="69278" y="104199"/>
                  </a:lnTo>
                  <a:lnTo>
                    <a:pt x="106221" y="149191"/>
                  </a:lnTo>
                  <a:lnTo>
                    <a:pt x="1238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9"/>
            <p:cNvSpPr/>
            <p:nvPr>
              <p:custDataLst>
                <p:tags r:id="rId179"/>
              </p:custDataLst>
            </p:nvPr>
          </p:nvSpPr>
          <p:spPr>
            <a:xfrm>
              <a:off x="2724150" y="2276867"/>
              <a:ext cx="114301" cy="161534"/>
            </a:xfrm>
            <a:custGeom>
              <a:avLst/>
              <a:gdLst/>
              <a:ahLst/>
              <a:cxnLst/>
              <a:rect l="0" t="0" r="0" b="0"/>
              <a:pathLst>
                <a:path w="114301" h="161534">
                  <a:moveTo>
                    <a:pt x="114300" y="9133"/>
                  </a:moveTo>
                  <a:lnTo>
                    <a:pt x="114300" y="9133"/>
                  </a:lnTo>
                  <a:lnTo>
                    <a:pt x="114300" y="4077"/>
                  </a:lnTo>
                  <a:lnTo>
                    <a:pt x="113242" y="2587"/>
                  </a:lnTo>
                  <a:lnTo>
                    <a:pt x="111478" y="1594"/>
                  </a:lnTo>
                  <a:lnTo>
                    <a:pt x="101042" y="0"/>
                  </a:lnTo>
                  <a:lnTo>
                    <a:pt x="95003" y="2605"/>
                  </a:lnTo>
                  <a:lnTo>
                    <a:pt x="91910" y="4781"/>
                  </a:lnTo>
                  <a:lnTo>
                    <a:pt x="62236" y="47917"/>
                  </a:lnTo>
                  <a:lnTo>
                    <a:pt x="40673" y="78138"/>
                  </a:lnTo>
                  <a:lnTo>
                    <a:pt x="16026" y="121161"/>
                  </a:lnTo>
                  <a:lnTo>
                    <a:pt x="4263" y="139290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0"/>
            <p:cNvSpPr/>
            <p:nvPr>
              <p:custDataLst>
                <p:tags r:id="rId180"/>
              </p:custDataLst>
            </p:nvPr>
          </p:nvSpPr>
          <p:spPr>
            <a:xfrm>
              <a:off x="2886075" y="24288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6"/>
                  </a:lnTo>
                  <a:lnTo>
                    <a:pt x="13092" y="9701"/>
                  </a:lnTo>
                  <a:lnTo>
                    <a:pt x="15078" y="11758"/>
                  </a:lnTo>
                  <a:lnTo>
                    <a:pt x="17285" y="16868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1"/>
            <p:cNvSpPr/>
            <p:nvPr>
              <p:custDataLst>
                <p:tags r:id="rId181"/>
              </p:custDataLst>
            </p:nvPr>
          </p:nvSpPr>
          <p:spPr>
            <a:xfrm>
              <a:off x="2924175" y="21145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2"/>
            <p:cNvSpPr/>
            <p:nvPr>
              <p:custDataLst>
                <p:tags r:id="rId182"/>
              </p:custDataLst>
            </p:nvPr>
          </p:nvSpPr>
          <p:spPr>
            <a:xfrm>
              <a:off x="3124200" y="24574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3250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3"/>
            <p:cNvSpPr/>
            <p:nvPr>
              <p:custDataLst>
                <p:tags r:id="rId183"/>
              </p:custDataLst>
            </p:nvPr>
          </p:nvSpPr>
          <p:spPr>
            <a:xfrm>
              <a:off x="3333750" y="2276475"/>
              <a:ext cx="123826" cy="161926"/>
            </a:xfrm>
            <a:custGeom>
              <a:avLst/>
              <a:gdLst/>
              <a:ahLst/>
              <a:cxnLst/>
              <a:rect l="0" t="0" r="0" b="0"/>
              <a:pathLst>
                <a:path w="123826" h="1619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48069" y="47946"/>
                  </a:lnTo>
                  <a:lnTo>
                    <a:pt x="58406" y="60468"/>
                  </a:lnTo>
                  <a:lnTo>
                    <a:pt x="67400" y="80476"/>
                  </a:lnTo>
                  <a:lnTo>
                    <a:pt x="98986" y="125225"/>
                  </a:lnTo>
                  <a:lnTo>
                    <a:pt x="1238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4"/>
            <p:cNvSpPr/>
            <p:nvPr>
              <p:custDataLst>
                <p:tags r:id="rId184"/>
              </p:custDataLst>
            </p:nvPr>
          </p:nvSpPr>
          <p:spPr>
            <a:xfrm>
              <a:off x="3371850" y="2268274"/>
              <a:ext cx="85726" cy="160602"/>
            </a:xfrm>
            <a:custGeom>
              <a:avLst/>
              <a:gdLst/>
              <a:ahLst/>
              <a:cxnLst/>
              <a:rect l="0" t="0" r="0" b="0"/>
              <a:pathLst>
                <a:path w="85726" h="160602">
                  <a:moveTo>
                    <a:pt x="85725" y="8201"/>
                  </a:moveTo>
                  <a:lnTo>
                    <a:pt x="85725" y="8201"/>
                  </a:lnTo>
                  <a:lnTo>
                    <a:pt x="85725" y="0"/>
                  </a:lnTo>
                  <a:lnTo>
                    <a:pt x="85725" y="4125"/>
                  </a:lnTo>
                  <a:lnTo>
                    <a:pt x="59778" y="42573"/>
                  </a:lnTo>
                  <a:lnTo>
                    <a:pt x="36316" y="88169"/>
                  </a:lnTo>
                  <a:lnTo>
                    <a:pt x="12853" y="123568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5"/>
            <p:cNvSpPr/>
            <p:nvPr>
              <p:custDataLst>
                <p:tags r:id="rId185"/>
              </p:custDataLst>
            </p:nvPr>
          </p:nvSpPr>
          <p:spPr>
            <a:xfrm>
              <a:off x="3562350" y="2419350"/>
              <a:ext cx="5489" cy="66676"/>
            </a:xfrm>
            <a:custGeom>
              <a:avLst/>
              <a:gdLst/>
              <a:ahLst/>
              <a:cxnLst/>
              <a:rect l="0" t="0" r="0" b="0"/>
              <a:pathLst>
                <a:path w="5489" h="66676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5488" y="32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6"/>
            <p:cNvSpPr/>
            <p:nvPr>
              <p:custDataLst>
                <p:tags r:id="rId186"/>
              </p:custDataLst>
            </p:nvPr>
          </p:nvSpPr>
          <p:spPr>
            <a:xfrm>
              <a:off x="3533775" y="2135316"/>
              <a:ext cx="85726" cy="83812"/>
            </a:xfrm>
            <a:custGeom>
              <a:avLst/>
              <a:gdLst/>
              <a:ahLst/>
              <a:cxnLst/>
              <a:rect l="0" t="0" r="0" b="0"/>
              <a:pathLst>
                <a:path w="85726" h="83812">
                  <a:moveTo>
                    <a:pt x="0" y="17334"/>
                  </a:moveTo>
                  <a:lnTo>
                    <a:pt x="0" y="17334"/>
                  </a:lnTo>
                  <a:lnTo>
                    <a:pt x="0" y="12277"/>
                  </a:lnTo>
                  <a:lnTo>
                    <a:pt x="2822" y="6973"/>
                  </a:lnTo>
                  <a:lnTo>
                    <a:pt x="5057" y="4076"/>
                  </a:lnTo>
                  <a:lnTo>
                    <a:pt x="10361" y="858"/>
                  </a:lnTo>
                  <a:lnTo>
                    <a:pt x="13257" y="0"/>
                  </a:lnTo>
                  <a:lnTo>
                    <a:pt x="22120" y="1869"/>
                  </a:lnTo>
                  <a:lnTo>
                    <a:pt x="27446" y="3849"/>
                  </a:lnTo>
                  <a:lnTo>
                    <a:pt x="30998" y="6228"/>
                  </a:lnTo>
                  <a:lnTo>
                    <a:pt x="34944" y="11692"/>
                  </a:lnTo>
                  <a:lnTo>
                    <a:pt x="37685" y="37313"/>
                  </a:lnTo>
                  <a:lnTo>
                    <a:pt x="36857" y="48438"/>
                  </a:lnTo>
                  <a:lnTo>
                    <a:pt x="32961" y="56911"/>
                  </a:lnTo>
                  <a:lnTo>
                    <a:pt x="14500" y="78939"/>
                  </a:lnTo>
                  <a:lnTo>
                    <a:pt x="13900" y="80629"/>
                  </a:lnTo>
                  <a:lnTo>
                    <a:pt x="14558" y="81756"/>
                  </a:lnTo>
                  <a:lnTo>
                    <a:pt x="16055" y="82507"/>
                  </a:lnTo>
                  <a:lnTo>
                    <a:pt x="34661" y="83811"/>
                  </a:lnTo>
                  <a:lnTo>
                    <a:pt x="62851" y="82925"/>
                  </a:lnTo>
                  <a:lnTo>
                    <a:pt x="85725" y="74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7"/>
            <p:cNvSpPr/>
            <p:nvPr>
              <p:custDataLst>
                <p:tags r:id="rId187"/>
              </p:custDataLst>
            </p:nvPr>
          </p:nvSpPr>
          <p:spPr>
            <a:xfrm>
              <a:off x="3733800" y="2438400"/>
              <a:ext cx="15014" cy="38101"/>
            </a:xfrm>
            <a:custGeom>
              <a:avLst/>
              <a:gdLst/>
              <a:ahLst/>
              <a:cxnLst/>
              <a:rect l="0" t="0" r="0" b="0"/>
              <a:pathLst>
                <a:path w="15014" h="3810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5013" y="1058"/>
                  </a:lnTo>
                  <a:lnTo>
                    <a:pt x="10923" y="103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8"/>
            <p:cNvSpPr/>
            <p:nvPr>
              <p:custDataLst>
                <p:tags r:id="rId188"/>
              </p:custDataLst>
            </p:nvPr>
          </p:nvSpPr>
          <p:spPr>
            <a:xfrm>
              <a:off x="3819525" y="24574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31523" y="952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9"/>
            <p:cNvSpPr/>
            <p:nvPr>
              <p:custDataLst>
                <p:tags r:id="rId189"/>
              </p:custDataLst>
            </p:nvPr>
          </p:nvSpPr>
          <p:spPr>
            <a:xfrm>
              <a:off x="3971925" y="245745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0"/>
            <p:cNvSpPr/>
            <p:nvPr>
              <p:custDataLst>
                <p:tags r:id="rId190"/>
              </p:custDataLst>
            </p:nvPr>
          </p:nvSpPr>
          <p:spPr>
            <a:xfrm>
              <a:off x="4105275" y="246697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38100" y="9133"/>
                  </a:lnTo>
                  <a:lnTo>
                    <a:pt x="29437" y="17052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1"/>
            <p:cNvSpPr/>
            <p:nvPr>
              <p:custDataLst>
                <p:tags r:id="rId191"/>
              </p:custDataLst>
            </p:nvPr>
          </p:nvSpPr>
          <p:spPr>
            <a:xfrm>
              <a:off x="4257675" y="2276475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0" y="0"/>
                  </a:moveTo>
                  <a:lnTo>
                    <a:pt x="0" y="0"/>
                  </a:lnTo>
                  <a:lnTo>
                    <a:pt x="18542" y="0"/>
                  </a:lnTo>
                  <a:lnTo>
                    <a:pt x="55616" y="41636"/>
                  </a:lnTo>
                  <a:lnTo>
                    <a:pt x="79699" y="83444"/>
                  </a:lnTo>
                  <a:lnTo>
                    <a:pt x="109899" y="129583"/>
                  </a:lnTo>
                  <a:lnTo>
                    <a:pt x="129009" y="172818"/>
                  </a:lnTo>
                  <a:lnTo>
                    <a:pt x="1333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2"/>
            <p:cNvSpPr/>
            <p:nvPr>
              <p:custDataLst>
                <p:tags r:id="rId192"/>
              </p:custDataLst>
            </p:nvPr>
          </p:nvSpPr>
          <p:spPr>
            <a:xfrm>
              <a:off x="4295775" y="2261985"/>
              <a:ext cx="129314" cy="176416"/>
            </a:xfrm>
            <a:custGeom>
              <a:avLst/>
              <a:gdLst/>
              <a:ahLst/>
              <a:cxnLst/>
              <a:rect l="0" t="0" r="0" b="0"/>
              <a:pathLst>
                <a:path w="129314" h="176416">
                  <a:moveTo>
                    <a:pt x="123825" y="24015"/>
                  </a:moveTo>
                  <a:lnTo>
                    <a:pt x="123825" y="24015"/>
                  </a:lnTo>
                  <a:lnTo>
                    <a:pt x="123825" y="13902"/>
                  </a:lnTo>
                  <a:lnTo>
                    <a:pt x="124883" y="10923"/>
                  </a:lnTo>
                  <a:lnTo>
                    <a:pt x="126647" y="8937"/>
                  </a:lnTo>
                  <a:lnTo>
                    <a:pt x="128882" y="7613"/>
                  </a:lnTo>
                  <a:lnTo>
                    <a:pt x="129313" y="5672"/>
                  </a:lnTo>
                  <a:lnTo>
                    <a:pt x="126969" y="693"/>
                  </a:lnTo>
                  <a:lnTo>
                    <a:pt x="125921" y="0"/>
                  </a:lnTo>
                  <a:lnTo>
                    <a:pt x="125223" y="597"/>
                  </a:lnTo>
                  <a:lnTo>
                    <a:pt x="124757" y="2053"/>
                  </a:lnTo>
                  <a:lnTo>
                    <a:pt x="123388" y="3024"/>
                  </a:lnTo>
                  <a:lnTo>
                    <a:pt x="119044" y="4102"/>
                  </a:lnTo>
                  <a:lnTo>
                    <a:pt x="105593" y="19879"/>
                  </a:lnTo>
                  <a:lnTo>
                    <a:pt x="77844" y="67057"/>
                  </a:lnTo>
                  <a:lnTo>
                    <a:pt x="49342" y="111498"/>
                  </a:lnTo>
                  <a:lnTo>
                    <a:pt x="11702" y="157774"/>
                  </a:lnTo>
                  <a:lnTo>
                    <a:pt x="0" y="176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3"/>
            <p:cNvSpPr/>
            <p:nvPr>
              <p:custDataLst>
                <p:tags r:id="rId193"/>
              </p:custDataLst>
            </p:nvPr>
          </p:nvSpPr>
          <p:spPr>
            <a:xfrm>
              <a:off x="4467225" y="2468299"/>
              <a:ext cx="9526" cy="65352"/>
            </a:xfrm>
            <a:custGeom>
              <a:avLst/>
              <a:gdLst/>
              <a:ahLst/>
              <a:cxnLst/>
              <a:rect l="0" t="0" r="0" b="0"/>
              <a:pathLst>
                <a:path w="9526" h="653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09" y="48035"/>
                  </a:lnTo>
                  <a:lnTo>
                    <a:pt x="9525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4"/>
            <p:cNvSpPr/>
            <p:nvPr>
              <p:custDataLst>
                <p:tags r:id="rId194"/>
              </p:custDataLst>
            </p:nvPr>
          </p:nvSpPr>
          <p:spPr>
            <a:xfrm>
              <a:off x="4487599" y="2171700"/>
              <a:ext cx="93927" cy="95251"/>
            </a:xfrm>
            <a:custGeom>
              <a:avLst/>
              <a:gdLst/>
              <a:ahLst/>
              <a:cxnLst/>
              <a:rect l="0" t="0" r="0" b="0"/>
              <a:pathLst>
                <a:path w="93927" h="95251">
                  <a:moveTo>
                    <a:pt x="8201" y="0"/>
                  </a:moveTo>
                  <a:lnTo>
                    <a:pt x="8201" y="0"/>
                  </a:lnTo>
                  <a:lnTo>
                    <a:pt x="8201" y="10113"/>
                  </a:lnTo>
                  <a:lnTo>
                    <a:pt x="5379" y="17900"/>
                  </a:lnTo>
                  <a:lnTo>
                    <a:pt x="3144" y="21459"/>
                  </a:lnTo>
                  <a:lnTo>
                    <a:pt x="0" y="36579"/>
                  </a:lnTo>
                  <a:lnTo>
                    <a:pt x="2087" y="45538"/>
                  </a:lnTo>
                  <a:lnTo>
                    <a:pt x="7843" y="56470"/>
                  </a:lnTo>
                  <a:lnTo>
                    <a:pt x="9238" y="25675"/>
                  </a:lnTo>
                  <a:lnTo>
                    <a:pt x="16399" y="11861"/>
                  </a:lnTo>
                  <a:lnTo>
                    <a:pt x="22389" y="5160"/>
                  </a:lnTo>
                  <a:lnTo>
                    <a:pt x="24010" y="4499"/>
                  </a:lnTo>
                  <a:lnTo>
                    <a:pt x="25090" y="5116"/>
                  </a:lnTo>
                  <a:lnTo>
                    <a:pt x="27349" y="8624"/>
                  </a:lnTo>
                  <a:lnTo>
                    <a:pt x="33513" y="16549"/>
                  </a:lnTo>
                  <a:lnTo>
                    <a:pt x="35809" y="25600"/>
                  </a:lnTo>
                  <a:lnTo>
                    <a:pt x="36648" y="36245"/>
                  </a:lnTo>
                  <a:lnTo>
                    <a:pt x="36765" y="29736"/>
                  </a:lnTo>
                  <a:lnTo>
                    <a:pt x="41829" y="23863"/>
                  </a:lnTo>
                  <a:lnTo>
                    <a:pt x="59568" y="13455"/>
                  </a:lnTo>
                  <a:lnTo>
                    <a:pt x="67367" y="11271"/>
                  </a:lnTo>
                  <a:lnTo>
                    <a:pt x="70929" y="11748"/>
                  </a:lnTo>
                  <a:lnTo>
                    <a:pt x="77707" y="15099"/>
                  </a:lnTo>
                  <a:lnTo>
                    <a:pt x="79939" y="17474"/>
                  </a:lnTo>
                  <a:lnTo>
                    <a:pt x="90555" y="36124"/>
                  </a:lnTo>
                  <a:lnTo>
                    <a:pt x="9392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5"/>
            <p:cNvSpPr/>
            <p:nvPr>
              <p:custDataLst>
                <p:tags r:id="rId195"/>
              </p:custDataLst>
            </p:nvPr>
          </p:nvSpPr>
          <p:spPr>
            <a:xfrm>
              <a:off x="4629150" y="2249616"/>
              <a:ext cx="75958" cy="303085"/>
            </a:xfrm>
            <a:custGeom>
              <a:avLst/>
              <a:gdLst/>
              <a:ahLst/>
              <a:cxnLst/>
              <a:rect l="0" t="0" r="0" b="0"/>
              <a:pathLst>
                <a:path w="75958" h="303085">
                  <a:moveTo>
                    <a:pt x="28575" y="17334"/>
                  </a:moveTo>
                  <a:lnTo>
                    <a:pt x="28575" y="17334"/>
                  </a:lnTo>
                  <a:lnTo>
                    <a:pt x="28575" y="12278"/>
                  </a:lnTo>
                  <a:lnTo>
                    <a:pt x="25753" y="6973"/>
                  </a:lnTo>
                  <a:lnTo>
                    <a:pt x="23518" y="4076"/>
                  </a:lnTo>
                  <a:lnTo>
                    <a:pt x="23087" y="2146"/>
                  </a:lnTo>
                  <a:lnTo>
                    <a:pt x="23859" y="858"/>
                  </a:lnTo>
                  <a:lnTo>
                    <a:pt x="25431" y="0"/>
                  </a:lnTo>
                  <a:lnTo>
                    <a:pt x="27537" y="486"/>
                  </a:lnTo>
                  <a:lnTo>
                    <a:pt x="32700" y="3849"/>
                  </a:lnTo>
                  <a:lnTo>
                    <a:pt x="41557" y="16749"/>
                  </a:lnTo>
                  <a:lnTo>
                    <a:pt x="52149" y="57543"/>
                  </a:lnTo>
                  <a:lnTo>
                    <a:pt x="66853" y="98620"/>
                  </a:lnTo>
                  <a:lnTo>
                    <a:pt x="74354" y="145339"/>
                  </a:lnTo>
                  <a:lnTo>
                    <a:pt x="75957" y="192888"/>
                  </a:lnTo>
                  <a:lnTo>
                    <a:pt x="75033" y="212833"/>
                  </a:lnTo>
                  <a:lnTo>
                    <a:pt x="62928" y="248265"/>
                  </a:lnTo>
                  <a:lnTo>
                    <a:pt x="40011" y="280682"/>
                  </a:lnTo>
                  <a:lnTo>
                    <a:pt x="31541" y="288894"/>
                  </a:lnTo>
                  <a:lnTo>
                    <a:pt x="15931" y="298409"/>
                  </a:lnTo>
                  <a:lnTo>
                    <a:pt x="0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76"/>
          <p:cNvSpPr/>
          <p:nvPr>
            <p:custDataLst>
              <p:tags r:id="rId2"/>
            </p:custDataLst>
          </p:nvPr>
        </p:nvSpPr>
        <p:spPr>
          <a:xfrm>
            <a:off x="2563685" y="2204574"/>
            <a:ext cx="84266" cy="281452"/>
          </a:xfrm>
          <a:custGeom>
            <a:avLst/>
            <a:gdLst/>
            <a:ahLst/>
            <a:cxnLst/>
            <a:rect l="0" t="0" r="0" b="0"/>
            <a:pathLst>
              <a:path w="84266" h="281452">
                <a:moveTo>
                  <a:pt x="84265" y="14751"/>
                </a:moveTo>
                <a:lnTo>
                  <a:pt x="84265" y="14751"/>
                </a:lnTo>
                <a:lnTo>
                  <a:pt x="84265" y="6550"/>
                </a:lnTo>
                <a:lnTo>
                  <a:pt x="79209" y="562"/>
                </a:lnTo>
                <a:lnTo>
                  <a:pt x="76661" y="0"/>
                </a:lnTo>
                <a:lnTo>
                  <a:pt x="73904" y="684"/>
                </a:lnTo>
                <a:lnTo>
                  <a:pt x="64968" y="6702"/>
                </a:lnTo>
                <a:lnTo>
                  <a:pt x="41703" y="31017"/>
                </a:lnTo>
                <a:lnTo>
                  <a:pt x="20158" y="73860"/>
                </a:lnTo>
                <a:lnTo>
                  <a:pt x="8826" y="110581"/>
                </a:lnTo>
                <a:lnTo>
                  <a:pt x="572" y="150803"/>
                </a:lnTo>
                <a:lnTo>
                  <a:pt x="0" y="187793"/>
                </a:lnTo>
                <a:lnTo>
                  <a:pt x="8981" y="229123"/>
                </a:lnTo>
                <a:lnTo>
                  <a:pt x="36640" y="2814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10"/>
          <p:cNvGrpSpPr/>
          <p:nvPr/>
        </p:nvGrpSpPr>
        <p:grpSpPr>
          <a:xfrm>
            <a:off x="7586576" y="1905000"/>
            <a:ext cx="2500249" cy="800101"/>
            <a:chOff x="7586576" y="1905000"/>
            <a:chExt cx="2500249" cy="800101"/>
          </a:xfrm>
        </p:grpSpPr>
        <p:sp>
          <p:nvSpPr>
            <p:cNvPr id="86" name="SMARTInkShape-77"/>
            <p:cNvSpPr/>
            <p:nvPr>
              <p:custDataLst>
                <p:tags r:id="rId157"/>
              </p:custDataLst>
            </p:nvPr>
          </p:nvSpPr>
          <p:spPr>
            <a:xfrm>
              <a:off x="7667625" y="1905000"/>
              <a:ext cx="428626" cy="104776"/>
            </a:xfrm>
            <a:custGeom>
              <a:avLst/>
              <a:gdLst/>
              <a:ahLst/>
              <a:cxnLst/>
              <a:rect l="0" t="0" r="0" b="0"/>
              <a:pathLst>
                <a:path w="428626" h="10477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5"/>
                  </a:lnTo>
                  <a:lnTo>
                    <a:pt x="0" y="11045"/>
                  </a:lnTo>
                  <a:lnTo>
                    <a:pt x="2822" y="18314"/>
                  </a:lnTo>
                  <a:lnTo>
                    <a:pt x="18314" y="36661"/>
                  </a:lnTo>
                  <a:lnTo>
                    <a:pt x="49361" y="53064"/>
                  </a:lnTo>
                  <a:lnTo>
                    <a:pt x="67446" y="59920"/>
                  </a:lnTo>
                  <a:lnTo>
                    <a:pt x="86068" y="60851"/>
                  </a:lnTo>
                  <a:lnTo>
                    <a:pt x="130962" y="57366"/>
                  </a:lnTo>
                  <a:lnTo>
                    <a:pt x="175709" y="57163"/>
                  </a:lnTo>
                  <a:lnTo>
                    <a:pt x="203212" y="58209"/>
                  </a:lnTo>
                  <a:lnTo>
                    <a:pt x="221273" y="64689"/>
                  </a:lnTo>
                  <a:lnTo>
                    <a:pt x="226889" y="65351"/>
                  </a:lnTo>
                  <a:lnTo>
                    <a:pt x="271854" y="82961"/>
                  </a:lnTo>
                  <a:lnTo>
                    <a:pt x="313423" y="85179"/>
                  </a:lnTo>
                  <a:lnTo>
                    <a:pt x="356754" y="85617"/>
                  </a:lnTo>
                  <a:lnTo>
                    <a:pt x="382283" y="88515"/>
                  </a:lnTo>
                  <a:lnTo>
                    <a:pt x="413585" y="95421"/>
                  </a:lnTo>
                  <a:lnTo>
                    <a:pt x="4286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8"/>
            <p:cNvSpPr/>
            <p:nvPr>
              <p:custDataLst>
                <p:tags r:id="rId158"/>
              </p:custDataLst>
            </p:nvPr>
          </p:nvSpPr>
          <p:spPr>
            <a:xfrm>
              <a:off x="7586576" y="2200667"/>
              <a:ext cx="128675" cy="325066"/>
            </a:xfrm>
            <a:custGeom>
              <a:avLst/>
              <a:gdLst/>
              <a:ahLst/>
              <a:cxnLst/>
              <a:rect l="0" t="0" r="0" b="0"/>
              <a:pathLst>
                <a:path w="128675" h="325066">
                  <a:moveTo>
                    <a:pt x="109624" y="9133"/>
                  </a:moveTo>
                  <a:lnTo>
                    <a:pt x="109624" y="9133"/>
                  </a:lnTo>
                  <a:lnTo>
                    <a:pt x="101424" y="932"/>
                  </a:lnTo>
                  <a:lnTo>
                    <a:pt x="90378" y="0"/>
                  </a:lnTo>
                  <a:lnTo>
                    <a:pt x="79551" y="5427"/>
                  </a:lnTo>
                  <a:lnTo>
                    <a:pt x="69799" y="13836"/>
                  </a:lnTo>
                  <a:lnTo>
                    <a:pt x="40844" y="59132"/>
                  </a:lnTo>
                  <a:lnTo>
                    <a:pt x="21218" y="99979"/>
                  </a:lnTo>
                  <a:lnTo>
                    <a:pt x="12124" y="123592"/>
                  </a:lnTo>
                  <a:lnTo>
                    <a:pt x="5946" y="165578"/>
                  </a:lnTo>
                  <a:lnTo>
                    <a:pt x="0" y="203184"/>
                  </a:lnTo>
                  <a:lnTo>
                    <a:pt x="6400" y="241570"/>
                  </a:lnTo>
                  <a:lnTo>
                    <a:pt x="12946" y="262722"/>
                  </a:lnTo>
                  <a:lnTo>
                    <a:pt x="30309" y="295286"/>
                  </a:lnTo>
                  <a:lnTo>
                    <a:pt x="71012" y="325065"/>
                  </a:lnTo>
                  <a:lnTo>
                    <a:pt x="128674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9"/>
            <p:cNvSpPr/>
            <p:nvPr>
              <p:custDataLst>
                <p:tags r:id="rId159"/>
              </p:custDataLst>
            </p:nvPr>
          </p:nvSpPr>
          <p:spPr>
            <a:xfrm>
              <a:off x="7820025" y="2314575"/>
              <a:ext cx="104776" cy="219076"/>
            </a:xfrm>
            <a:custGeom>
              <a:avLst/>
              <a:gdLst/>
              <a:ahLst/>
              <a:cxnLst/>
              <a:rect l="0" t="0" r="0" b="0"/>
              <a:pathLst>
                <a:path w="104776" h="2190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25510" y="51457"/>
                  </a:lnTo>
                  <a:lnTo>
                    <a:pt x="41290" y="95755"/>
                  </a:lnTo>
                  <a:lnTo>
                    <a:pt x="59974" y="135402"/>
                  </a:lnTo>
                  <a:lnTo>
                    <a:pt x="80610" y="173641"/>
                  </a:lnTo>
                  <a:lnTo>
                    <a:pt x="86326" y="193383"/>
                  </a:lnTo>
                  <a:lnTo>
                    <a:pt x="1047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0"/>
            <p:cNvSpPr/>
            <p:nvPr>
              <p:custDataLst>
                <p:tags r:id="rId160"/>
              </p:custDataLst>
            </p:nvPr>
          </p:nvSpPr>
          <p:spPr>
            <a:xfrm>
              <a:off x="7848600" y="2362592"/>
              <a:ext cx="123826" cy="199634"/>
            </a:xfrm>
            <a:custGeom>
              <a:avLst/>
              <a:gdLst/>
              <a:ahLst/>
              <a:cxnLst/>
              <a:rect l="0" t="0" r="0" b="0"/>
              <a:pathLst>
                <a:path w="123826" h="199634">
                  <a:moveTo>
                    <a:pt x="123825" y="9133"/>
                  </a:moveTo>
                  <a:lnTo>
                    <a:pt x="123825" y="9133"/>
                  </a:lnTo>
                  <a:lnTo>
                    <a:pt x="123825" y="4077"/>
                  </a:lnTo>
                  <a:lnTo>
                    <a:pt x="122767" y="2587"/>
                  </a:lnTo>
                  <a:lnTo>
                    <a:pt x="121003" y="1594"/>
                  </a:lnTo>
                  <a:lnTo>
                    <a:pt x="110642" y="197"/>
                  </a:lnTo>
                  <a:lnTo>
                    <a:pt x="105511" y="0"/>
                  </a:lnTo>
                  <a:lnTo>
                    <a:pt x="99975" y="3045"/>
                  </a:lnTo>
                  <a:lnTo>
                    <a:pt x="83127" y="21440"/>
                  </a:lnTo>
                  <a:lnTo>
                    <a:pt x="54108" y="65386"/>
                  </a:lnTo>
                  <a:lnTo>
                    <a:pt x="38753" y="89546"/>
                  </a:lnTo>
                  <a:lnTo>
                    <a:pt x="19107" y="135314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1"/>
            <p:cNvSpPr/>
            <p:nvPr>
              <p:custDataLst>
                <p:tags r:id="rId161"/>
              </p:custDataLst>
            </p:nvPr>
          </p:nvSpPr>
          <p:spPr>
            <a:xfrm>
              <a:off x="7953385" y="2508600"/>
              <a:ext cx="85716" cy="63151"/>
            </a:xfrm>
            <a:custGeom>
              <a:avLst/>
              <a:gdLst/>
              <a:ahLst/>
              <a:cxnLst/>
              <a:rect l="0" t="0" r="0" b="0"/>
              <a:pathLst>
                <a:path w="85716" h="63151">
                  <a:moveTo>
                    <a:pt x="9515" y="25050"/>
                  </a:moveTo>
                  <a:lnTo>
                    <a:pt x="9515" y="25050"/>
                  </a:lnTo>
                  <a:lnTo>
                    <a:pt x="4459" y="30106"/>
                  </a:lnTo>
                  <a:lnTo>
                    <a:pt x="1977" y="35411"/>
                  </a:lnTo>
                  <a:lnTo>
                    <a:pt x="0" y="62597"/>
                  </a:lnTo>
                  <a:lnTo>
                    <a:pt x="5050" y="62986"/>
                  </a:lnTo>
                  <a:lnTo>
                    <a:pt x="6538" y="61982"/>
                  </a:lnTo>
                  <a:lnTo>
                    <a:pt x="7531" y="60255"/>
                  </a:lnTo>
                  <a:lnTo>
                    <a:pt x="22656" y="27498"/>
                  </a:lnTo>
                  <a:lnTo>
                    <a:pt x="36927" y="8960"/>
                  </a:lnTo>
                  <a:lnTo>
                    <a:pt x="45687" y="2024"/>
                  </a:lnTo>
                  <a:lnTo>
                    <a:pt x="49504" y="175"/>
                  </a:lnTo>
                  <a:lnTo>
                    <a:pt x="53108" y="0"/>
                  </a:lnTo>
                  <a:lnTo>
                    <a:pt x="59934" y="2628"/>
                  </a:lnTo>
                  <a:lnTo>
                    <a:pt x="69727" y="10057"/>
                  </a:lnTo>
                  <a:lnTo>
                    <a:pt x="73317" y="18739"/>
                  </a:lnTo>
                  <a:lnTo>
                    <a:pt x="85715" y="63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2"/>
            <p:cNvSpPr/>
            <p:nvPr>
              <p:custDataLst>
                <p:tags r:id="rId162"/>
              </p:custDataLst>
            </p:nvPr>
          </p:nvSpPr>
          <p:spPr>
            <a:xfrm>
              <a:off x="8048625" y="2238375"/>
              <a:ext cx="7539" cy="85726"/>
            </a:xfrm>
            <a:custGeom>
              <a:avLst/>
              <a:gdLst/>
              <a:ahLst/>
              <a:cxnLst/>
              <a:rect l="0" t="0" r="0" b="0"/>
              <a:pathLst>
                <a:path w="7539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7538" y="1740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3"/>
            <p:cNvSpPr/>
            <p:nvPr>
              <p:custDataLst>
                <p:tags r:id="rId163"/>
              </p:custDataLst>
            </p:nvPr>
          </p:nvSpPr>
          <p:spPr>
            <a:xfrm>
              <a:off x="8181975" y="254317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2569" y="183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4"/>
            <p:cNvSpPr/>
            <p:nvPr>
              <p:custDataLst>
                <p:tags r:id="rId164"/>
              </p:custDataLst>
            </p:nvPr>
          </p:nvSpPr>
          <p:spPr>
            <a:xfrm>
              <a:off x="8362950" y="2386170"/>
              <a:ext cx="104776" cy="185581"/>
            </a:xfrm>
            <a:custGeom>
              <a:avLst/>
              <a:gdLst/>
              <a:ahLst/>
              <a:cxnLst/>
              <a:rect l="0" t="0" r="0" b="0"/>
              <a:pathLst>
                <a:path w="104776" h="185581">
                  <a:moveTo>
                    <a:pt x="0" y="14130"/>
                  </a:moveTo>
                  <a:lnTo>
                    <a:pt x="0" y="14130"/>
                  </a:lnTo>
                  <a:lnTo>
                    <a:pt x="0" y="9074"/>
                  </a:lnTo>
                  <a:lnTo>
                    <a:pt x="2822" y="3769"/>
                  </a:lnTo>
                  <a:lnTo>
                    <a:pt x="5056" y="872"/>
                  </a:lnTo>
                  <a:lnTo>
                    <a:pt x="7604" y="0"/>
                  </a:lnTo>
                  <a:lnTo>
                    <a:pt x="10361" y="477"/>
                  </a:lnTo>
                  <a:lnTo>
                    <a:pt x="19297" y="6204"/>
                  </a:lnTo>
                  <a:lnTo>
                    <a:pt x="25510" y="12724"/>
                  </a:lnTo>
                  <a:lnTo>
                    <a:pt x="47632" y="60058"/>
                  </a:lnTo>
                  <a:lnTo>
                    <a:pt x="63501" y="101944"/>
                  </a:lnTo>
                  <a:lnTo>
                    <a:pt x="76200" y="142876"/>
                  </a:lnTo>
                  <a:lnTo>
                    <a:pt x="88900" y="171971"/>
                  </a:lnTo>
                  <a:lnTo>
                    <a:pt x="104775" y="18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5"/>
            <p:cNvSpPr/>
            <p:nvPr>
              <p:custDataLst>
                <p:tags r:id="rId165"/>
              </p:custDataLst>
            </p:nvPr>
          </p:nvSpPr>
          <p:spPr>
            <a:xfrm>
              <a:off x="8372475" y="2385287"/>
              <a:ext cx="123826" cy="195989"/>
            </a:xfrm>
            <a:custGeom>
              <a:avLst/>
              <a:gdLst/>
              <a:ahLst/>
              <a:cxnLst/>
              <a:rect l="0" t="0" r="0" b="0"/>
              <a:pathLst>
                <a:path w="123826" h="195989">
                  <a:moveTo>
                    <a:pt x="123825" y="5488"/>
                  </a:moveTo>
                  <a:lnTo>
                    <a:pt x="123825" y="5488"/>
                  </a:lnTo>
                  <a:lnTo>
                    <a:pt x="118769" y="5488"/>
                  </a:lnTo>
                  <a:lnTo>
                    <a:pt x="117280" y="4430"/>
                  </a:lnTo>
                  <a:lnTo>
                    <a:pt x="116287" y="2666"/>
                  </a:lnTo>
                  <a:lnTo>
                    <a:pt x="115625" y="432"/>
                  </a:lnTo>
                  <a:lnTo>
                    <a:pt x="114124" y="0"/>
                  </a:lnTo>
                  <a:lnTo>
                    <a:pt x="109636" y="2343"/>
                  </a:lnTo>
                  <a:lnTo>
                    <a:pt x="97072" y="14588"/>
                  </a:lnTo>
                  <a:lnTo>
                    <a:pt x="69254" y="54311"/>
                  </a:lnTo>
                  <a:lnTo>
                    <a:pt x="45561" y="95251"/>
                  </a:lnTo>
                  <a:lnTo>
                    <a:pt x="35065" y="106766"/>
                  </a:lnTo>
                  <a:lnTo>
                    <a:pt x="11255" y="149157"/>
                  </a:lnTo>
                  <a:lnTo>
                    <a:pt x="3335" y="172117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6"/>
            <p:cNvSpPr/>
            <p:nvPr>
              <p:custDataLst>
                <p:tags r:id="rId166"/>
              </p:custDataLst>
            </p:nvPr>
          </p:nvSpPr>
          <p:spPr>
            <a:xfrm>
              <a:off x="8505835" y="2545156"/>
              <a:ext cx="57141" cy="55170"/>
            </a:xfrm>
            <a:custGeom>
              <a:avLst/>
              <a:gdLst/>
              <a:ahLst/>
              <a:cxnLst/>
              <a:rect l="0" t="0" r="0" b="0"/>
              <a:pathLst>
                <a:path w="57141" h="55170">
                  <a:moveTo>
                    <a:pt x="9515" y="7544"/>
                  </a:moveTo>
                  <a:lnTo>
                    <a:pt x="9515" y="7544"/>
                  </a:lnTo>
                  <a:lnTo>
                    <a:pt x="4459" y="12600"/>
                  </a:lnTo>
                  <a:lnTo>
                    <a:pt x="1977" y="17905"/>
                  </a:lnTo>
                  <a:lnTo>
                    <a:pt x="24" y="44709"/>
                  </a:lnTo>
                  <a:lnTo>
                    <a:pt x="0" y="40310"/>
                  </a:lnTo>
                  <a:lnTo>
                    <a:pt x="5050" y="27248"/>
                  </a:lnTo>
                  <a:lnTo>
                    <a:pt x="19288" y="8048"/>
                  </a:lnTo>
                  <a:lnTo>
                    <a:pt x="25500" y="2477"/>
                  </a:lnTo>
                  <a:lnTo>
                    <a:pt x="31789" y="0"/>
                  </a:lnTo>
                  <a:lnTo>
                    <a:pt x="34948" y="398"/>
                  </a:lnTo>
                  <a:lnTo>
                    <a:pt x="41280" y="3663"/>
                  </a:lnTo>
                  <a:lnTo>
                    <a:pt x="50794" y="11450"/>
                  </a:lnTo>
                  <a:lnTo>
                    <a:pt x="54319" y="20216"/>
                  </a:lnTo>
                  <a:lnTo>
                    <a:pt x="57140" y="55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7"/>
            <p:cNvSpPr/>
            <p:nvPr>
              <p:custDataLst>
                <p:tags r:id="rId167"/>
              </p:custDataLst>
            </p:nvPr>
          </p:nvSpPr>
          <p:spPr>
            <a:xfrm>
              <a:off x="8525268" y="2238491"/>
              <a:ext cx="104383" cy="85610"/>
            </a:xfrm>
            <a:custGeom>
              <a:avLst/>
              <a:gdLst/>
              <a:ahLst/>
              <a:cxnLst/>
              <a:rect l="0" t="0" r="0" b="0"/>
              <a:pathLst>
                <a:path w="104383" h="85610">
                  <a:moveTo>
                    <a:pt x="9132" y="9409"/>
                  </a:moveTo>
                  <a:lnTo>
                    <a:pt x="9132" y="9409"/>
                  </a:lnTo>
                  <a:lnTo>
                    <a:pt x="0" y="9409"/>
                  </a:lnTo>
                  <a:lnTo>
                    <a:pt x="4780" y="4353"/>
                  </a:lnTo>
                  <a:lnTo>
                    <a:pt x="10020" y="1870"/>
                  </a:lnTo>
                  <a:lnTo>
                    <a:pt x="28265" y="0"/>
                  </a:lnTo>
                  <a:lnTo>
                    <a:pt x="36333" y="2758"/>
                  </a:lnTo>
                  <a:lnTo>
                    <a:pt x="39966" y="4975"/>
                  </a:lnTo>
                  <a:lnTo>
                    <a:pt x="42387" y="7511"/>
                  </a:lnTo>
                  <a:lnTo>
                    <a:pt x="45079" y="13152"/>
                  </a:lnTo>
                  <a:lnTo>
                    <a:pt x="46594" y="27334"/>
                  </a:lnTo>
                  <a:lnTo>
                    <a:pt x="41987" y="44942"/>
                  </a:lnTo>
                  <a:lnTo>
                    <a:pt x="28687" y="74053"/>
                  </a:lnTo>
                  <a:lnTo>
                    <a:pt x="29576" y="74730"/>
                  </a:lnTo>
                  <a:lnTo>
                    <a:pt x="38610" y="75816"/>
                  </a:lnTo>
                  <a:lnTo>
                    <a:pt x="46575" y="77023"/>
                  </a:lnTo>
                  <a:lnTo>
                    <a:pt x="104382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8"/>
            <p:cNvSpPr/>
            <p:nvPr>
              <p:custDataLst>
                <p:tags r:id="rId168"/>
              </p:custDataLst>
            </p:nvPr>
          </p:nvSpPr>
          <p:spPr>
            <a:xfrm>
              <a:off x="8724900" y="2585312"/>
              <a:ext cx="28576" cy="34064"/>
            </a:xfrm>
            <a:custGeom>
              <a:avLst/>
              <a:gdLst/>
              <a:ahLst/>
              <a:cxnLst/>
              <a:rect l="0" t="0" r="0" b="0"/>
              <a:pathLst>
                <a:path w="28576" h="34064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2343"/>
                  </a:lnTo>
                  <a:lnTo>
                    <a:pt x="25753" y="6912"/>
                  </a:lnTo>
                  <a:lnTo>
                    <a:pt x="0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9"/>
            <p:cNvSpPr/>
            <p:nvPr>
              <p:custDataLst>
                <p:tags r:id="rId169"/>
              </p:custDataLst>
            </p:nvPr>
          </p:nvSpPr>
          <p:spPr>
            <a:xfrm>
              <a:off x="8886825" y="2600325"/>
              <a:ext cx="66676" cy="8202"/>
            </a:xfrm>
            <a:custGeom>
              <a:avLst/>
              <a:gdLst/>
              <a:ahLst/>
              <a:cxnLst/>
              <a:rect l="0" t="0" r="0" b="0"/>
              <a:pathLst>
                <a:path w="66676" h="8202">
                  <a:moveTo>
                    <a:pt x="0" y="0"/>
                  </a:moveTo>
                  <a:lnTo>
                    <a:pt x="0" y="0"/>
                  </a:lnTo>
                  <a:lnTo>
                    <a:pt x="29340" y="1058"/>
                  </a:lnTo>
                  <a:lnTo>
                    <a:pt x="55121" y="8201"/>
                  </a:lnTo>
                  <a:lnTo>
                    <a:pt x="58972" y="758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0"/>
            <p:cNvSpPr/>
            <p:nvPr>
              <p:custDataLst>
                <p:tags r:id="rId170"/>
              </p:custDataLst>
            </p:nvPr>
          </p:nvSpPr>
          <p:spPr>
            <a:xfrm>
              <a:off x="9134475" y="2571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1"/>
            <p:cNvSpPr/>
            <p:nvPr>
              <p:custDataLst>
                <p:tags r:id="rId171"/>
              </p:custDataLst>
            </p:nvPr>
          </p:nvSpPr>
          <p:spPr>
            <a:xfrm>
              <a:off x="9277350" y="2600325"/>
              <a:ext cx="65352" cy="57151"/>
            </a:xfrm>
            <a:custGeom>
              <a:avLst/>
              <a:gdLst/>
              <a:ahLst/>
              <a:cxnLst/>
              <a:rect l="0" t="0" r="0" b="0"/>
              <a:pathLst>
                <a:path w="65352" h="57151">
                  <a:moveTo>
                    <a:pt x="57150" y="0"/>
                  </a:moveTo>
                  <a:lnTo>
                    <a:pt x="57150" y="0"/>
                  </a:lnTo>
                  <a:lnTo>
                    <a:pt x="62207" y="0"/>
                  </a:lnTo>
                  <a:lnTo>
                    <a:pt x="63696" y="1058"/>
                  </a:lnTo>
                  <a:lnTo>
                    <a:pt x="64690" y="2822"/>
                  </a:lnTo>
                  <a:lnTo>
                    <a:pt x="65351" y="5056"/>
                  </a:lnTo>
                  <a:lnTo>
                    <a:pt x="64735" y="7604"/>
                  </a:lnTo>
                  <a:lnTo>
                    <a:pt x="57751" y="17305"/>
                  </a:lnTo>
                  <a:lnTo>
                    <a:pt x="36964" y="3618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2"/>
            <p:cNvSpPr/>
            <p:nvPr>
              <p:custDataLst>
                <p:tags r:id="rId172"/>
              </p:custDataLst>
            </p:nvPr>
          </p:nvSpPr>
          <p:spPr>
            <a:xfrm>
              <a:off x="9525000" y="2404676"/>
              <a:ext cx="127528" cy="252800"/>
            </a:xfrm>
            <a:custGeom>
              <a:avLst/>
              <a:gdLst/>
              <a:ahLst/>
              <a:cxnLst/>
              <a:rect l="0" t="0" r="0" b="0"/>
              <a:pathLst>
                <a:path w="127528" h="252800">
                  <a:moveTo>
                    <a:pt x="0" y="24199"/>
                  </a:moveTo>
                  <a:lnTo>
                    <a:pt x="0" y="24199"/>
                  </a:lnTo>
                  <a:lnTo>
                    <a:pt x="0" y="10941"/>
                  </a:lnTo>
                  <a:lnTo>
                    <a:pt x="1058" y="9011"/>
                  </a:lnTo>
                  <a:lnTo>
                    <a:pt x="2822" y="7723"/>
                  </a:lnTo>
                  <a:lnTo>
                    <a:pt x="5057" y="6865"/>
                  </a:lnTo>
                  <a:lnTo>
                    <a:pt x="6546" y="5235"/>
                  </a:lnTo>
                  <a:lnTo>
                    <a:pt x="8201" y="601"/>
                  </a:lnTo>
                  <a:lnTo>
                    <a:pt x="9701" y="0"/>
                  </a:lnTo>
                  <a:lnTo>
                    <a:pt x="11760" y="658"/>
                  </a:lnTo>
                  <a:lnTo>
                    <a:pt x="14191" y="2155"/>
                  </a:lnTo>
                  <a:lnTo>
                    <a:pt x="41558" y="38525"/>
                  </a:lnTo>
                  <a:lnTo>
                    <a:pt x="65001" y="81981"/>
                  </a:lnTo>
                  <a:lnTo>
                    <a:pt x="85087" y="124341"/>
                  </a:lnTo>
                  <a:lnTo>
                    <a:pt x="103356" y="166159"/>
                  </a:lnTo>
                  <a:lnTo>
                    <a:pt x="126597" y="207741"/>
                  </a:lnTo>
                  <a:lnTo>
                    <a:pt x="127527" y="222543"/>
                  </a:lnTo>
                  <a:lnTo>
                    <a:pt x="123825" y="252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3"/>
            <p:cNvSpPr/>
            <p:nvPr>
              <p:custDataLst>
                <p:tags r:id="rId173"/>
              </p:custDataLst>
            </p:nvPr>
          </p:nvSpPr>
          <p:spPr>
            <a:xfrm>
              <a:off x="9572625" y="2429383"/>
              <a:ext cx="123826" cy="199518"/>
            </a:xfrm>
            <a:custGeom>
              <a:avLst/>
              <a:gdLst/>
              <a:ahLst/>
              <a:cxnLst/>
              <a:rect l="0" t="0" r="0" b="0"/>
              <a:pathLst>
                <a:path w="123826" h="199518">
                  <a:moveTo>
                    <a:pt x="123825" y="18542"/>
                  </a:moveTo>
                  <a:lnTo>
                    <a:pt x="123825" y="18542"/>
                  </a:lnTo>
                  <a:lnTo>
                    <a:pt x="123825" y="0"/>
                  </a:lnTo>
                  <a:lnTo>
                    <a:pt x="109675" y="14801"/>
                  </a:lnTo>
                  <a:lnTo>
                    <a:pt x="96819" y="32015"/>
                  </a:lnTo>
                  <a:lnTo>
                    <a:pt x="73570" y="53973"/>
                  </a:lnTo>
                  <a:lnTo>
                    <a:pt x="46558" y="96180"/>
                  </a:lnTo>
                  <a:lnTo>
                    <a:pt x="16793" y="142557"/>
                  </a:lnTo>
                  <a:lnTo>
                    <a:pt x="2421" y="174847"/>
                  </a:lnTo>
                  <a:lnTo>
                    <a:pt x="0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4"/>
            <p:cNvSpPr/>
            <p:nvPr>
              <p:custDataLst>
                <p:tags r:id="rId174"/>
              </p:custDataLst>
            </p:nvPr>
          </p:nvSpPr>
          <p:spPr>
            <a:xfrm>
              <a:off x="9753635" y="2613202"/>
              <a:ext cx="85691" cy="82374"/>
            </a:xfrm>
            <a:custGeom>
              <a:avLst/>
              <a:gdLst/>
              <a:ahLst/>
              <a:cxnLst/>
              <a:rect l="0" t="0" r="0" b="0"/>
              <a:pathLst>
                <a:path w="85691" h="82374">
                  <a:moveTo>
                    <a:pt x="9490" y="25223"/>
                  </a:moveTo>
                  <a:lnTo>
                    <a:pt x="9490" y="25223"/>
                  </a:lnTo>
                  <a:lnTo>
                    <a:pt x="9490" y="38480"/>
                  </a:lnTo>
                  <a:lnTo>
                    <a:pt x="139" y="74666"/>
                  </a:lnTo>
                  <a:lnTo>
                    <a:pt x="80" y="77235"/>
                  </a:lnTo>
                  <a:lnTo>
                    <a:pt x="0" y="70737"/>
                  </a:lnTo>
                  <a:lnTo>
                    <a:pt x="2802" y="63796"/>
                  </a:lnTo>
                  <a:lnTo>
                    <a:pt x="10330" y="48294"/>
                  </a:lnTo>
                  <a:lnTo>
                    <a:pt x="19264" y="29237"/>
                  </a:lnTo>
                  <a:lnTo>
                    <a:pt x="36821" y="8259"/>
                  </a:lnTo>
                  <a:lnTo>
                    <a:pt x="45627" y="1809"/>
                  </a:lnTo>
                  <a:lnTo>
                    <a:pt x="49457" y="88"/>
                  </a:lnTo>
                  <a:lnTo>
                    <a:pt x="53068" y="0"/>
                  </a:lnTo>
                  <a:lnTo>
                    <a:pt x="59902" y="2724"/>
                  </a:lnTo>
                  <a:lnTo>
                    <a:pt x="69700" y="15264"/>
                  </a:lnTo>
                  <a:lnTo>
                    <a:pt x="82333" y="49549"/>
                  </a:lnTo>
                  <a:lnTo>
                    <a:pt x="85690" y="82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5"/>
            <p:cNvSpPr/>
            <p:nvPr>
              <p:custDataLst>
                <p:tags r:id="rId175"/>
              </p:custDataLst>
            </p:nvPr>
          </p:nvSpPr>
          <p:spPr>
            <a:xfrm>
              <a:off x="9802548" y="2257425"/>
              <a:ext cx="151078" cy="114301"/>
            </a:xfrm>
            <a:custGeom>
              <a:avLst/>
              <a:gdLst/>
              <a:ahLst/>
              <a:cxnLst/>
              <a:rect l="0" t="0" r="0" b="0"/>
              <a:pathLst>
                <a:path w="151078" h="114301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618" y="9701"/>
                  </a:lnTo>
                  <a:lnTo>
                    <a:pt x="5485" y="16868"/>
                  </a:lnTo>
                  <a:lnTo>
                    <a:pt x="7398" y="26752"/>
                  </a:lnTo>
                  <a:lnTo>
                    <a:pt x="8171" y="73202"/>
                  </a:lnTo>
                  <a:lnTo>
                    <a:pt x="8200" y="99122"/>
                  </a:lnTo>
                  <a:lnTo>
                    <a:pt x="8202" y="90913"/>
                  </a:lnTo>
                  <a:lnTo>
                    <a:pt x="11026" y="85209"/>
                  </a:lnTo>
                  <a:lnTo>
                    <a:pt x="21459" y="67866"/>
                  </a:lnTo>
                  <a:lnTo>
                    <a:pt x="27101" y="48296"/>
                  </a:lnTo>
                  <a:lnTo>
                    <a:pt x="32263" y="52880"/>
                  </a:lnTo>
                  <a:lnTo>
                    <a:pt x="34771" y="60897"/>
                  </a:lnTo>
                  <a:lnTo>
                    <a:pt x="36944" y="70457"/>
                  </a:lnTo>
                  <a:lnTo>
                    <a:pt x="44140" y="85218"/>
                  </a:lnTo>
                  <a:lnTo>
                    <a:pt x="45875" y="93268"/>
                  </a:lnTo>
                  <a:lnTo>
                    <a:pt x="46017" y="92870"/>
                  </a:lnTo>
                  <a:lnTo>
                    <a:pt x="46175" y="89606"/>
                  </a:lnTo>
                  <a:lnTo>
                    <a:pt x="49068" y="84628"/>
                  </a:lnTo>
                  <a:lnTo>
                    <a:pt x="72869" y="51640"/>
                  </a:lnTo>
                  <a:lnTo>
                    <a:pt x="87806" y="42582"/>
                  </a:lnTo>
                  <a:lnTo>
                    <a:pt x="100463" y="39428"/>
                  </a:lnTo>
                  <a:lnTo>
                    <a:pt x="111296" y="38690"/>
                  </a:lnTo>
                  <a:lnTo>
                    <a:pt x="123166" y="44007"/>
                  </a:lnTo>
                  <a:lnTo>
                    <a:pt x="134438" y="53425"/>
                  </a:lnTo>
                  <a:lnTo>
                    <a:pt x="145678" y="69569"/>
                  </a:lnTo>
                  <a:lnTo>
                    <a:pt x="148677" y="77839"/>
                  </a:lnTo>
                  <a:lnTo>
                    <a:pt x="15107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6"/>
            <p:cNvSpPr/>
            <p:nvPr>
              <p:custDataLst>
                <p:tags r:id="rId176"/>
              </p:custDataLst>
            </p:nvPr>
          </p:nvSpPr>
          <p:spPr>
            <a:xfrm>
              <a:off x="10010775" y="2419350"/>
              <a:ext cx="76050" cy="285751"/>
            </a:xfrm>
            <a:custGeom>
              <a:avLst/>
              <a:gdLst/>
              <a:ahLst/>
              <a:cxnLst/>
              <a:rect l="0" t="0" r="0" b="0"/>
              <a:pathLst>
                <a:path w="76050" h="285751">
                  <a:moveTo>
                    <a:pt x="57150" y="0"/>
                  </a:moveTo>
                  <a:lnTo>
                    <a:pt x="57150" y="0"/>
                  </a:lnTo>
                  <a:lnTo>
                    <a:pt x="67511" y="36728"/>
                  </a:lnTo>
                  <a:lnTo>
                    <a:pt x="73626" y="75793"/>
                  </a:lnTo>
                  <a:lnTo>
                    <a:pt x="75437" y="114179"/>
                  </a:lnTo>
                  <a:lnTo>
                    <a:pt x="76049" y="154963"/>
                  </a:lnTo>
                  <a:lnTo>
                    <a:pt x="71099" y="186791"/>
                  </a:lnTo>
                  <a:lnTo>
                    <a:pt x="62995" y="205080"/>
                  </a:lnTo>
                  <a:lnTo>
                    <a:pt x="39927" y="248316"/>
                  </a:lnTo>
                  <a:lnTo>
                    <a:pt x="18886" y="27324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1"/>
          <p:cNvGrpSpPr/>
          <p:nvPr/>
        </p:nvGrpSpPr>
        <p:grpSpPr>
          <a:xfrm>
            <a:off x="3610408" y="447675"/>
            <a:ext cx="1113993" cy="417957"/>
            <a:chOff x="3610408" y="447675"/>
            <a:chExt cx="1113993" cy="417957"/>
          </a:xfrm>
        </p:grpSpPr>
        <p:sp>
          <p:nvSpPr>
            <p:cNvPr id="107" name="SMARTInkShape-97"/>
            <p:cNvSpPr/>
            <p:nvPr>
              <p:custDataLst>
                <p:tags r:id="rId151"/>
              </p:custDataLst>
            </p:nvPr>
          </p:nvSpPr>
          <p:spPr>
            <a:xfrm>
              <a:off x="3610408" y="447675"/>
              <a:ext cx="151792" cy="323837"/>
            </a:xfrm>
            <a:custGeom>
              <a:avLst/>
              <a:gdLst/>
              <a:ahLst/>
              <a:cxnLst/>
              <a:rect l="0" t="0" r="0" b="0"/>
              <a:pathLst>
                <a:path w="151792" h="323837">
                  <a:moveTo>
                    <a:pt x="123392" y="9525"/>
                  </a:moveTo>
                  <a:lnTo>
                    <a:pt x="123392" y="9525"/>
                  </a:lnTo>
                  <a:lnTo>
                    <a:pt x="123392" y="1324"/>
                  </a:lnTo>
                  <a:lnTo>
                    <a:pt x="122334" y="883"/>
                  </a:lnTo>
                  <a:lnTo>
                    <a:pt x="75714" y="0"/>
                  </a:lnTo>
                  <a:lnTo>
                    <a:pt x="72556" y="0"/>
                  </a:lnTo>
                  <a:lnTo>
                    <a:pt x="45338" y="8201"/>
                  </a:lnTo>
                  <a:lnTo>
                    <a:pt x="42781" y="9701"/>
                  </a:lnTo>
                  <a:lnTo>
                    <a:pt x="41076" y="11759"/>
                  </a:lnTo>
                  <a:lnTo>
                    <a:pt x="39940" y="14189"/>
                  </a:lnTo>
                  <a:lnTo>
                    <a:pt x="22888" y="28771"/>
                  </a:lnTo>
                  <a:lnTo>
                    <a:pt x="17061" y="38158"/>
                  </a:lnTo>
                  <a:lnTo>
                    <a:pt x="14404" y="41314"/>
                  </a:lnTo>
                  <a:lnTo>
                    <a:pt x="11453" y="50464"/>
                  </a:lnTo>
                  <a:lnTo>
                    <a:pt x="9083" y="60529"/>
                  </a:lnTo>
                  <a:lnTo>
                    <a:pt x="1760" y="75613"/>
                  </a:lnTo>
                  <a:lnTo>
                    <a:pt x="0" y="88784"/>
                  </a:lnTo>
                  <a:lnTo>
                    <a:pt x="2582" y="95198"/>
                  </a:lnTo>
                  <a:lnTo>
                    <a:pt x="6199" y="101577"/>
                  </a:lnTo>
                  <a:lnTo>
                    <a:pt x="8520" y="114295"/>
                  </a:lnTo>
                  <a:lnTo>
                    <a:pt x="8711" y="117472"/>
                  </a:lnTo>
                  <a:lnTo>
                    <a:pt x="11745" y="123824"/>
                  </a:lnTo>
                  <a:lnTo>
                    <a:pt x="31472" y="146050"/>
                  </a:lnTo>
                  <a:lnTo>
                    <a:pt x="50594" y="157692"/>
                  </a:lnTo>
                  <a:lnTo>
                    <a:pt x="62193" y="161729"/>
                  </a:lnTo>
                  <a:lnTo>
                    <a:pt x="107114" y="193709"/>
                  </a:lnTo>
                  <a:lnTo>
                    <a:pt x="145214" y="222251"/>
                  </a:lnTo>
                  <a:lnTo>
                    <a:pt x="148966" y="228600"/>
                  </a:lnTo>
                  <a:lnTo>
                    <a:pt x="151078" y="240947"/>
                  </a:lnTo>
                  <a:lnTo>
                    <a:pt x="151791" y="259026"/>
                  </a:lnTo>
                  <a:lnTo>
                    <a:pt x="149067" y="266112"/>
                  </a:lnTo>
                  <a:lnTo>
                    <a:pt x="107507" y="311148"/>
                  </a:lnTo>
                  <a:lnTo>
                    <a:pt x="101163" y="317499"/>
                  </a:lnTo>
                  <a:lnTo>
                    <a:pt x="91993" y="321027"/>
                  </a:lnTo>
                  <a:lnTo>
                    <a:pt x="58241" y="323836"/>
                  </a:lnTo>
                  <a:lnTo>
                    <a:pt x="57733" y="322782"/>
                  </a:lnTo>
                  <a:lnTo>
                    <a:pt x="57169" y="318789"/>
                  </a:lnTo>
                  <a:lnTo>
                    <a:pt x="59740" y="313487"/>
                  </a:lnTo>
                  <a:lnTo>
                    <a:pt x="66242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8"/>
            <p:cNvSpPr/>
            <p:nvPr>
              <p:custDataLst>
                <p:tags r:id="rId152"/>
              </p:custDataLst>
            </p:nvPr>
          </p:nvSpPr>
          <p:spPr>
            <a:xfrm>
              <a:off x="3841988" y="619125"/>
              <a:ext cx="107372" cy="102102"/>
            </a:xfrm>
            <a:custGeom>
              <a:avLst/>
              <a:gdLst/>
              <a:ahLst/>
              <a:cxnLst/>
              <a:rect l="0" t="0" r="0" b="0"/>
              <a:pathLst>
                <a:path w="107372" h="102102">
                  <a:moveTo>
                    <a:pt x="53737" y="19050"/>
                  </a:moveTo>
                  <a:lnTo>
                    <a:pt x="53737" y="19050"/>
                  </a:lnTo>
                  <a:lnTo>
                    <a:pt x="59225" y="19050"/>
                  </a:lnTo>
                  <a:lnTo>
                    <a:pt x="56881" y="19050"/>
                  </a:lnTo>
                  <a:lnTo>
                    <a:pt x="33662" y="26654"/>
                  </a:lnTo>
                  <a:lnTo>
                    <a:pt x="13867" y="41170"/>
                  </a:lnTo>
                  <a:lnTo>
                    <a:pt x="8107" y="46497"/>
                  </a:lnTo>
                  <a:lnTo>
                    <a:pt x="1707" y="58060"/>
                  </a:lnTo>
                  <a:lnTo>
                    <a:pt x="0" y="64106"/>
                  </a:lnTo>
                  <a:lnTo>
                    <a:pt x="926" y="76470"/>
                  </a:lnTo>
                  <a:lnTo>
                    <a:pt x="2655" y="82730"/>
                  </a:lnTo>
                  <a:lnTo>
                    <a:pt x="10220" y="92508"/>
                  </a:lnTo>
                  <a:lnTo>
                    <a:pt x="15200" y="96597"/>
                  </a:lnTo>
                  <a:lnTo>
                    <a:pt x="29201" y="101140"/>
                  </a:lnTo>
                  <a:lnTo>
                    <a:pt x="46007" y="102101"/>
                  </a:lnTo>
                  <a:lnTo>
                    <a:pt x="71202" y="96692"/>
                  </a:lnTo>
                  <a:lnTo>
                    <a:pt x="87369" y="87328"/>
                  </a:lnTo>
                  <a:lnTo>
                    <a:pt x="102978" y="72677"/>
                  </a:lnTo>
                  <a:lnTo>
                    <a:pt x="107371" y="64756"/>
                  </a:lnTo>
                  <a:lnTo>
                    <a:pt x="103680" y="52064"/>
                  </a:lnTo>
                  <a:lnTo>
                    <a:pt x="89120" y="28158"/>
                  </a:lnTo>
                  <a:lnTo>
                    <a:pt x="537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9"/>
            <p:cNvSpPr/>
            <p:nvPr>
              <p:custDataLst>
                <p:tags r:id="rId153"/>
              </p:custDataLst>
            </p:nvPr>
          </p:nvSpPr>
          <p:spPr>
            <a:xfrm>
              <a:off x="3735908" y="762000"/>
              <a:ext cx="778943" cy="84402"/>
            </a:xfrm>
            <a:custGeom>
              <a:avLst/>
              <a:gdLst/>
              <a:ahLst/>
              <a:cxnLst/>
              <a:rect l="0" t="0" r="0" b="0"/>
              <a:pathLst>
                <a:path w="778943" h="84402">
                  <a:moveTo>
                    <a:pt x="26467" y="76200"/>
                  </a:moveTo>
                  <a:lnTo>
                    <a:pt x="26467" y="76200"/>
                  </a:lnTo>
                  <a:lnTo>
                    <a:pt x="8567" y="83739"/>
                  </a:lnTo>
                  <a:lnTo>
                    <a:pt x="5008" y="84401"/>
                  </a:lnTo>
                  <a:lnTo>
                    <a:pt x="2636" y="83784"/>
                  </a:lnTo>
                  <a:lnTo>
                    <a:pt x="1055" y="82314"/>
                  </a:lnTo>
                  <a:lnTo>
                    <a:pt x="0" y="80276"/>
                  </a:lnTo>
                  <a:lnTo>
                    <a:pt x="12940" y="78012"/>
                  </a:lnTo>
                  <a:lnTo>
                    <a:pt x="54252" y="71501"/>
                  </a:lnTo>
                  <a:lnTo>
                    <a:pt x="94044" y="66570"/>
                  </a:lnTo>
                  <a:lnTo>
                    <a:pt x="130333" y="59353"/>
                  </a:lnTo>
                  <a:lnTo>
                    <a:pt x="174129" y="51570"/>
                  </a:lnTo>
                  <a:lnTo>
                    <a:pt x="221678" y="47736"/>
                  </a:lnTo>
                  <a:lnTo>
                    <a:pt x="257161" y="43088"/>
                  </a:lnTo>
                  <a:lnTo>
                    <a:pt x="294098" y="37495"/>
                  </a:lnTo>
                  <a:lnTo>
                    <a:pt x="332739" y="32539"/>
                  </a:lnTo>
                  <a:lnTo>
                    <a:pt x="374607" y="30337"/>
                  </a:lnTo>
                  <a:lnTo>
                    <a:pt x="417910" y="26536"/>
                  </a:lnTo>
                  <a:lnTo>
                    <a:pt x="460792" y="22377"/>
                  </a:lnTo>
                  <a:lnTo>
                    <a:pt x="501017" y="20529"/>
                  </a:lnTo>
                  <a:lnTo>
                    <a:pt x="540061" y="16885"/>
                  </a:lnTo>
                  <a:lnTo>
                    <a:pt x="578581" y="12796"/>
                  </a:lnTo>
                  <a:lnTo>
                    <a:pt x="616868" y="10979"/>
                  </a:lnTo>
                  <a:lnTo>
                    <a:pt x="664010" y="9956"/>
                  </a:lnTo>
                  <a:lnTo>
                    <a:pt x="704789" y="9653"/>
                  </a:lnTo>
                  <a:lnTo>
                    <a:pt x="7789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0"/>
            <p:cNvSpPr/>
            <p:nvPr>
              <p:custDataLst>
                <p:tags r:id="rId154"/>
              </p:custDataLst>
            </p:nvPr>
          </p:nvSpPr>
          <p:spPr>
            <a:xfrm>
              <a:off x="3981765" y="742950"/>
              <a:ext cx="590236" cy="122682"/>
            </a:xfrm>
            <a:custGeom>
              <a:avLst/>
              <a:gdLst/>
              <a:ahLst/>
              <a:cxnLst/>
              <a:rect l="0" t="0" r="0" b="0"/>
              <a:pathLst>
                <a:path w="590236" h="122682">
                  <a:moveTo>
                    <a:pt x="28260" y="104775"/>
                  </a:moveTo>
                  <a:lnTo>
                    <a:pt x="28260" y="104775"/>
                  </a:lnTo>
                  <a:lnTo>
                    <a:pt x="1745" y="118032"/>
                  </a:lnTo>
                  <a:lnTo>
                    <a:pt x="0" y="119963"/>
                  </a:lnTo>
                  <a:lnTo>
                    <a:pt x="954" y="121250"/>
                  </a:lnTo>
                  <a:lnTo>
                    <a:pt x="10832" y="122681"/>
                  </a:lnTo>
                  <a:lnTo>
                    <a:pt x="54647" y="120777"/>
                  </a:lnTo>
                  <a:lnTo>
                    <a:pt x="94503" y="110523"/>
                  </a:lnTo>
                  <a:lnTo>
                    <a:pt x="133495" y="101422"/>
                  </a:lnTo>
                  <a:lnTo>
                    <a:pt x="178562" y="92022"/>
                  </a:lnTo>
                  <a:lnTo>
                    <a:pt x="225429" y="82534"/>
                  </a:lnTo>
                  <a:lnTo>
                    <a:pt x="272829" y="73020"/>
                  </a:lnTo>
                  <a:lnTo>
                    <a:pt x="320388" y="63499"/>
                  </a:lnTo>
                  <a:lnTo>
                    <a:pt x="354944" y="57149"/>
                  </a:lnTo>
                  <a:lnTo>
                    <a:pt x="389353" y="50800"/>
                  </a:lnTo>
                  <a:lnTo>
                    <a:pt x="433583" y="41275"/>
                  </a:lnTo>
                  <a:lnTo>
                    <a:pt x="478673" y="31750"/>
                  </a:lnTo>
                  <a:lnTo>
                    <a:pt x="518256" y="22225"/>
                  </a:lnTo>
                  <a:lnTo>
                    <a:pt x="5902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1"/>
            <p:cNvSpPr/>
            <p:nvPr>
              <p:custDataLst>
                <p:tags r:id="rId155"/>
              </p:custDataLst>
            </p:nvPr>
          </p:nvSpPr>
          <p:spPr>
            <a:xfrm>
              <a:off x="4705350" y="5524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7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2"/>
            <p:cNvSpPr/>
            <p:nvPr>
              <p:custDataLst>
                <p:tags r:id="rId156"/>
              </p:custDataLst>
            </p:nvPr>
          </p:nvSpPr>
          <p:spPr>
            <a:xfrm>
              <a:off x="4695825" y="666750"/>
              <a:ext cx="19051" cy="18266"/>
            </a:xfrm>
            <a:custGeom>
              <a:avLst/>
              <a:gdLst/>
              <a:ahLst/>
              <a:cxnLst/>
              <a:rect l="0" t="0" r="0" b="0"/>
              <a:pathLst>
                <a:path w="19051" h="18266">
                  <a:moveTo>
                    <a:pt x="0" y="0"/>
                  </a:moveTo>
                  <a:lnTo>
                    <a:pt x="0" y="0"/>
                  </a:lnTo>
                  <a:lnTo>
                    <a:pt x="0" y="16402"/>
                  </a:lnTo>
                  <a:lnTo>
                    <a:pt x="1058" y="17285"/>
                  </a:lnTo>
                  <a:lnTo>
                    <a:pt x="5057" y="18265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2"/>
          <p:cNvGrpSpPr/>
          <p:nvPr/>
        </p:nvGrpSpPr>
        <p:grpSpPr>
          <a:xfrm>
            <a:off x="4270754" y="423399"/>
            <a:ext cx="348872" cy="283864"/>
            <a:chOff x="4270754" y="423399"/>
            <a:chExt cx="348872" cy="283864"/>
          </a:xfrm>
        </p:grpSpPr>
        <p:sp>
          <p:nvSpPr>
            <p:cNvPr id="114" name="SMARTInkShape-103"/>
            <p:cNvSpPr/>
            <p:nvPr>
              <p:custDataLst>
                <p:tags r:id="rId149"/>
              </p:custDataLst>
            </p:nvPr>
          </p:nvSpPr>
          <p:spPr>
            <a:xfrm>
              <a:off x="4270754" y="423399"/>
              <a:ext cx="234572" cy="283864"/>
            </a:xfrm>
            <a:custGeom>
              <a:avLst/>
              <a:gdLst/>
              <a:ahLst/>
              <a:cxnLst/>
              <a:rect l="0" t="0" r="0" b="0"/>
              <a:pathLst>
                <a:path w="234572" h="283864">
                  <a:moveTo>
                    <a:pt x="101221" y="14751"/>
                  </a:moveTo>
                  <a:lnTo>
                    <a:pt x="101221" y="14751"/>
                  </a:lnTo>
                  <a:lnTo>
                    <a:pt x="101221" y="562"/>
                  </a:lnTo>
                  <a:lnTo>
                    <a:pt x="99104" y="0"/>
                  </a:lnTo>
                  <a:lnTo>
                    <a:pt x="79762" y="4329"/>
                  </a:lnTo>
                  <a:lnTo>
                    <a:pt x="72987" y="16116"/>
                  </a:lnTo>
                  <a:lnTo>
                    <a:pt x="57874" y="63614"/>
                  </a:lnTo>
                  <a:lnTo>
                    <a:pt x="55922" y="96492"/>
                  </a:lnTo>
                  <a:lnTo>
                    <a:pt x="61385" y="133281"/>
                  </a:lnTo>
                  <a:lnTo>
                    <a:pt x="67835" y="175630"/>
                  </a:lnTo>
                  <a:lnTo>
                    <a:pt x="77280" y="217332"/>
                  </a:lnTo>
                  <a:lnTo>
                    <a:pt x="81742" y="263949"/>
                  </a:lnTo>
                  <a:lnTo>
                    <a:pt x="79158" y="276495"/>
                  </a:lnTo>
                  <a:lnTo>
                    <a:pt x="76987" y="281322"/>
                  </a:lnTo>
                  <a:lnTo>
                    <a:pt x="73423" y="283482"/>
                  </a:lnTo>
                  <a:lnTo>
                    <a:pt x="68931" y="283863"/>
                  </a:lnTo>
                  <a:lnTo>
                    <a:pt x="52495" y="279344"/>
                  </a:lnTo>
                  <a:lnTo>
                    <a:pt x="9081" y="259103"/>
                  </a:lnTo>
                  <a:lnTo>
                    <a:pt x="190" y="254721"/>
                  </a:lnTo>
                  <a:lnTo>
                    <a:pt x="0" y="253048"/>
                  </a:lnTo>
                  <a:lnTo>
                    <a:pt x="2612" y="248366"/>
                  </a:lnTo>
                  <a:lnTo>
                    <a:pt x="15089" y="239780"/>
                  </a:lnTo>
                  <a:lnTo>
                    <a:pt x="49152" y="227071"/>
                  </a:lnTo>
                  <a:lnTo>
                    <a:pt x="92978" y="217005"/>
                  </a:lnTo>
                  <a:lnTo>
                    <a:pt x="137373" y="208524"/>
                  </a:lnTo>
                  <a:lnTo>
                    <a:pt x="152738" y="205162"/>
                  </a:lnTo>
                  <a:lnTo>
                    <a:pt x="165051" y="198992"/>
                  </a:lnTo>
                  <a:lnTo>
                    <a:pt x="179517" y="195636"/>
                  </a:lnTo>
                  <a:lnTo>
                    <a:pt x="181994" y="193549"/>
                  </a:lnTo>
                  <a:lnTo>
                    <a:pt x="183644" y="191100"/>
                  </a:lnTo>
                  <a:lnTo>
                    <a:pt x="183687" y="188408"/>
                  </a:lnTo>
                  <a:lnTo>
                    <a:pt x="180911" y="182596"/>
                  </a:lnTo>
                  <a:lnTo>
                    <a:pt x="173399" y="173374"/>
                  </a:lnTo>
                  <a:lnTo>
                    <a:pt x="167519" y="169917"/>
                  </a:lnTo>
                  <a:lnTo>
                    <a:pt x="164470" y="168995"/>
                  </a:lnTo>
                  <a:lnTo>
                    <a:pt x="155437" y="170793"/>
                  </a:lnTo>
                  <a:lnTo>
                    <a:pt x="141274" y="177755"/>
                  </a:lnTo>
                  <a:lnTo>
                    <a:pt x="133839" y="184564"/>
                  </a:lnTo>
                  <a:lnTo>
                    <a:pt x="127007" y="194646"/>
                  </a:lnTo>
                  <a:lnTo>
                    <a:pt x="125820" y="200297"/>
                  </a:lnTo>
                  <a:lnTo>
                    <a:pt x="127323" y="212222"/>
                  </a:lnTo>
                  <a:lnTo>
                    <a:pt x="134341" y="221755"/>
                  </a:lnTo>
                  <a:lnTo>
                    <a:pt x="151038" y="236498"/>
                  </a:lnTo>
                  <a:lnTo>
                    <a:pt x="154540" y="237724"/>
                  </a:lnTo>
                  <a:lnTo>
                    <a:pt x="157934" y="237483"/>
                  </a:lnTo>
                  <a:lnTo>
                    <a:pt x="164527" y="234393"/>
                  </a:lnTo>
                  <a:lnTo>
                    <a:pt x="180570" y="220783"/>
                  </a:lnTo>
                  <a:lnTo>
                    <a:pt x="184112" y="214623"/>
                  </a:lnTo>
                  <a:lnTo>
                    <a:pt x="186780" y="205800"/>
                  </a:lnTo>
                  <a:lnTo>
                    <a:pt x="203334" y="213500"/>
                  </a:lnTo>
                  <a:lnTo>
                    <a:pt x="234571" y="214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4"/>
            <p:cNvSpPr/>
            <p:nvPr>
              <p:custDataLst>
                <p:tags r:id="rId150"/>
              </p:custDataLst>
            </p:nvPr>
          </p:nvSpPr>
          <p:spPr>
            <a:xfrm>
              <a:off x="4524767" y="552450"/>
              <a:ext cx="94859" cy="117128"/>
            </a:xfrm>
            <a:custGeom>
              <a:avLst/>
              <a:gdLst/>
              <a:ahLst/>
              <a:cxnLst/>
              <a:rect l="0" t="0" r="0" b="0"/>
              <a:pathLst>
                <a:path w="94859" h="117128">
                  <a:moveTo>
                    <a:pt x="9133" y="28575"/>
                  </a:moveTo>
                  <a:lnTo>
                    <a:pt x="9133" y="28575"/>
                  </a:lnTo>
                  <a:lnTo>
                    <a:pt x="4076" y="28575"/>
                  </a:lnTo>
                  <a:lnTo>
                    <a:pt x="2587" y="27517"/>
                  </a:lnTo>
                  <a:lnTo>
                    <a:pt x="1594" y="25753"/>
                  </a:lnTo>
                  <a:lnTo>
                    <a:pt x="0" y="15318"/>
                  </a:lnTo>
                  <a:lnTo>
                    <a:pt x="928" y="13387"/>
                  </a:lnTo>
                  <a:lnTo>
                    <a:pt x="2605" y="12099"/>
                  </a:lnTo>
                  <a:lnTo>
                    <a:pt x="4781" y="11241"/>
                  </a:lnTo>
                  <a:lnTo>
                    <a:pt x="7290" y="11728"/>
                  </a:lnTo>
                  <a:lnTo>
                    <a:pt x="12900" y="15090"/>
                  </a:lnTo>
                  <a:lnTo>
                    <a:pt x="38622" y="42073"/>
                  </a:lnTo>
                  <a:lnTo>
                    <a:pt x="48698" y="58916"/>
                  </a:lnTo>
                  <a:lnTo>
                    <a:pt x="55696" y="99951"/>
                  </a:lnTo>
                  <a:lnTo>
                    <a:pt x="53464" y="110745"/>
                  </a:lnTo>
                  <a:lnTo>
                    <a:pt x="51387" y="115105"/>
                  </a:lnTo>
                  <a:lnTo>
                    <a:pt x="48944" y="116953"/>
                  </a:lnTo>
                  <a:lnTo>
                    <a:pt x="46257" y="117127"/>
                  </a:lnTo>
                  <a:lnTo>
                    <a:pt x="43407" y="116185"/>
                  </a:lnTo>
                  <a:lnTo>
                    <a:pt x="41508" y="113440"/>
                  </a:lnTo>
                  <a:lnTo>
                    <a:pt x="39397" y="104746"/>
                  </a:lnTo>
                  <a:lnTo>
                    <a:pt x="48292" y="57878"/>
                  </a:lnTo>
                  <a:lnTo>
                    <a:pt x="55112" y="39482"/>
                  </a:lnTo>
                  <a:lnTo>
                    <a:pt x="70852" y="18284"/>
                  </a:lnTo>
                  <a:lnTo>
                    <a:pt x="948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3"/>
          <p:cNvGrpSpPr/>
          <p:nvPr/>
        </p:nvGrpSpPr>
        <p:grpSpPr>
          <a:xfrm>
            <a:off x="5391902" y="354258"/>
            <a:ext cx="675524" cy="312493"/>
            <a:chOff x="5391902" y="354258"/>
            <a:chExt cx="675524" cy="312493"/>
          </a:xfrm>
        </p:grpSpPr>
        <p:sp>
          <p:nvSpPr>
            <p:cNvPr id="117" name="SMARTInkShape-105"/>
            <p:cNvSpPr/>
            <p:nvPr>
              <p:custDataLst>
                <p:tags r:id="rId143"/>
              </p:custDataLst>
            </p:nvPr>
          </p:nvSpPr>
          <p:spPr>
            <a:xfrm>
              <a:off x="5391902" y="354258"/>
              <a:ext cx="104024" cy="301315"/>
            </a:xfrm>
            <a:custGeom>
              <a:avLst/>
              <a:gdLst/>
              <a:ahLst/>
              <a:cxnLst/>
              <a:rect l="0" t="0" r="0" b="0"/>
              <a:pathLst>
                <a:path w="104024" h="301315">
                  <a:moveTo>
                    <a:pt x="84973" y="26742"/>
                  </a:moveTo>
                  <a:lnTo>
                    <a:pt x="84973" y="26742"/>
                  </a:lnTo>
                  <a:lnTo>
                    <a:pt x="84973" y="13485"/>
                  </a:lnTo>
                  <a:lnTo>
                    <a:pt x="82151" y="7444"/>
                  </a:lnTo>
                  <a:lnTo>
                    <a:pt x="79917" y="4352"/>
                  </a:lnTo>
                  <a:lnTo>
                    <a:pt x="76311" y="2290"/>
                  </a:lnTo>
                  <a:lnTo>
                    <a:pt x="66659" y="0"/>
                  </a:lnTo>
                  <a:lnTo>
                    <a:pt x="44269" y="3767"/>
                  </a:lnTo>
                  <a:lnTo>
                    <a:pt x="22583" y="16642"/>
                  </a:lnTo>
                  <a:lnTo>
                    <a:pt x="7808" y="28806"/>
                  </a:lnTo>
                  <a:lnTo>
                    <a:pt x="3052" y="38595"/>
                  </a:lnTo>
                  <a:lnTo>
                    <a:pt x="0" y="62127"/>
                  </a:lnTo>
                  <a:lnTo>
                    <a:pt x="9583" y="85910"/>
                  </a:lnTo>
                  <a:lnTo>
                    <a:pt x="55129" y="130512"/>
                  </a:lnTo>
                  <a:lnTo>
                    <a:pt x="63791" y="138962"/>
                  </a:lnTo>
                  <a:lnTo>
                    <a:pt x="64976" y="142940"/>
                  </a:lnTo>
                  <a:lnTo>
                    <a:pt x="65736" y="164230"/>
                  </a:lnTo>
                  <a:lnTo>
                    <a:pt x="63681" y="170259"/>
                  </a:lnTo>
                  <a:lnTo>
                    <a:pt x="44448" y="191090"/>
                  </a:lnTo>
                  <a:lnTo>
                    <a:pt x="37681" y="195036"/>
                  </a:lnTo>
                  <a:lnTo>
                    <a:pt x="20199" y="198007"/>
                  </a:lnTo>
                  <a:lnTo>
                    <a:pt x="19565" y="199127"/>
                  </a:lnTo>
                  <a:lnTo>
                    <a:pt x="18861" y="203194"/>
                  </a:lnTo>
                  <a:lnTo>
                    <a:pt x="19732" y="204701"/>
                  </a:lnTo>
                  <a:lnTo>
                    <a:pt x="21371" y="205707"/>
                  </a:lnTo>
                  <a:lnTo>
                    <a:pt x="23521" y="206377"/>
                  </a:lnTo>
                  <a:lnTo>
                    <a:pt x="31605" y="212376"/>
                  </a:lnTo>
                  <a:lnTo>
                    <a:pt x="34795" y="220724"/>
                  </a:lnTo>
                  <a:lnTo>
                    <a:pt x="36844" y="243330"/>
                  </a:lnTo>
                  <a:lnTo>
                    <a:pt x="29102" y="280802"/>
                  </a:lnTo>
                  <a:lnTo>
                    <a:pt x="29735" y="285016"/>
                  </a:lnTo>
                  <a:lnTo>
                    <a:pt x="31213" y="287824"/>
                  </a:lnTo>
                  <a:lnTo>
                    <a:pt x="33258" y="289697"/>
                  </a:lnTo>
                  <a:lnTo>
                    <a:pt x="35530" y="294600"/>
                  </a:lnTo>
                  <a:lnTo>
                    <a:pt x="36136" y="297389"/>
                  </a:lnTo>
                  <a:lnTo>
                    <a:pt x="39715" y="299248"/>
                  </a:lnTo>
                  <a:lnTo>
                    <a:pt x="52158" y="301314"/>
                  </a:lnTo>
                  <a:lnTo>
                    <a:pt x="104023" y="293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6"/>
            <p:cNvSpPr/>
            <p:nvPr>
              <p:custDataLst>
                <p:tags r:id="rId144"/>
              </p:custDataLst>
            </p:nvPr>
          </p:nvSpPr>
          <p:spPr>
            <a:xfrm>
              <a:off x="5581650" y="429949"/>
              <a:ext cx="161926" cy="151077"/>
            </a:xfrm>
            <a:custGeom>
              <a:avLst/>
              <a:gdLst/>
              <a:ahLst/>
              <a:cxnLst/>
              <a:rect l="0" t="0" r="0" b="0"/>
              <a:pathLst>
                <a:path w="161926" h="1510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57567" y="50156"/>
                  </a:lnTo>
                  <a:lnTo>
                    <a:pt x="92695" y="96185"/>
                  </a:lnTo>
                  <a:lnTo>
                    <a:pt x="139624" y="143392"/>
                  </a:lnTo>
                  <a:lnTo>
                    <a:pt x="147781" y="147661"/>
                  </a:lnTo>
                  <a:lnTo>
                    <a:pt x="161925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7"/>
            <p:cNvSpPr/>
            <p:nvPr>
              <p:custDataLst>
                <p:tags r:id="rId145"/>
              </p:custDataLst>
            </p:nvPr>
          </p:nvSpPr>
          <p:spPr>
            <a:xfrm>
              <a:off x="5648325" y="413612"/>
              <a:ext cx="114301" cy="186464"/>
            </a:xfrm>
            <a:custGeom>
              <a:avLst/>
              <a:gdLst/>
              <a:ahLst/>
              <a:cxnLst/>
              <a:rect l="0" t="0" r="0" b="0"/>
              <a:pathLst>
                <a:path w="114301" h="186464">
                  <a:moveTo>
                    <a:pt x="114300" y="5488"/>
                  </a:moveTo>
                  <a:lnTo>
                    <a:pt x="114300" y="5488"/>
                  </a:lnTo>
                  <a:lnTo>
                    <a:pt x="109244" y="431"/>
                  </a:lnTo>
                  <a:lnTo>
                    <a:pt x="105638" y="0"/>
                  </a:lnTo>
                  <a:lnTo>
                    <a:pt x="95986" y="2343"/>
                  </a:lnTo>
                  <a:lnTo>
                    <a:pt x="60111" y="39928"/>
                  </a:lnTo>
                  <a:lnTo>
                    <a:pt x="27263" y="86671"/>
                  </a:lnTo>
                  <a:lnTo>
                    <a:pt x="9770" y="129969"/>
                  </a:lnTo>
                  <a:lnTo>
                    <a:pt x="1930" y="162486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8"/>
            <p:cNvSpPr/>
            <p:nvPr>
              <p:custDataLst>
                <p:tags r:id="rId146"/>
              </p:custDataLst>
            </p:nvPr>
          </p:nvSpPr>
          <p:spPr>
            <a:xfrm>
              <a:off x="5800725" y="53340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9"/>
            <p:cNvSpPr/>
            <p:nvPr>
              <p:custDataLst>
                <p:tags r:id="rId147"/>
              </p:custDataLst>
            </p:nvPr>
          </p:nvSpPr>
          <p:spPr>
            <a:xfrm>
              <a:off x="5876925" y="63817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7042" y="6546"/>
                  </a:lnTo>
                  <a:lnTo>
                    <a:pt x="35278" y="7539"/>
                  </a:lnTo>
                  <a:lnTo>
                    <a:pt x="33044" y="8201"/>
                  </a:lnTo>
                  <a:lnTo>
                    <a:pt x="10494" y="26732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0"/>
            <p:cNvSpPr/>
            <p:nvPr>
              <p:custDataLst>
                <p:tags r:id="rId148"/>
              </p:custDataLst>
            </p:nvPr>
          </p:nvSpPr>
          <p:spPr>
            <a:xfrm>
              <a:off x="5981700" y="6191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24910" y="84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4"/>
          <p:cNvGrpSpPr/>
          <p:nvPr/>
        </p:nvGrpSpPr>
        <p:grpSpPr>
          <a:xfrm>
            <a:off x="6315075" y="590550"/>
            <a:ext cx="378353" cy="85726"/>
            <a:chOff x="6315075" y="590550"/>
            <a:chExt cx="378353" cy="85726"/>
          </a:xfrm>
        </p:grpSpPr>
        <p:sp>
          <p:nvSpPr>
            <p:cNvPr id="124" name="SMARTInkShape-111"/>
            <p:cNvSpPr/>
            <p:nvPr>
              <p:custDataLst>
                <p:tags r:id="rId141"/>
              </p:custDataLst>
            </p:nvPr>
          </p:nvSpPr>
          <p:spPr>
            <a:xfrm>
              <a:off x="6315075" y="5905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21459" y="19050"/>
                  </a:lnTo>
                  <a:lnTo>
                    <a:pt x="28234" y="16228"/>
                  </a:lnTo>
                  <a:lnTo>
                    <a:pt x="31522" y="1399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2"/>
            <p:cNvSpPr/>
            <p:nvPr>
              <p:custDataLst>
                <p:tags r:id="rId142"/>
              </p:custDataLst>
            </p:nvPr>
          </p:nvSpPr>
          <p:spPr>
            <a:xfrm>
              <a:off x="6600825" y="628650"/>
              <a:ext cx="92603" cy="47626"/>
            </a:xfrm>
            <a:custGeom>
              <a:avLst/>
              <a:gdLst/>
              <a:ahLst/>
              <a:cxnLst/>
              <a:rect l="0" t="0" r="0" b="0"/>
              <a:pathLst>
                <a:path w="92603" h="47626">
                  <a:moveTo>
                    <a:pt x="76200" y="0"/>
                  </a:moveTo>
                  <a:lnTo>
                    <a:pt x="76200" y="0"/>
                  </a:lnTo>
                  <a:lnTo>
                    <a:pt x="86313" y="5057"/>
                  </a:lnTo>
                  <a:lnTo>
                    <a:pt x="89292" y="7604"/>
                  </a:lnTo>
                  <a:lnTo>
                    <a:pt x="92602" y="13257"/>
                  </a:lnTo>
                  <a:lnTo>
                    <a:pt x="92426" y="16247"/>
                  </a:lnTo>
                  <a:lnTo>
                    <a:pt x="89408" y="22390"/>
                  </a:lnTo>
                  <a:lnTo>
                    <a:pt x="86064" y="24452"/>
                  </a:lnTo>
                  <a:lnTo>
                    <a:pt x="39297" y="4130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5"/>
          <p:cNvGrpSpPr/>
          <p:nvPr/>
        </p:nvGrpSpPr>
        <p:grpSpPr>
          <a:xfrm>
            <a:off x="6924675" y="334160"/>
            <a:ext cx="447431" cy="313541"/>
            <a:chOff x="6924675" y="334160"/>
            <a:chExt cx="447431" cy="313541"/>
          </a:xfrm>
        </p:grpSpPr>
        <p:sp>
          <p:nvSpPr>
            <p:cNvPr id="127" name="SMARTInkShape-113"/>
            <p:cNvSpPr/>
            <p:nvPr>
              <p:custDataLst>
                <p:tags r:id="rId137"/>
              </p:custDataLst>
            </p:nvPr>
          </p:nvSpPr>
          <p:spPr>
            <a:xfrm>
              <a:off x="6924675" y="391849"/>
              <a:ext cx="133351" cy="217752"/>
            </a:xfrm>
            <a:custGeom>
              <a:avLst/>
              <a:gdLst/>
              <a:ahLst/>
              <a:cxnLst/>
              <a:rect l="0" t="0" r="0" b="0"/>
              <a:pathLst>
                <a:path w="133351" h="21775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8314" y="4125"/>
                  </a:lnTo>
                  <a:lnTo>
                    <a:pt x="21734" y="7600"/>
                  </a:lnTo>
                  <a:lnTo>
                    <a:pt x="46075" y="49460"/>
                  </a:lnTo>
                  <a:lnTo>
                    <a:pt x="69361" y="96189"/>
                  </a:lnTo>
                  <a:lnTo>
                    <a:pt x="92605" y="137529"/>
                  </a:lnTo>
                  <a:lnTo>
                    <a:pt x="113533" y="181107"/>
                  </a:lnTo>
                  <a:lnTo>
                    <a:pt x="13335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4"/>
            <p:cNvSpPr/>
            <p:nvPr>
              <p:custDataLst>
                <p:tags r:id="rId138"/>
              </p:custDataLst>
            </p:nvPr>
          </p:nvSpPr>
          <p:spPr>
            <a:xfrm>
              <a:off x="6953250" y="393173"/>
              <a:ext cx="161926" cy="245003"/>
            </a:xfrm>
            <a:custGeom>
              <a:avLst/>
              <a:gdLst/>
              <a:ahLst/>
              <a:cxnLst/>
              <a:rect l="0" t="0" r="0" b="0"/>
              <a:pathLst>
                <a:path w="161926" h="245003">
                  <a:moveTo>
                    <a:pt x="161925" y="16402"/>
                  </a:moveTo>
                  <a:lnTo>
                    <a:pt x="161925" y="16402"/>
                  </a:lnTo>
                  <a:lnTo>
                    <a:pt x="161925" y="6289"/>
                  </a:lnTo>
                  <a:lnTo>
                    <a:pt x="160867" y="3310"/>
                  </a:lnTo>
                  <a:lnTo>
                    <a:pt x="159103" y="1324"/>
                  </a:lnTo>
                  <a:lnTo>
                    <a:pt x="156869" y="0"/>
                  </a:lnTo>
                  <a:lnTo>
                    <a:pt x="154321" y="176"/>
                  </a:lnTo>
                  <a:lnTo>
                    <a:pt x="148668" y="3193"/>
                  </a:lnTo>
                  <a:lnTo>
                    <a:pt x="117266" y="33667"/>
                  </a:lnTo>
                  <a:lnTo>
                    <a:pt x="88455" y="74571"/>
                  </a:lnTo>
                  <a:lnTo>
                    <a:pt x="64631" y="113772"/>
                  </a:lnTo>
                  <a:lnTo>
                    <a:pt x="35934" y="158627"/>
                  </a:lnTo>
                  <a:lnTo>
                    <a:pt x="24053" y="175312"/>
                  </a:lnTo>
                  <a:lnTo>
                    <a:pt x="0" y="245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5"/>
            <p:cNvSpPr/>
            <p:nvPr>
              <p:custDataLst>
                <p:tags r:id="rId139"/>
              </p:custDataLst>
            </p:nvPr>
          </p:nvSpPr>
          <p:spPr>
            <a:xfrm>
              <a:off x="7138263" y="581025"/>
              <a:ext cx="81688" cy="66676"/>
            </a:xfrm>
            <a:custGeom>
              <a:avLst/>
              <a:gdLst/>
              <a:ahLst/>
              <a:cxnLst/>
              <a:rect l="0" t="0" r="0" b="0"/>
              <a:pathLst>
                <a:path w="81688" h="66676">
                  <a:moveTo>
                    <a:pt x="5487" y="0"/>
                  </a:moveTo>
                  <a:lnTo>
                    <a:pt x="5487" y="0"/>
                  </a:lnTo>
                  <a:lnTo>
                    <a:pt x="5487" y="35025"/>
                  </a:lnTo>
                  <a:lnTo>
                    <a:pt x="0" y="42980"/>
                  </a:lnTo>
                  <a:lnTo>
                    <a:pt x="2342" y="40975"/>
                  </a:lnTo>
                  <a:lnTo>
                    <a:pt x="4089" y="33733"/>
                  </a:lnTo>
                  <a:lnTo>
                    <a:pt x="5924" y="24517"/>
                  </a:lnTo>
                  <a:lnTo>
                    <a:pt x="10267" y="16894"/>
                  </a:lnTo>
                  <a:lnTo>
                    <a:pt x="23719" y="6652"/>
                  </a:lnTo>
                  <a:lnTo>
                    <a:pt x="41110" y="1971"/>
                  </a:lnTo>
                  <a:lnTo>
                    <a:pt x="50601" y="3698"/>
                  </a:lnTo>
                  <a:lnTo>
                    <a:pt x="61893" y="10621"/>
                  </a:lnTo>
                  <a:lnTo>
                    <a:pt x="68656" y="17420"/>
                  </a:lnTo>
                  <a:lnTo>
                    <a:pt x="75190" y="27498"/>
                  </a:lnTo>
                  <a:lnTo>
                    <a:pt x="79762" y="45072"/>
                  </a:lnTo>
                  <a:lnTo>
                    <a:pt x="81687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6"/>
            <p:cNvSpPr/>
            <p:nvPr>
              <p:custDataLst>
                <p:tags r:id="rId140"/>
              </p:custDataLst>
            </p:nvPr>
          </p:nvSpPr>
          <p:spPr>
            <a:xfrm>
              <a:off x="7315200" y="334160"/>
              <a:ext cx="56906" cy="313541"/>
            </a:xfrm>
            <a:custGeom>
              <a:avLst/>
              <a:gdLst/>
              <a:ahLst/>
              <a:cxnLst/>
              <a:rect l="0" t="0" r="0" b="0"/>
              <a:pathLst>
                <a:path w="56906" h="313541">
                  <a:moveTo>
                    <a:pt x="0" y="18265"/>
                  </a:moveTo>
                  <a:lnTo>
                    <a:pt x="0" y="18265"/>
                  </a:lnTo>
                  <a:lnTo>
                    <a:pt x="0" y="1863"/>
                  </a:lnTo>
                  <a:lnTo>
                    <a:pt x="2117" y="980"/>
                  </a:lnTo>
                  <a:lnTo>
                    <a:pt x="10113" y="0"/>
                  </a:lnTo>
                  <a:lnTo>
                    <a:pt x="17900" y="2386"/>
                  </a:lnTo>
                  <a:lnTo>
                    <a:pt x="36579" y="12541"/>
                  </a:lnTo>
                  <a:lnTo>
                    <a:pt x="45538" y="24188"/>
                  </a:lnTo>
                  <a:lnTo>
                    <a:pt x="54856" y="47422"/>
                  </a:lnTo>
                  <a:lnTo>
                    <a:pt x="53309" y="58035"/>
                  </a:lnTo>
                  <a:lnTo>
                    <a:pt x="49093" y="68749"/>
                  </a:lnTo>
                  <a:lnTo>
                    <a:pt x="21843" y="111468"/>
                  </a:lnTo>
                  <a:lnTo>
                    <a:pt x="20911" y="115326"/>
                  </a:lnTo>
                  <a:lnTo>
                    <a:pt x="22700" y="125256"/>
                  </a:lnTo>
                  <a:lnTo>
                    <a:pt x="41489" y="167620"/>
                  </a:lnTo>
                  <a:lnTo>
                    <a:pt x="54356" y="206796"/>
                  </a:lnTo>
                  <a:lnTo>
                    <a:pt x="56905" y="249514"/>
                  </a:lnTo>
                  <a:lnTo>
                    <a:pt x="55983" y="264976"/>
                  </a:lnTo>
                  <a:lnTo>
                    <a:pt x="52046" y="275375"/>
                  </a:lnTo>
                  <a:lnTo>
                    <a:pt x="19050" y="313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7"/>
          <p:cNvGrpSpPr/>
          <p:nvPr/>
        </p:nvGrpSpPr>
        <p:grpSpPr>
          <a:xfrm>
            <a:off x="1124220" y="3300545"/>
            <a:ext cx="895081" cy="499931"/>
            <a:chOff x="1124220" y="3300545"/>
            <a:chExt cx="895081" cy="499931"/>
          </a:xfrm>
        </p:grpSpPr>
        <p:sp>
          <p:nvSpPr>
            <p:cNvPr id="132" name="SMARTInkShape-117"/>
            <p:cNvSpPr/>
            <p:nvPr>
              <p:custDataLst>
                <p:tags r:id="rId132"/>
              </p:custDataLst>
            </p:nvPr>
          </p:nvSpPr>
          <p:spPr>
            <a:xfrm>
              <a:off x="1124220" y="3300545"/>
              <a:ext cx="218362" cy="370323"/>
            </a:xfrm>
            <a:custGeom>
              <a:avLst/>
              <a:gdLst/>
              <a:ahLst/>
              <a:cxnLst/>
              <a:rect l="0" t="0" r="0" b="0"/>
              <a:pathLst>
                <a:path w="218362" h="370323">
                  <a:moveTo>
                    <a:pt x="180705" y="23680"/>
                  </a:moveTo>
                  <a:lnTo>
                    <a:pt x="180705" y="23680"/>
                  </a:lnTo>
                  <a:lnTo>
                    <a:pt x="180705" y="9491"/>
                  </a:lnTo>
                  <a:lnTo>
                    <a:pt x="179647" y="7871"/>
                  </a:lnTo>
                  <a:lnTo>
                    <a:pt x="177883" y="6790"/>
                  </a:lnTo>
                  <a:lnTo>
                    <a:pt x="175648" y="6070"/>
                  </a:lnTo>
                  <a:lnTo>
                    <a:pt x="167448" y="0"/>
                  </a:lnTo>
                  <a:lnTo>
                    <a:pt x="155763" y="103"/>
                  </a:lnTo>
                  <a:lnTo>
                    <a:pt x="132504" y="3735"/>
                  </a:lnTo>
                  <a:lnTo>
                    <a:pt x="121888" y="9877"/>
                  </a:lnTo>
                  <a:lnTo>
                    <a:pt x="77770" y="53552"/>
                  </a:lnTo>
                  <a:lnTo>
                    <a:pt x="44422" y="101109"/>
                  </a:lnTo>
                  <a:lnTo>
                    <a:pt x="26260" y="137168"/>
                  </a:lnTo>
                  <a:lnTo>
                    <a:pt x="13706" y="177721"/>
                  </a:lnTo>
                  <a:lnTo>
                    <a:pt x="4341" y="207728"/>
                  </a:lnTo>
                  <a:lnTo>
                    <a:pt x="1096" y="247664"/>
                  </a:lnTo>
                  <a:lnTo>
                    <a:pt x="0" y="293976"/>
                  </a:lnTo>
                  <a:lnTo>
                    <a:pt x="2632" y="320020"/>
                  </a:lnTo>
                  <a:lnTo>
                    <a:pt x="10115" y="342201"/>
                  </a:lnTo>
                  <a:lnTo>
                    <a:pt x="22125" y="359177"/>
                  </a:lnTo>
                  <a:lnTo>
                    <a:pt x="41643" y="369443"/>
                  </a:lnTo>
                  <a:lnTo>
                    <a:pt x="55753" y="370322"/>
                  </a:lnTo>
                  <a:lnTo>
                    <a:pt x="101573" y="359468"/>
                  </a:lnTo>
                  <a:lnTo>
                    <a:pt x="124921" y="349421"/>
                  </a:lnTo>
                  <a:lnTo>
                    <a:pt x="170741" y="309706"/>
                  </a:lnTo>
                  <a:lnTo>
                    <a:pt x="184573" y="297047"/>
                  </a:lnTo>
                  <a:lnTo>
                    <a:pt x="202603" y="286202"/>
                  </a:lnTo>
                  <a:lnTo>
                    <a:pt x="206312" y="280409"/>
                  </a:lnTo>
                  <a:lnTo>
                    <a:pt x="207302" y="277383"/>
                  </a:lnTo>
                  <a:lnTo>
                    <a:pt x="209019" y="275365"/>
                  </a:lnTo>
                  <a:lnTo>
                    <a:pt x="213750" y="273123"/>
                  </a:lnTo>
                  <a:lnTo>
                    <a:pt x="215435" y="271467"/>
                  </a:lnTo>
                  <a:lnTo>
                    <a:pt x="218361" y="263286"/>
                  </a:lnTo>
                  <a:lnTo>
                    <a:pt x="217451" y="262793"/>
                  </a:lnTo>
                  <a:lnTo>
                    <a:pt x="213617" y="262244"/>
                  </a:lnTo>
                  <a:lnTo>
                    <a:pt x="208385" y="259178"/>
                  </a:lnTo>
                  <a:lnTo>
                    <a:pt x="201460" y="253642"/>
                  </a:lnTo>
                  <a:lnTo>
                    <a:pt x="192488" y="252549"/>
                  </a:lnTo>
                  <a:lnTo>
                    <a:pt x="180705" y="252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8"/>
            <p:cNvSpPr/>
            <p:nvPr>
              <p:custDataLst>
                <p:tags r:id="rId133"/>
              </p:custDataLst>
            </p:nvPr>
          </p:nvSpPr>
          <p:spPr>
            <a:xfrm>
              <a:off x="1450108" y="3506524"/>
              <a:ext cx="108954" cy="156570"/>
            </a:xfrm>
            <a:custGeom>
              <a:avLst/>
              <a:gdLst/>
              <a:ahLst/>
              <a:cxnLst/>
              <a:rect l="0" t="0" r="0" b="0"/>
              <a:pathLst>
                <a:path w="108954" h="156570">
                  <a:moveTo>
                    <a:pt x="92942" y="8201"/>
                  </a:moveTo>
                  <a:lnTo>
                    <a:pt x="92942" y="8201"/>
                  </a:lnTo>
                  <a:lnTo>
                    <a:pt x="84741" y="8201"/>
                  </a:lnTo>
                  <a:lnTo>
                    <a:pt x="76074" y="1655"/>
                  </a:lnTo>
                  <a:lnTo>
                    <a:pt x="70276" y="0"/>
                  </a:lnTo>
                  <a:lnTo>
                    <a:pt x="67248" y="617"/>
                  </a:lnTo>
                  <a:lnTo>
                    <a:pt x="61061" y="4125"/>
                  </a:lnTo>
                  <a:lnTo>
                    <a:pt x="29259" y="50156"/>
                  </a:lnTo>
                  <a:lnTo>
                    <a:pt x="9376" y="87985"/>
                  </a:lnTo>
                  <a:lnTo>
                    <a:pt x="0" y="125796"/>
                  </a:lnTo>
                  <a:lnTo>
                    <a:pt x="1347" y="133164"/>
                  </a:lnTo>
                  <a:lnTo>
                    <a:pt x="8489" y="146996"/>
                  </a:lnTo>
                  <a:lnTo>
                    <a:pt x="14415" y="151531"/>
                  </a:lnTo>
                  <a:lnTo>
                    <a:pt x="29466" y="156569"/>
                  </a:lnTo>
                  <a:lnTo>
                    <a:pt x="46739" y="153165"/>
                  </a:lnTo>
                  <a:lnTo>
                    <a:pt x="64999" y="143538"/>
                  </a:lnTo>
                  <a:lnTo>
                    <a:pt x="96947" y="114309"/>
                  </a:lnTo>
                  <a:lnTo>
                    <a:pt x="101962" y="107515"/>
                  </a:lnTo>
                  <a:lnTo>
                    <a:pt x="107534" y="88677"/>
                  </a:lnTo>
                  <a:lnTo>
                    <a:pt x="108953" y="68309"/>
                  </a:lnTo>
                  <a:lnTo>
                    <a:pt x="103801" y="46001"/>
                  </a:lnTo>
                  <a:lnTo>
                    <a:pt x="98474" y="36290"/>
                  </a:lnTo>
                  <a:lnTo>
                    <a:pt x="84468" y="24873"/>
                  </a:lnTo>
                  <a:lnTo>
                    <a:pt x="80943" y="23549"/>
                  </a:lnTo>
                  <a:lnTo>
                    <a:pt x="73892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9"/>
            <p:cNvSpPr/>
            <p:nvPr>
              <p:custDataLst>
                <p:tags r:id="rId134"/>
              </p:custDataLst>
            </p:nvPr>
          </p:nvSpPr>
          <p:spPr>
            <a:xfrm>
              <a:off x="1670430" y="3312893"/>
              <a:ext cx="329608" cy="325658"/>
            </a:xfrm>
            <a:custGeom>
              <a:avLst/>
              <a:gdLst/>
              <a:ahLst/>
              <a:cxnLst/>
              <a:rect l="0" t="0" r="0" b="0"/>
              <a:pathLst>
                <a:path w="329608" h="325658">
                  <a:moveTo>
                    <a:pt x="91695" y="220882"/>
                  </a:moveTo>
                  <a:lnTo>
                    <a:pt x="91695" y="220882"/>
                  </a:lnTo>
                  <a:lnTo>
                    <a:pt x="86639" y="215825"/>
                  </a:lnTo>
                  <a:lnTo>
                    <a:pt x="84156" y="210521"/>
                  </a:lnTo>
                  <a:lnTo>
                    <a:pt x="83494" y="207625"/>
                  </a:lnTo>
                  <a:lnTo>
                    <a:pt x="81994" y="205694"/>
                  </a:lnTo>
                  <a:lnTo>
                    <a:pt x="77506" y="203549"/>
                  </a:lnTo>
                  <a:lnTo>
                    <a:pt x="63972" y="202340"/>
                  </a:lnTo>
                  <a:lnTo>
                    <a:pt x="52563" y="207703"/>
                  </a:lnTo>
                  <a:lnTo>
                    <a:pt x="21709" y="235413"/>
                  </a:lnTo>
                  <a:lnTo>
                    <a:pt x="9085" y="251682"/>
                  </a:lnTo>
                  <a:lnTo>
                    <a:pt x="2062" y="269496"/>
                  </a:lnTo>
                  <a:lnTo>
                    <a:pt x="0" y="286938"/>
                  </a:lnTo>
                  <a:lnTo>
                    <a:pt x="2611" y="301746"/>
                  </a:lnTo>
                  <a:lnTo>
                    <a:pt x="5847" y="306542"/>
                  </a:lnTo>
                  <a:lnTo>
                    <a:pt x="10121" y="309738"/>
                  </a:lnTo>
                  <a:lnTo>
                    <a:pt x="20515" y="313291"/>
                  </a:lnTo>
                  <a:lnTo>
                    <a:pt x="32190" y="314869"/>
                  </a:lnTo>
                  <a:lnTo>
                    <a:pt x="38267" y="312115"/>
                  </a:lnTo>
                  <a:lnTo>
                    <a:pt x="83485" y="267242"/>
                  </a:lnTo>
                  <a:lnTo>
                    <a:pt x="104232" y="224991"/>
                  </a:lnTo>
                  <a:lnTo>
                    <a:pt x="108815" y="210340"/>
                  </a:lnTo>
                  <a:lnTo>
                    <a:pt x="108400" y="209621"/>
                  </a:lnTo>
                  <a:lnTo>
                    <a:pt x="105117" y="214466"/>
                  </a:lnTo>
                  <a:lnTo>
                    <a:pt x="102375" y="229094"/>
                  </a:lnTo>
                  <a:lnTo>
                    <a:pt x="102506" y="258487"/>
                  </a:lnTo>
                  <a:lnTo>
                    <a:pt x="106378" y="268640"/>
                  </a:lnTo>
                  <a:lnTo>
                    <a:pt x="124621" y="285362"/>
                  </a:lnTo>
                  <a:lnTo>
                    <a:pt x="131637" y="288210"/>
                  </a:lnTo>
                  <a:lnTo>
                    <a:pt x="145078" y="288553"/>
                  </a:lnTo>
                  <a:lnTo>
                    <a:pt x="191919" y="274387"/>
                  </a:lnTo>
                  <a:lnTo>
                    <a:pt x="232573" y="252343"/>
                  </a:lnTo>
                  <a:lnTo>
                    <a:pt x="277394" y="204733"/>
                  </a:lnTo>
                  <a:lnTo>
                    <a:pt x="301551" y="164619"/>
                  </a:lnTo>
                  <a:lnTo>
                    <a:pt x="317563" y="132597"/>
                  </a:lnTo>
                  <a:lnTo>
                    <a:pt x="326188" y="93477"/>
                  </a:lnTo>
                  <a:lnTo>
                    <a:pt x="329103" y="48020"/>
                  </a:lnTo>
                  <a:lnTo>
                    <a:pt x="329607" y="20438"/>
                  </a:lnTo>
                  <a:lnTo>
                    <a:pt x="326503" y="13169"/>
                  </a:lnTo>
                  <a:lnTo>
                    <a:pt x="314587" y="2271"/>
                  </a:lnTo>
                  <a:lnTo>
                    <a:pt x="306965" y="0"/>
                  </a:lnTo>
                  <a:lnTo>
                    <a:pt x="290029" y="298"/>
                  </a:lnTo>
                  <a:lnTo>
                    <a:pt x="274741" y="6781"/>
                  </a:lnTo>
                  <a:lnTo>
                    <a:pt x="267700" y="11473"/>
                  </a:lnTo>
                  <a:lnTo>
                    <a:pt x="257056" y="27975"/>
                  </a:lnTo>
                  <a:lnTo>
                    <a:pt x="239256" y="72202"/>
                  </a:lnTo>
                  <a:lnTo>
                    <a:pt x="235496" y="114647"/>
                  </a:lnTo>
                  <a:lnTo>
                    <a:pt x="237667" y="149894"/>
                  </a:lnTo>
                  <a:lnTo>
                    <a:pt x="247835" y="191029"/>
                  </a:lnTo>
                  <a:lnTo>
                    <a:pt x="260121" y="232742"/>
                  </a:lnTo>
                  <a:lnTo>
                    <a:pt x="277756" y="275514"/>
                  </a:lnTo>
                  <a:lnTo>
                    <a:pt x="310770" y="32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0"/>
            <p:cNvSpPr/>
            <p:nvPr>
              <p:custDataLst>
                <p:tags r:id="rId135"/>
              </p:custDataLst>
            </p:nvPr>
          </p:nvSpPr>
          <p:spPr>
            <a:xfrm>
              <a:off x="1156562" y="3733800"/>
              <a:ext cx="729389" cy="47626"/>
            </a:xfrm>
            <a:custGeom>
              <a:avLst/>
              <a:gdLst/>
              <a:ahLst/>
              <a:cxnLst/>
              <a:rect l="0" t="0" r="0" b="0"/>
              <a:pathLst>
                <a:path w="729389" h="47626">
                  <a:moveTo>
                    <a:pt x="5488" y="47625"/>
                  </a:moveTo>
                  <a:lnTo>
                    <a:pt x="5488" y="47625"/>
                  </a:lnTo>
                  <a:lnTo>
                    <a:pt x="432" y="42568"/>
                  </a:lnTo>
                  <a:lnTo>
                    <a:pt x="0" y="40020"/>
                  </a:lnTo>
                  <a:lnTo>
                    <a:pt x="771" y="37264"/>
                  </a:lnTo>
                  <a:lnTo>
                    <a:pt x="2344" y="34368"/>
                  </a:lnTo>
                  <a:lnTo>
                    <a:pt x="24782" y="25235"/>
                  </a:lnTo>
                  <a:lnTo>
                    <a:pt x="64656" y="17042"/>
                  </a:lnTo>
                  <a:lnTo>
                    <a:pt x="106193" y="11010"/>
                  </a:lnTo>
                  <a:lnTo>
                    <a:pt x="142689" y="9965"/>
                  </a:lnTo>
                  <a:lnTo>
                    <a:pt x="185370" y="9655"/>
                  </a:lnTo>
                  <a:lnTo>
                    <a:pt x="231530" y="4507"/>
                  </a:lnTo>
                  <a:lnTo>
                    <a:pt x="265759" y="2003"/>
                  </a:lnTo>
                  <a:lnTo>
                    <a:pt x="301081" y="890"/>
                  </a:lnTo>
                  <a:lnTo>
                    <a:pt x="334418" y="396"/>
                  </a:lnTo>
                  <a:lnTo>
                    <a:pt x="369696" y="176"/>
                  </a:lnTo>
                  <a:lnTo>
                    <a:pt x="406541" y="78"/>
                  </a:lnTo>
                  <a:lnTo>
                    <a:pt x="444084" y="34"/>
                  </a:lnTo>
                  <a:lnTo>
                    <a:pt x="481936" y="15"/>
                  </a:lnTo>
                  <a:lnTo>
                    <a:pt x="518868" y="7"/>
                  </a:lnTo>
                  <a:lnTo>
                    <a:pt x="552921" y="3"/>
                  </a:lnTo>
                  <a:lnTo>
                    <a:pt x="585694" y="1"/>
                  </a:lnTo>
                  <a:lnTo>
                    <a:pt x="628251" y="0"/>
                  </a:lnTo>
                  <a:lnTo>
                    <a:pt x="669435" y="0"/>
                  </a:lnTo>
                  <a:lnTo>
                    <a:pt x="714958" y="0"/>
                  </a:lnTo>
                  <a:lnTo>
                    <a:pt x="729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1"/>
            <p:cNvSpPr/>
            <p:nvPr>
              <p:custDataLst>
                <p:tags r:id="rId136"/>
              </p:custDataLst>
            </p:nvPr>
          </p:nvSpPr>
          <p:spPr>
            <a:xfrm>
              <a:off x="1314450" y="3743325"/>
              <a:ext cx="704851" cy="57151"/>
            </a:xfrm>
            <a:custGeom>
              <a:avLst/>
              <a:gdLst/>
              <a:ahLst/>
              <a:cxnLst/>
              <a:rect l="0" t="0" r="0" b="0"/>
              <a:pathLst>
                <a:path w="704851" h="57151">
                  <a:moveTo>
                    <a:pt x="0" y="57150"/>
                  </a:moveTo>
                  <a:lnTo>
                    <a:pt x="0" y="57150"/>
                  </a:lnTo>
                  <a:lnTo>
                    <a:pt x="16267" y="56092"/>
                  </a:lnTo>
                  <a:lnTo>
                    <a:pt x="57424" y="46789"/>
                  </a:lnTo>
                  <a:lnTo>
                    <a:pt x="102034" y="40675"/>
                  </a:lnTo>
                  <a:lnTo>
                    <a:pt x="142063" y="36041"/>
                  </a:lnTo>
                  <a:lnTo>
                    <a:pt x="183557" y="27965"/>
                  </a:lnTo>
                  <a:lnTo>
                    <a:pt x="229365" y="21691"/>
                  </a:lnTo>
                  <a:lnTo>
                    <a:pt x="276452" y="19833"/>
                  </a:lnTo>
                  <a:lnTo>
                    <a:pt x="323917" y="16460"/>
                  </a:lnTo>
                  <a:lnTo>
                    <a:pt x="356688" y="12607"/>
                  </a:lnTo>
                  <a:lnTo>
                    <a:pt x="392420" y="10895"/>
                  </a:lnTo>
                  <a:lnTo>
                    <a:pt x="426645" y="10134"/>
                  </a:lnTo>
                  <a:lnTo>
                    <a:pt x="459495" y="9796"/>
                  </a:lnTo>
                  <a:lnTo>
                    <a:pt x="491734" y="9646"/>
                  </a:lnTo>
                  <a:lnTo>
                    <a:pt x="523701" y="9578"/>
                  </a:lnTo>
                  <a:lnTo>
                    <a:pt x="568626" y="9541"/>
                  </a:lnTo>
                  <a:lnTo>
                    <a:pt x="614393" y="6708"/>
                  </a:lnTo>
                  <a:lnTo>
                    <a:pt x="647714" y="2981"/>
                  </a:lnTo>
                  <a:lnTo>
                    <a:pt x="704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8"/>
          <p:cNvGrpSpPr/>
          <p:nvPr/>
        </p:nvGrpSpPr>
        <p:grpSpPr>
          <a:xfrm>
            <a:off x="2181225" y="3353343"/>
            <a:ext cx="722398" cy="373158"/>
            <a:chOff x="2181225" y="3353343"/>
            <a:chExt cx="722398" cy="373158"/>
          </a:xfrm>
        </p:grpSpPr>
        <p:sp>
          <p:nvSpPr>
            <p:cNvPr id="138" name="SMARTInkShape-122"/>
            <p:cNvSpPr/>
            <p:nvPr>
              <p:custDataLst>
                <p:tags r:id="rId124"/>
              </p:custDataLst>
            </p:nvPr>
          </p:nvSpPr>
          <p:spPr>
            <a:xfrm>
              <a:off x="2476500" y="3353343"/>
              <a:ext cx="76201" cy="373158"/>
            </a:xfrm>
            <a:custGeom>
              <a:avLst/>
              <a:gdLst/>
              <a:ahLst/>
              <a:cxnLst/>
              <a:rect l="0" t="0" r="0" b="0"/>
              <a:pathLst>
                <a:path w="76201" h="373158">
                  <a:moveTo>
                    <a:pt x="76200" y="28032"/>
                  </a:moveTo>
                  <a:lnTo>
                    <a:pt x="76200" y="28032"/>
                  </a:lnTo>
                  <a:lnTo>
                    <a:pt x="76200" y="14775"/>
                  </a:lnTo>
                  <a:lnTo>
                    <a:pt x="73378" y="8734"/>
                  </a:lnTo>
                  <a:lnTo>
                    <a:pt x="67999" y="1289"/>
                  </a:lnTo>
                  <a:lnTo>
                    <a:pt x="64442" y="272"/>
                  </a:lnTo>
                  <a:lnTo>
                    <a:pt x="62011" y="0"/>
                  </a:lnTo>
                  <a:lnTo>
                    <a:pt x="48477" y="4674"/>
                  </a:lnTo>
                  <a:lnTo>
                    <a:pt x="39890" y="12712"/>
                  </a:lnTo>
                  <a:lnTo>
                    <a:pt x="29105" y="31959"/>
                  </a:lnTo>
                  <a:lnTo>
                    <a:pt x="13828" y="64141"/>
                  </a:lnTo>
                  <a:lnTo>
                    <a:pt x="7553" y="106347"/>
                  </a:lnTo>
                  <a:lnTo>
                    <a:pt x="1492" y="145337"/>
                  </a:lnTo>
                  <a:lnTo>
                    <a:pt x="5498" y="181911"/>
                  </a:lnTo>
                  <a:lnTo>
                    <a:pt x="8730" y="222038"/>
                  </a:lnTo>
                  <a:lnTo>
                    <a:pt x="9289" y="261669"/>
                  </a:lnTo>
                  <a:lnTo>
                    <a:pt x="9455" y="300693"/>
                  </a:lnTo>
                  <a:lnTo>
                    <a:pt x="9511" y="346161"/>
                  </a:lnTo>
                  <a:lnTo>
                    <a:pt x="9522" y="371095"/>
                  </a:lnTo>
                  <a:lnTo>
                    <a:pt x="8465" y="373157"/>
                  </a:lnTo>
                  <a:lnTo>
                    <a:pt x="0" y="37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3"/>
            <p:cNvSpPr/>
            <p:nvPr>
              <p:custDataLst>
                <p:tags r:id="rId125"/>
              </p:custDataLst>
            </p:nvPr>
          </p:nvSpPr>
          <p:spPr>
            <a:xfrm>
              <a:off x="2414686" y="3629025"/>
              <a:ext cx="138015" cy="38101"/>
            </a:xfrm>
            <a:custGeom>
              <a:avLst/>
              <a:gdLst/>
              <a:ahLst/>
              <a:cxnLst/>
              <a:rect l="0" t="0" r="0" b="0"/>
              <a:pathLst>
                <a:path w="138015" h="38101">
                  <a:moveTo>
                    <a:pt x="14189" y="38100"/>
                  </a:moveTo>
                  <a:lnTo>
                    <a:pt x="14189" y="38100"/>
                  </a:lnTo>
                  <a:lnTo>
                    <a:pt x="5988" y="29899"/>
                  </a:lnTo>
                  <a:lnTo>
                    <a:pt x="0" y="28968"/>
                  </a:lnTo>
                  <a:lnTo>
                    <a:pt x="496" y="27779"/>
                  </a:lnTo>
                  <a:lnTo>
                    <a:pt x="6692" y="23635"/>
                  </a:lnTo>
                  <a:lnTo>
                    <a:pt x="48272" y="11690"/>
                  </a:lnTo>
                  <a:lnTo>
                    <a:pt x="84421" y="4896"/>
                  </a:lnTo>
                  <a:lnTo>
                    <a:pt x="1380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4"/>
            <p:cNvSpPr/>
            <p:nvPr>
              <p:custDataLst>
                <p:tags r:id="rId126"/>
              </p:custDataLst>
            </p:nvPr>
          </p:nvSpPr>
          <p:spPr>
            <a:xfrm>
              <a:off x="2590800" y="360997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117" y="14150"/>
                  </a:lnTo>
                  <a:lnTo>
                    <a:pt x="13092" y="25948"/>
                  </a:lnTo>
                  <a:lnTo>
                    <a:pt x="2857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5"/>
            <p:cNvSpPr/>
            <p:nvPr>
              <p:custDataLst>
                <p:tags r:id="rId127"/>
              </p:custDataLst>
            </p:nvPr>
          </p:nvSpPr>
          <p:spPr>
            <a:xfrm>
              <a:off x="2609850" y="3514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6"/>
            <p:cNvSpPr/>
            <p:nvPr>
              <p:custDataLst>
                <p:tags r:id="rId128"/>
              </p:custDataLst>
            </p:nvPr>
          </p:nvSpPr>
          <p:spPr>
            <a:xfrm>
              <a:off x="2686442" y="3578423"/>
              <a:ext cx="75809" cy="87683"/>
            </a:xfrm>
            <a:custGeom>
              <a:avLst/>
              <a:gdLst/>
              <a:ahLst/>
              <a:cxnLst/>
              <a:rect l="0" t="0" r="0" b="0"/>
              <a:pathLst>
                <a:path w="75809" h="87683">
                  <a:moveTo>
                    <a:pt x="9133" y="2977"/>
                  </a:moveTo>
                  <a:lnTo>
                    <a:pt x="9133" y="2977"/>
                  </a:lnTo>
                  <a:lnTo>
                    <a:pt x="9133" y="44613"/>
                  </a:lnTo>
                  <a:lnTo>
                    <a:pt x="8075" y="65725"/>
                  </a:lnTo>
                  <a:lnTo>
                    <a:pt x="0" y="87682"/>
                  </a:lnTo>
                  <a:lnTo>
                    <a:pt x="744" y="66746"/>
                  </a:lnTo>
                  <a:lnTo>
                    <a:pt x="10374" y="28401"/>
                  </a:lnTo>
                  <a:lnTo>
                    <a:pt x="30476" y="1686"/>
                  </a:lnTo>
                  <a:lnTo>
                    <a:pt x="35004" y="0"/>
                  </a:lnTo>
                  <a:lnTo>
                    <a:pt x="45678" y="949"/>
                  </a:lnTo>
                  <a:lnTo>
                    <a:pt x="54656" y="7720"/>
                  </a:lnTo>
                  <a:lnTo>
                    <a:pt x="69043" y="29314"/>
                  </a:lnTo>
                  <a:lnTo>
                    <a:pt x="75808" y="69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7"/>
            <p:cNvSpPr/>
            <p:nvPr>
              <p:custDataLst>
                <p:tags r:id="rId129"/>
              </p:custDataLst>
            </p:nvPr>
          </p:nvSpPr>
          <p:spPr>
            <a:xfrm>
              <a:off x="2802251" y="3372227"/>
              <a:ext cx="101372" cy="311677"/>
            </a:xfrm>
            <a:custGeom>
              <a:avLst/>
              <a:gdLst/>
              <a:ahLst/>
              <a:cxnLst/>
              <a:rect l="0" t="0" r="0" b="0"/>
              <a:pathLst>
                <a:path w="101372" h="311677">
                  <a:moveTo>
                    <a:pt x="26674" y="294898"/>
                  </a:moveTo>
                  <a:lnTo>
                    <a:pt x="26674" y="294898"/>
                  </a:lnTo>
                  <a:lnTo>
                    <a:pt x="39932" y="281641"/>
                  </a:lnTo>
                  <a:lnTo>
                    <a:pt x="44008" y="257338"/>
                  </a:lnTo>
                  <a:lnTo>
                    <a:pt x="45573" y="226210"/>
                  </a:lnTo>
                  <a:lnTo>
                    <a:pt x="43506" y="222648"/>
                  </a:lnTo>
                  <a:lnTo>
                    <a:pt x="35566" y="215868"/>
                  </a:lnTo>
                  <a:lnTo>
                    <a:pt x="31544" y="214694"/>
                  </a:lnTo>
                  <a:lnTo>
                    <a:pt x="27804" y="214971"/>
                  </a:lnTo>
                  <a:lnTo>
                    <a:pt x="24252" y="216213"/>
                  </a:lnTo>
                  <a:lnTo>
                    <a:pt x="17484" y="223238"/>
                  </a:lnTo>
                  <a:lnTo>
                    <a:pt x="4515" y="244995"/>
                  </a:lnTo>
                  <a:lnTo>
                    <a:pt x="0" y="273527"/>
                  </a:lnTo>
                  <a:lnTo>
                    <a:pt x="1766" y="288222"/>
                  </a:lnTo>
                  <a:lnTo>
                    <a:pt x="8711" y="302445"/>
                  </a:lnTo>
                  <a:lnTo>
                    <a:pt x="11524" y="306279"/>
                  </a:lnTo>
                  <a:lnTo>
                    <a:pt x="15515" y="308836"/>
                  </a:lnTo>
                  <a:lnTo>
                    <a:pt x="25595" y="311676"/>
                  </a:lnTo>
                  <a:lnTo>
                    <a:pt x="31246" y="309258"/>
                  </a:lnTo>
                  <a:lnTo>
                    <a:pt x="49313" y="290686"/>
                  </a:lnTo>
                  <a:lnTo>
                    <a:pt x="67013" y="262958"/>
                  </a:lnTo>
                  <a:lnTo>
                    <a:pt x="83012" y="215721"/>
                  </a:lnTo>
                  <a:lnTo>
                    <a:pt x="88755" y="195150"/>
                  </a:lnTo>
                  <a:lnTo>
                    <a:pt x="93046" y="147868"/>
                  </a:lnTo>
                  <a:lnTo>
                    <a:pt x="97800" y="112076"/>
                  </a:lnTo>
                  <a:lnTo>
                    <a:pt x="101371" y="71395"/>
                  </a:lnTo>
                  <a:lnTo>
                    <a:pt x="97372" y="34177"/>
                  </a:lnTo>
                  <a:lnTo>
                    <a:pt x="89485" y="6451"/>
                  </a:lnTo>
                  <a:lnTo>
                    <a:pt x="86540" y="2058"/>
                  </a:lnTo>
                  <a:lnTo>
                    <a:pt x="83518" y="188"/>
                  </a:lnTo>
                  <a:lnTo>
                    <a:pt x="80445" y="0"/>
                  </a:lnTo>
                  <a:lnTo>
                    <a:pt x="77338" y="3049"/>
                  </a:lnTo>
                  <a:lnTo>
                    <a:pt x="71064" y="14904"/>
                  </a:lnTo>
                  <a:lnTo>
                    <a:pt x="66016" y="49443"/>
                  </a:lnTo>
                  <a:lnTo>
                    <a:pt x="65142" y="85881"/>
                  </a:lnTo>
                  <a:lnTo>
                    <a:pt x="65941" y="131720"/>
                  </a:lnTo>
                  <a:lnTo>
                    <a:pt x="72335" y="176784"/>
                  </a:lnTo>
                  <a:lnTo>
                    <a:pt x="76539" y="217567"/>
                  </a:lnTo>
                  <a:lnTo>
                    <a:pt x="83824" y="275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8"/>
            <p:cNvSpPr/>
            <p:nvPr>
              <p:custDataLst>
                <p:tags r:id="rId130"/>
              </p:custDataLst>
            </p:nvPr>
          </p:nvSpPr>
          <p:spPr>
            <a:xfrm>
              <a:off x="2181225" y="3547337"/>
              <a:ext cx="19051" cy="34064"/>
            </a:xfrm>
            <a:custGeom>
              <a:avLst/>
              <a:gdLst/>
              <a:ahLst/>
              <a:cxnLst/>
              <a:rect l="0" t="0" r="0" b="0"/>
              <a:pathLst>
                <a:path w="19051" h="34064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10361" y="4090"/>
                  </a:lnTo>
                  <a:lnTo>
                    <a:pt x="13258" y="4556"/>
                  </a:lnTo>
                  <a:lnTo>
                    <a:pt x="15188" y="6984"/>
                  </a:lnTo>
                  <a:lnTo>
                    <a:pt x="17906" y="19454"/>
                  </a:lnTo>
                  <a:lnTo>
                    <a:pt x="19050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9"/>
            <p:cNvSpPr/>
            <p:nvPr>
              <p:custDataLst>
                <p:tags r:id="rId131"/>
              </p:custDataLst>
            </p:nvPr>
          </p:nvSpPr>
          <p:spPr>
            <a:xfrm>
              <a:off x="2190750" y="3667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97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9"/>
          <p:cNvGrpSpPr/>
          <p:nvPr/>
        </p:nvGrpSpPr>
        <p:grpSpPr>
          <a:xfrm>
            <a:off x="3600450" y="3425257"/>
            <a:ext cx="656506" cy="356169"/>
            <a:chOff x="3600450" y="3425257"/>
            <a:chExt cx="656506" cy="356169"/>
          </a:xfrm>
        </p:grpSpPr>
        <p:sp>
          <p:nvSpPr>
            <p:cNvPr id="147" name="SMARTInkShape-130"/>
            <p:cNvSpPr/>
            <p:nvPr>
              <p:custDataLst>
                <p:tags r:id="rId120"/>
              </p:custDataLst>
            </p:nvPr>
          </p:nvSpPr>
          <p:spPr>
            <a:xfrm>
              <a:off x="3667125" y="3425257"/>
              <a:ext cx="114301" cy="346644"/>
            </a:xfrm>
            <a:custGeom>
              <a:avLst/>
              <a:gdLst/>
              <a:ahLst/>
              <a:cxnLst/>
              <a:rect l="0" t="0" r="0" b="0"/>
              <a:pathLst>
                <a:path w="114301" h="346644">
                  <a:moveTo>
                    <a:pt x="114300" y="51368"/>
                  </a:moveTo>
                  <a:lnTo>
                    <a:pt x="114300" y="51368"/>
                  </a:lnTo>
                  <a:lnTo>
                    <a:pt x="109243" y="46311"/>
                  </a:lnTo>
                  <a:lnTo>
                    <a:pt x="99112" y="22029"/>
                  </a:lnTo>
                  <a:lnTo>
                    <a:pt x="96967" y="12576"/>
                  </a:lnTo>
                  <a:lnTo>
                    <a:pt x="90369" y="4846"/>
                  </a:lnTo>
                  <a:lnTo>
                    <a:pt x="85646" y="1304"/>
                  </a:lnTo>
                  <a:lnTo>
                    <a:pt x="79322" y="0"/>
                  </a:lnTo>
                  <a:lnTo>
                    <a:pt x="63829" y="1374"/>
                  </a:lnTo>
                  <a:lnTo>
                    <a:pt x="57369" y="4281"/>
                  </a:lnTo>
                  <a:lnTo>
                    <a:pt x="47370" y="13154"/>
                  </a:lnTo>
                  <a:lnTo>
                    <a:pt x="25781" y="51306"/>
                  </a:lnTo>
                  <a:lnTo>
                    <a:pt x="14812" y="88273"/>
                  </a:lnTo>
                  <a:lnTo>
                    <a:pt x="10033" y="129096"/>
                  </a:lnTo>
                  <a:lnTo>
                    <a:pt x="2296" y="171928"/>
                  </a:lnTo>
                  <a:lnTo>
                    <a:pt x="680" y="215148"/>
                  </a:lnTo>
                  <a:lnTo>
                    <a:pt x="134" y="261990"/>
                  </a:lnTo>
                  <a:lnTo>
                    <a:pt x="27" y="305776"/>
                  </a:lnTo>
                  <a:lnTo>
                    <a:pt x="0" y="346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31"/>
            <p:cNvSpPr/>
            <p:nvPr>
              <p:custDataLst>
                <p:tags r:id="rId121"/>
              </p:custDataLst>
            </p:nvPr>
          </p:nvSpPr>
          <p:spPr>
            <a:xfrm>
              <a:off x="3600450" y="362902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8663" y="30495"/>
                  </a:lnTo>
                  <a:lnTo>
                    <a:pt x="18314" y="24843"/>
                  </a:lnTo>
                  <a:lnTo>
                    <a:pt x="58308" y="16991"/>
                  </a:lnTo>
                  <a:lnTo>
                    <a:pt x="100535" y="1100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2"/>
            <p:cNvSpPr/>
            <p:nvPr>
              <p:custDataLst>
                <p:tags r:id="rId122"/>
              </p:custDataLst>
            </p:nvPr>
          </p:nvSpPr>
          <p:spPr>
            <a:xfrm>
              <a:off x="3935111" y="3486543"/>
              <a:ext cx="113015" cy="256783"/>
            </a:xfrm>
            <a:custGeom>
              <a:avLst/>
              <a:gdLst/>
              <a:ahLst/>
              <a:cxnLst/>
              <a:rect l="0" t="0" r="0" b="0"/>
              <a:pathLst>
                <a:path w="113015" h="256783">
                  <a:moveTo>
                    <a:pt x="103489" y="9132"/>
                  </a:moveTo>
                  <a:lnTo>
                    <a:pt x="103489" y="9132"/>
                  </a:lnTo>
                  <a:lnTo>
                    <a:pt x="98432" y="4075"/>
                  </a:lnTo>
                  <a:lnTo>
                    <a:pt x="93128" y="1593"/>
                  </a:lnTo>
                  <a:lnTo>
                    <a:pt x="76043" y="0"/>
                  </a:lnTo>
                  <a:lnTo>
                    <a:pt x="64479" y="5426"/>
                  </a:lnTo>
                  <a:lnTo>
                    <a:pt x="34577" y="32123"/>
                  </a:lnTo>
                  <a:lnTo>
                    <a:pt x="22158" y="52751"/>
                  </a:lnTo>
                  <a:lnTo>
                    <a:pt x="5225" y="98589"/>
                  </a:lnTo>
                  <a:lnTo>
                    <a:pt x="0" y="141299"/>
                  </a:lnTo>
                  <a:lnTo>
                    <a:pt x="153" y="174822"/>
                  </a:lnTo>
                  <a:lnTo>
                    <a:pt x="12022" y="211325"/>
                  </a:lnTo>
                  <a:lnTo>
                    <a:pt x="23679" y="226349"/>
                  </a:lnTo>
                  <a:lnTo>
                    <a:pt x="40501" y="239023"/>
                  </a:lnTo>
                  <a:lnTo>
                    <a:pt x="72714" y="251049"/>
                  </a:lnTo>
                  <a:lnTo>
                    <a:pt x="113014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3"/>
            <p:cNvSpPr/>
            <p:nvPr>
              <p:custDataLst>
                <p:tags r:id="rId123"/>
              </p:custDataLst>
            </p:nvPr>
          </p:nvSpPr>
          <p:spPr>
            <a:xfrm>
              <a:off x="4162425" y="3486775"/>
              <a:ext cx="94531" cy="294651"/>
            </a:xfrm>
            <a:custGeom>
              <a:avLst/>
              <a:gdLst/>
              <a:ahLst/>
              <a:cxnLst/>
              <a:rect l="0" t="0" r="0" b="0"/>
              <a:pathLst>
                <a:path w="94531" h="294651">
                  <a:moveTo>
                    <a:pt x="9525" y="27950"/>
                  </a:moveTo>
                  <a:lnTo>
                    <a:pt x="9525" y="27950"/>
                  </a:lnTo>
                  <a:lnTo>
                    <a:pt x="9525" y="1483"/>
                  </a:lnTo>
                  <a:lnTo>
                    <a:pt x="15169" y="312"/>
                  </a:lnTo>
                  <a:lnTo>
                    <a:pt x="19638" y="0"/>
                  </a:lnTo>
                  <a:lnTo>
                    <a:pt x="24733" y="4025"/>
                  </a:lnTo>
                  <a:lnTo>
                    <a:pt x="48121" y="40902"/>
                  </a:lnTo>
                  <a:lnTo>
                    <a:pt x="66822" y="76590"/>
                  </a:lnTo>
                  <a:lnTo>
                    <a:pt x="87048" y="121519"/>
                  </a:lnTo>
                  <a:lnTo>
                    <a:pt x="92820" y="161390"/>
                  </a:lnTo>
                  <a:lnTo>
                    <a:pt x="94530" y="206717"/>
                  </a:lnTo>
                  <a:lnTo>
                    <a:pt x="92108" y="226641"/>
                  </a:lnTo>
                  <a:lnTo>
                    <a:pt x="86445" y="240082"/>
                  </a:lnTo>
                  <a:lnTo>
                    <a:pt x="64640" y="267290"/>
                  </a:lnTo>
                  <a:lnTo>
                    <a:pt x="30329" y="287050"/>
                  </a:lnTo>
                  <a:lnTo>
                    <a:pt x="0" y="29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20"/>
          <p:cNvGrpSpPr/>
          <p:nvPr/>
        </p:nvGrpSpPr>
        <p:grpSpPr>
          <a:xfrm>
            <a:off x="5057775" y="3472034"/>
            <a:ext cx="590551" cy="280453"/>
            <a:chOff x="5057775" y="3472034"/>
            <a:chExt cx="590551" cy="280453"/>
          </a:xfrm>
        </p:grpSpPr>
        <p:sp>
          <p:nvSpPr>
            <p:cNvPr id="152" name="SMARTInkShape-134"/>
            <p:cNvSpPr/>
            <p:nvPr>
              <p:custDataLst>
                <p:tags r:id="rId118"/>
              </p:custDataLst>
            </p:nvPr>
          </p:nvSpPr>
          <p:spPr>
            <a:xfrm>
              <a:off x="5057775" y="3562743"/>
              <a:ext cx="76201" cy="189744"/>
            </a:xfrm>
            <a:custGeom>
              <a:avLst/>
              <a:gdLst/>
              <a:ahLst/>
              <a:cxnLst/>
              <a:rect l="0" t="0" r="0" b="0"/>
              <a:pathLst>
                <a:path w="76201" h="189744">
                  <a:moveTo>
                    <a:pt x="76200" y="9132"/>
                  </a:moveTo>
                  <a:lnTo>
                    <a:pt x="76200" y="9132"/>
                  </a:lnTo>
                  <a:lnTo>
                    <a:pt x="61030" y="9132"/>
                  </a:lnTo>
                  <a:lnTo>
                    <a:pt x="56562" y="8074"/>
                  </a:lnTo>
                  <a:lnTo>
                    <a:pt x="53583" y="6310"/>
                  </a:lnTo>
                  <a:lnTo>
                    <a:pt x="51597" y="4075"/>
                  </a:lnTo>
                  <a:lnTo>
                    <a:pt x="46568" y="1593"/>
                  </a:lnTo>
                  <a:lnTo>
                    <a:pt x="34716" y="0"/>
                  </a:lnTo>
                  <a:lnTo>
                    <a:pt x="31611" y="1986"/>
                  </a:lnTo>
                  <a:lnTo>
                    <a:pt x="19022" y="20381"/>
                  </a:lnTo>
                  <a:lnTo>
                    <a:pt x="13746" y="32123"/>
                  </a:lnTo>
                  <a:lnTo>
                    <a:pt x="10081" y="58152"/>
                  </a:lnTo>
                  <a:lnTo>
                    <a:pt x="14746" y="79042"/>
                  </a:lnTo>
                  <a:lnTo>
                    <a:pt x="38179" y="123899"/>
                  </a:lnTo>
                  <a:lnTo>
                    <a:pt x="50816" y="153981"/>
                  </a:lnTo>
                  <a:lnTo>
                    <a:pt x="51513" y="169112"/>
                  </a:lnTo>
                  <a:lnTo>
                    <a:pt x="48295" y="180776"/>
                  </a:lnTo>
                  <a:lnTo>
                    <a:pt x="45955" y="183886"/>
                  </a:lnTo>
                  <a:lnTo>
                    <a:pt x="43337" y="185960"/>
                  </a:lnTo>
                  <a:lnTo>
                    <a:pt x="34783" y="188264"/>
                  </a:lnTo>
                  <a:lnTo>
                    <a:pt x="17101" y="189743"/>
                  </a:lnTo>
                  <a:lnTo>
                    <a:pt x="10070" y="187123"/>
                  </a:lnTo>
                  <a:lnTo>
                    <a:pt x="6714" y="184943"/>
                  </a:lnTo>
                  <a:lnTo>
                    <a:pt x="4476" y="182431"/>
                  </a:lnTo>
                  <a:lnTo>
                    <a:pt x="1989" y="176818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5"/>
            <p:cNvSpPr/>
            <p:nvPr>
              <p:custDataLst>
                <p:tags r:id="rId119"/>
              </p:custDataLst>
            </p:nvPr>
          </p:nvSpPr>
          <p:spPr>
            <a:xfrm>
              <a:off x="5182483" y="3472034"/>
              <a:ext cx="465843" cy="276541"/>
            </a:xfrm>
            <a:custGeom>
              <a:avLst/>
              <a:gdLst/>
              <a:ahLst/>
              <a:cxnLst/>
              <a:rect l="0" t="0" r="0" b="0"/>
              <a:pathLst>
                <a:path w="465843" h="276541">
                  <a:moveTo>
                    <a:pt x="8642" y="166516"/>
                  </a:moveTo>
                  <a:lnTo>
                    <a:pt x="8642" y="166516"/>
                  </a:lnTo>
                  <a:lnTo>
                    <a:pt x="8642" y="147974"/>
                  </a:lnTo>
                  <a:lnTo>
                    <a:pt x="7584" y="177892"/>
                  </a:lnTo>
                  <a:lnTo>
                    <a:pt x="0" y="224804"/>
                  </a:lnTo>
                  <a:lnTo>
                    <a:pt x="437" y="251520"/>
                  </a:lnTo>
                  <a:lnTo>
                    <a:pt x="4290" y="266385"/>
                  </a:lnTo>
                  <a:lnTo>
                    <a:pt x="7857" y="271195"/>
                  </a:lnTo>
                  <a:lnTo>
                    <a:pt x="17465" y="276540"/>
                  </a:lnTo>
                  <a:lnTo>
                    <a:pt x="28791" y="276093"/>
                  </a:lnTo>
                  <a:lnTo>
                    <a:pt x="40881" y="271308"/>
                  </a:lnTo>
                  <a:lnTo>
                    <a:pt x="72206" y="245057"/>
                  </a:lnTo>
                  <a:lnTo>
                    <a:pt x="96990" y="199517"/>
                  </a:lnTo>
                  <a:lnTo>
                    <a:pt x="102529" y="182834"/>
                  </a:lnTo>
                  <a:lnTo>
                    <a:pt x="102982" y="182687"/>
                  </a:lnTo>
                  <a:lnTo>
                    <a:pt x="103488" y="185345"/>
                  </a:lnTo>
                  <a:lnTo>
                    <a:pt x="103876" y="226220"/>
                  </a:lnTo>
                  <a:lnTo>
                    <a:pt x="108944" y="247942"/>
                  </a:lnTo>
                  <a:lnTo>
                    <a:pt x="117148" y="262726"/>
                  </a:lnTo>
                  <a:lnTo>
                    <a:pt x="121196" y="264523"/>
                  </a:lnTo>
                  <a:lnTo>
                    <a:pt x="131338" y="263697"/>
                  </a:lnTo>
                  <a:lnTo>
                    <a:pt x="148949" y="257281"/>
                  </a:lnTo>
                  <a:lnTo>
                    <a:pt x="186495" y="226169"/>
                  </a:lnTo>
                  <a:lnTo>
                    <a:pt x="193521" y="216664"/>
                  </a:lnTo>
                  <a:lnTo>
                    <a:pt x="195395" y="212648"/>
                  </a:lnTo>
                  <a:lnTo>
                    <a:pt x="203121" y="205364"/>
                  </a:lnTo>
                  <a:lnTo>
                    <a:pt x="212552" y="197540"/>
                  </a:lnTo>
                  <a:lnTo>
                    <a:pt x="223811" y="183352"/>
                  </a:lnTo>
                  <a:lnTo>
                    <a:pt x="235264" y="177003"/>
                  </a:lnTo>
                  <a:lnTo>
                    <a:pt x="239186" y="179291"/>
                  </a:lnTo>
                  <a:lnTo>
                    <a:pt x="245269" y="184327"/>
                  </a:lnTo>
                  <a:lnTo>
                    <a:pt x="246102" y="187838"/>
                  </a:lnTo>
                  <a:lnTo>
                    <a:pt x="246636" y="193658"/>
                  </a:lnTo>
                  <a:lnTo>
                    <a:pt x="249531" y="191632"/>
                  </a:lnTo>
                  <a:lnTo>
                    <a:pt x="251785" y="189610"/>
                  </a:lnTo>
                  <a:lnTo>
                    <a:pt x="252229" y="188262"/>
                  </a:lnTo>
                  <a:lnTo>
                    <a:pt x="251466" y="187363"/>
                  </a:lnTo>
                  <a:lnTo>
                    <a:pt x="249900" y="186764"/>
                  </a:lnTo>
                  <a:lnTo>
                    <a:pt x="248856" y="185306"/>
                  </a:lnTo>
                  <a:lnTo>
                    <a:pt x="247696" y="180864"/>
                  </a:lnTo>
                  <a:lnTo>
                    <a:pt x="247042" y="167357"/>
                  </a:lnTo>
                  <a:lnTo>
                    <a:pt x="244834" y="163902"/>
                  </a:lnTo>
                  <a:lnTo>
                    <a:pt x="241245" y="161598"/>
                  </a:lnTo>
                  <a:lnTo>
                    <a:pt x="225333" y="157901"/>
                  </a:lnTo>
                  <a:lnTo>
                    <a:pt x="215721" y="163040"/>
                  </a:lnTo>
                  <a:lnTo>
                    <a:pt x="210194" y="167374"/>
                  </a:lnTo>
                  <a:lnTo>
                    <a:pt x="204054" y="177834"/>
                  </a:lnTo>
                  <a:lnTo>
                    <a:pt x="200597" y="201266"/>
                  </a:lnTo>
                  <a:lnTo>
                    <a:pt x="199429" y="242054"/>
                  </a:lnTo>
                  <a:lnTo>
                    <a:pt x="199227" y="260982"/>
                  </a:lnTo>
                  <a:lnTo>
                    <a:pt x="201316" y="265477"/>
                  </a:lnTo>
                  <a:lnTo>
                    <a:pt x="209281" y="273293"/>
                  </a:lnTo>
                  <a:lnTo>
                    <a:pt x="215426" y="274742"/>
                  </a:lnTo>
                  <a:lnTo>
                    <a:pt x="239245" y="271725"/>
                  </a:lnTo>
                  <a:lnTo>
                    <a:pt x="275738" y="258402"/>
                  </a:lnTo>
                  <a:lnTo>
                    <a:pt x="308464" y="235702"/>
                  </a:lnTo>
                  <a:lnTo>
                    <a:pt x="348208" y="190007"/>
                  </a:lnTo>
                  <a:lnTo>
                    <a:pt x="373195" y="142551"/>
                  </a:lnTo>
                  <a:lnTo>
                    <a:pt x="385296" y="106278"/>
                  </a:lnTo>
                  <a:lnTo>
                    <a:pt x="389413" y="66353"/>
                  </a:lnTo>
                  <a:lnTo>
                    <a:pt x="396927" y="20044"/>
                  </a:lnTo>
                  <a:lnTo>
                    <a:pt x="397113" y="6167"/>
                  </a:lnTo>
                  <a:lnTo>
                    <a:pt x="395681" y="2467"/>
                  </a:lnTo>
                  <a:lnTo>
                    <a:pt x="393668" y="0"/>
                  </a:lnTo>
                  <a:lnTo>
                    <a:pt x="391268" y="2589"/>
                  </a:lnTo>
                  <a:lnTo>
                    <a:pt x="376737" y="48529"/>
                  </a:lnTo>
                  <a:lnTo>
                    <a:pt x="367357" y="84755"/>
                  </a:lnTo>
                  <a:lnTo>
                    <a:pt x="362930" y="122300"/>
                  </a:lnTo>
                  <a:lnTo>
                    <a:pt x="358490" y="167697"/>
                  </a:lnTo>
                  <a:lnTo>
                    <a:pt x="346892" y="211802"/>
                  </a:lnTo>
                  <a:lnTo>
                    <a:pt x="343462" y="220150"/>
                  </a:lnTo>
                  <a:lnTo>
                    <a:pt x="344039" y="220264"/>
                  </a:lnTo>
                  <a:lnTo>
                    <a:pt x="347501" y="217568"/>
                  </a:lnTo>
                  <a:lnTo>
                    <a:pt x="369501" y="179726"/>
                  </a:lnTo>
                  <a:lnTo>
                    <a:pt x="403788" y="151274"/>
                  </a:lnTo>
                  <a:lnTo>
                    <a:pt x="422408" y="148594"/>
                  </a:lnTo>
                  <a:lnTo>
                    <a:pt x="433486" y="150789"/>
                  </a:lnTo>
                  <a:lnTo>
                    <a:pt x="437921" y="152857"/>
                  </a:lnTo>
                  <a:lnTo>
                    <a:pt x="445672" y="160798"/>
                  </a:lnTo>
                  <a:lnTo>
                    <a:pt x="459271" y="183143"/>
                  </a:lnTo>
                  <a:lnTo>
                    <a:pt x="465842" y="233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21"/>
          <p:cNvGrpSpPr/>
          <p:nvPr/>
        </p:nvGrpSpPr>
        <p:grpSpPr>
          <a:xfrm>
            <a:off x="6240592" y="3506524"/>
            <a:ext cx="636459" cy="310737"/>
            <a:chOff x="6240592" y="3506524"/>
            <a:chExt cx="636459" cy="310737"/>
          </a:xfrm>
        </p:grpSpPr>
        <p:sp>
          <p:nvSpPr>
            <p:cNvPr id="155" name="SMARTInkShape-136"/>
            <p:cNvSpPr/>
            <p:nvPr>
              <p:custDataLst>
                <p:tags r:id="rId114"/>
              </p:custDataLst>
            </p:nvPr>
          </p:nvSpPr>
          <p:spPr>
            <a:xfrm>
              <a:off x="6307783" y="3506524"/>
              <a:ext cx="64443" cy="310737"/>
            </a:xfrm>
            <a:custGeom>
              <a:avLst/>
              <a:gdLst/>
              <a:ahLst/>
              <a:cxnLst/>
              <a:rect l="0" t="0" r="0" b="0"/>
              <a:pathLst>
                <a:path w="64443" h="310737">
                  <a:moveTo>
                    <a:pt x="64442" y="8201"/>
                  </a:moveTo>
                  <a:lnTo>
                    <a:pt x="64442" y="8201"/>
                  </a:lnTo>
                  <a:lnTo>
                    <a:pt x="64442" y="0"/>
                  </a:lnTo>
                  <a:lnTo>
                    <a:pt x="59386" y="4125"/>
                  </a:lnTo>
                  <a:lnTo>
                    <a:pt x="56903" y="9211"/>
                  </a:lnTo>
                  <a:lnTo>
                    <a:pt x="38749" y="56433"/>
                  </a:lnTo>
                  <a:lnTo>
                    <a:pt x="23128" y="100526"/>
                  </a:lnTo>
                  <a:lnTo>
                    <a:pt x="11518" y="146461"/>
                  </a:lnTo>
                  <a:lnTo>
                    <a:pt x="5305" y="186579"/>
                  </a:lnTo>
                  <a:lnTo>
                    <a:pt x="0" y="226507"/>
                  </a:lnTo>
                  <a:lnTo>
                    <a:pt x="1251" y="262326"/>
                  </a:lnTo>
                  <a:lnTo>
                    <a:pt x="8324" y="287403"/>
                  </a:lnTo>
                  <a:lnTo>
                    <a:pt x="11154" y="292760"/>
                  </a:lnTo>
                  <a:lnTo>
                    <a:pt x="19944" y="301536"/>
                  </a:lnTo>
                  <a:lnTo>
                    <a:pt x="30907" y="307906"/>
                  </a:lnTo>
                  <a:lnTo>
                    <a:pt x="42834" y="310736"/>
                  </a:lnTo>
                  <a:lnTo>
                    <a:pt x="52369" y="309172"/>
                  </a:lnTo>
                  <a:lnTo>
                    <a:pt x="56394" y="307273"/>
                  </a:lnTo>
                  <a:lnTo>
                    <a:pt x="59076" y="304950"/>
                  </a:lnTo>
                  <a:lnTo>
                    <a:pt x="64442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7"/>
            <p:cNvSpPr/>
            <p:nvPr>
              <p:custDataLst>
                <p:tags r:id="rId115"/>
              </p:custDataLst>
            </p:nvPr>
          </p:nvSpPr>
          <p:spPr>
            <a:xfrm>
              <a:off x="6240592" y="3574551"/>
              <a:ext cx="284034" cy="225925"/>
            </a:xfrm>
            <a:custGeom>
              <a:avLst/>
              <a:gdLst/>
              <a:ahLst/>
              <a:cxnLst/>
              <a:rect l="0" t="0" r="0" b="0"/>
              <a:pathLst>
                <a:path w="284034" h="225925">
                  <a:moveTo>
                    <a:pt x="17333" y="121149"/>
                  </a:moveTo>
                  <a:lnTo>
                    <a:pt x="17333" y="121149"/>
                  </a:lnTo>
                  <a:lnTo>
                    <a:pt x="12277" y="121149"/>
                  </a:lnTo>
                  <a:lnTo>
                    <a:pt x="6972" y="118327"/>
                  </a:lnTo>
                  <a:lnTo>
                    <a:pt x="0" y="112948"/>
                  </a:lnTo>
                  <a:lnTo>
                    <a:pt x="4690" y="112213"/>
                  </a:lnTo>
                  <a:lnTo>
                    <a:pt x="13831" y="110828"/>
                  </a:lnTo>
                  <a:lnTo>
                    <a:pt x="61245" y="92341"/>
                  </a:lnTo>
                  <a:lnTo>
                    <a:pt x="105547" y="75610"/>
                  </a:lnTo>
                  <a:lnTo>
                    <a:pt x="151978" y="45536"/>
                  </a:lnTo>
                  <a:lnTo>
                    <a:pt x="163959" y="36743"/>
                  </a:lnTo>
                  <a:lnTo>
                    <a:pt x="180487" y="16060"/>
                  </a:lnTo>
                  <a:lnTo>
                    <a:pt x="187690" y="0"/>
                  </a:lnTo>
                  <a:lnTo>
                    <a:pt x="188054" y="166"/>
                  </a:lnTo>
                  <a:lnTo>
                    <a:pt x="188740" y="35554"/>
                  </a:lnTo>
                  <a:lnTo>
                    <a:pt x="185948" y="73562"/>
                  </a:lnTo>
                  <a:lnTo>
                    <a:pt x="181240" y="111635"/>
                  </a:lnTo>
                  <a:lnTo>
                    <a:pt x="174593" y="157370"/>
                  </a:lnTo>
                  <a:lnTo>
                    <a:pt x="169635" y="181769"/>
                  </a:lnTo>
                  <a:lnTo>
                    <a:pt x="165103" y="189719"/>
                  </a:lnTo>
                  <a:lnTo>
                    <a:pt x="163471" y="191204"/>
                  </a:lnTo>
                  <a:lnTo>
                    <a:pt x="162383" y="191136"/>
                  </a:lnTo>
                  <a:lnTo>
                    <a:pt x="161659" y="190032"/>
                  </a:lnTo>
                  <a:lnTo>
                    <a:pt x="165694" y="178365"/>
                  </a:lnTo>
                  <a:lnTo>
                    <a:pt x="187860" y="145484"/>
                  </a:lnTo>
                  <a:lnTo>
                    <a:pt x="209323" y="129300"/>
                  </a:lnTo>
                  <a:lnTo>
                    <a:pt x="222959" y="124772"/>
                  </a:lnTo>
                  <a:lnTo>
                    <a:pt x="236075" y="125581"/>
                  </a:lnTo>
                  <a:lnTo>
                    <a:pt x="242536" y="127279"/>
                  </a:lnTo>
                  <a:lnTo>
                    <a:pt x="252537" y="134809"/>
                  </a:lnTo>
                  <a:lnTo>
                    <a:pt x="256686" y="139781"/>
                  </a:lnTo>
                  <a:lnTo>
                    <a:pt x="261295" y="150949"/>
                  </a:lnTo>
                  <a:lnTo>
                    <a:pt x="267482" y="195470"/>
                  </a:lnTo>
                  <a:lnTo>
                    <a:pt x="284033" y="225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8"/>
            <p:cNvSpPr/>
            <p:nvPr>
              <p:custDataLst>
                <p:tags r:id="rId116"/>
              </p:custDataLst>
            </p:nvPr>
          </p:nvSpPr>
          <p:spPr>
            <a:xfrm>
              <a:off x="6578078" y="3532801"/>
              <a:ext cx="251348" cy="267877"/>
            </a:xfrm>
            <a:custGeom>
              <a:avLst/>
              <a:gdLst/>
              <a:ahLst/>
              <a:cxnLst/>
              <a:rect l="0" t="0" r="0" b="0"/>
              <a:pathLst>
                <a:path w="251348" h="267877">
                  <a:moveTo>
                    <a:pt x="60847" y="210524"/>
                  </a:moveTo>
                  <a:lnTo>
                    <a:pt x="60847" y="210524"/>
                  </a:lnTo>
                  <a:lnTo>
                    <a:pt x="60847" y="192210"/>
                  </a:lnTo>
                  <a:lnTo>
                    <a:pt x="58730" y="188790"/>
                  </a:lnTo>
                  <a:lnTo>
                    <a:pt x="55202" y="186510"/>
                  </a:lnTo>
                  <a:lnTo>
                    <a:pt x="39389" y="182849"/>
                  </a:lnTo>
                  <a:lnTo>
                    <a:pt x="24268" y="187272"/>
                  </a:lnTo>
                  <a:lnTo>
                    <a:pt x="11439" y="195286"/>
                  </a:lnTo>
                  <a:lnTo>
                    <a:pt x="934" y="209419"/>
                  </a:lnTo>
                  <a:lnTo>
                    <a:pt x="0" y="223791"/>
                  </a:lnTo>
                  <a:lnTo>
                    <a:pt x="3112" y="238646"/>
                  </a:lnTo>
                  <a:lnTo>
                    <a:pt x="8023" y="248775"/>
                  </a:lnTo>
                  <a:lnTo>
                    <a:pt x="21794" y="260428"/>
                  </a:lnTo>
                  <a:lnTo>
                    <a:pt x="26346" y="261785"/>
                  </a:lnTo>
                  <a:lnTo>
                    <a:pt x="30437" y="261631"/>
                  </a:lnTo>
                  <a:lnTo>
                    <a:pt x="37807" y="258639"/>
                  </a:lnTo>
                  <a:lnTo>
                    <a:pt x="44610" y="253781"/>
                  </a:lnTo>
                  <a:lnTo>
                    <a:pt x="54389" y="240039"/>
                  </a:lnTo>
                  <a:lnTo>
                    <a:pt x="58934" y="227618"/>
                  </a:lnTo>
                  <a:lnTo>
                    <a:pt x="60470" y="216056"/>
                  </a:lnTo>
                  <a:lnTo>
                    <a:pt x="60595" y="216329"/>
                  </a:lnTo>
                  <a:lnTo>
                    <a:pt x="60679" y="217569"/>
                  </a:lnTo>
                  <a:lnTo>
                    <a:pt x="68418" y="227163"/>
                  </a:lnTo>
                  <a:lnTo>
                    <a:pt x="83233" y="242375"/>
                  </a:lnTo>
                  <a:lnTo>
                    <a:pt x="87413" y="243399"/>
                  </a:lnTo>
                  <a:lnTo>
                    <a:pt x="97701" y="241716"/>
                  </a:lnTo>
                  <a:lnTo>
                    <a:pt x="115393" y="234818"/>
                  </a:lnTo>
                  <a:lnTo>
                    <a:pt x="158029" y="198463"/>
                  </a:lnTo>
                  <a:lnTo>
                    <a:pt x="197015" y="154972"/>
                  </a:lnTo>
                  <a:lnTo>
                    <a:pt x="217645" y="121078"/>
                  </a:lnTo>
                  <a:lnTo>
                    <a:pt x="234733" y="78634"/>
                  </a:lnTo>
                  <a:lnTo>
                    <a:pt x="246425" y="51854"/>
                  </a:lnTo>
                  <a:lnTo>
                    <a:pt x="250375" y="23842"/>
                  </a:lnTo>
                  <a:lnTo>
                    <a:pt x="246002" y="4339"/>
                  </a:lnTo>
                  <a:lnTo>
                    <a:pt x="243551" y="1101"/>
                  </a:lnTo>
                  <a:lnTo>
                    <a:pt x="240858" y="0"/>
                  </a:lnTo>
                  <a:lnTo>
                    <a:pt x="238004" y="325"/>
                  </a:lnTo>
                  <a:lnTo>
                    <a:pt x="232012" y="11974"/>
                  </a:lnTo>
                  <a:lnTo>
                    <a:pt x="210898" y="58318"/>
                  </a:lnTo>
                  <a:lnTo>
                    <a:pt x="199495" y="99085"/>
                  </a:lnTo>
                  <a:lnTo>
                    <a:pt x="189064" y="135172"/>
                  </a:lnTo>
                  <a:lnTo>
                    <a:pt x="180482" y="180235"/>
                  </a:lnTo>
                  <a:lnTo>
                    <a:pt x="176201" y="219710"/>
                  </a:lnTo>
                  <a:lnTo>
                    <a:pt x="176518" y="247466"/>
                  </a:lnTo>
                  <a:lnTo>
                    <a:pt x="180342" y="262573"/>
                  </a:lnTo>
                  <a:lnTo>
                    <a:pt x="182843" y="266390"/>
                  </a:lnTo>
                  <a:lnTo>
                    <a:pt x="185570" y="267876"/>
                  </a:lnTo>
                  <a:lnTo>
                    <a:pt x="207662" y="267714"/>
                  </a:lnTo>
                  <a:lnTo>
                    <a:pt x="221701" y="262047"/>
                  </a:lnTo>
                  <a:lnTo>
                    <a:pt x="242904" y="246219"/>
                  </a:lnTo>
                  <a:lnTo>
                    <a:pt x="251347" y="229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9"/>
            <p:cNvSpPr/>
            <p:nvPr>
              <p:custDataLst>
                <p:tags r:id="rId117"/>
              </p:custDataLst>
            </p:nvPr>
          </p:nvSpPr>
          <p:spPr>
            <a:xfrm>
              <a:off x="6715125" y="364807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3518"/>
                  </a:lnTo>
                  <a:lnTo>
                    <a:pt x="51779" y="16816"/>
                  </a:lnTo>
                  <a:lnTo>
                    <a:pt x="94189" y="1096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22"/>
          <p:cNvGrpSpPr/>
          <p:nvPr/>
        </p:nvGrpSpPr>
        <p:grpSpPr>
          <a:xfrm>
            <a:off x="7524750" y="3587585"/>
            <a:ext cx="1807351" cy="546266"/>
            <a:chOff x="7524750" y="3587585"/>
            <a:chExt cx="1807351" cy="546266"/>
          </a:xfrm>
        </p:grpSpPr>
        <p:sp>
          <p:nvSpPr>
            <p:cNvPr id="160" name="SMARTInkShape-140"/>
            <p:cNvSpPr/>
            <p:nvPr>
              <p:custDataLst>
                <p:tags r:id="rId102"/>
              </p:custDataLst>
            </p:nvPr>
          </p:nvSpPr>
          <p:spPr>
            <a:xfrm>
              <a:off x="7524750" y="3587585"/>
              <a:ext cx="152401" cy="146216"/>
            </a:xfrm>
            <a:custGeom>
              <a:avLst/>
              <a:gdLst/>
              <a:ahLst/>
              <a:cxnLst/>
              <a:rect l="0" t="0" r="0" b="0"/>
              <a:pathLst>
                <a:path w="152401" h="146216">
                  <a:moveTo>
                    <a:pt x="0" y="22390"/>
                  </a:moveTo>
                  <a:lnTo>
                    <a:pt x="0" y="22390"/>
                  </a:lnTo>
                  <a:lnTo>
                    <a:pt x="0" y="9133"/>
                  </a:lnTo>
                  <a:lnTo>
                    <a:pt x="2822" y="3092"/>
                  </a:lnTo>
                  <a:lnTo>
                    <a:pt x="5056" y="0"/>
                  </a:lnTo>
                  <a:lnTo>
                    <a:pt x="9721" y="55"/>
                  </a:lnTo>
                  <a:lnTo>
                    <a:pt x="29339" y="9187"/>
                  </a:lnTo>
                  <a:lnTo>
                    <a:pt x="38792" y="15816"/>
                  </a:lnTo>
                  <a:lnTo>
                    <a:pt x="78543" y="62083"/>
                  </a:lnTo>
                  <a:lnTo>
                    <a:pt x="114902" y="109509"/>
                  </a:lnTo>
                  <a:lnTo>
                    <a:pt x="127267" y="125668"/>
                  </a:lnTo>
                  <a:lnTo>
                    <a:pt x="152400" y="14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1"/>
            <p:cNvSpPr/>
            <p:nvPr>
              <p:custDataLst>
                <p:tags r:id="rId103"/>
              </p:custDataLst>
            </p:nvPr>
          </p:nvSpPr>
          <p:spPr>
            <a:xfrm>
              <a:off x="7658773" y="3601235"/>
              <a:ext cx="121828" cy="304016"/>
            </a:xfrm>
            <a:custGeom>
              <a:avLst/>
              <a:gdLst/>
              <a:ahLst/>
              <a:cxnLst/>
              <a:rect l="0" t="0" r="0" b="0"/>
              <a:pathLst>
                <a:path w="121828" h="304016">
                  <a:moveTo>
                    <a:pt x="113627" y="18265"/>
                  </a:moveTo>
                  <a:lnTo>
                    <a:pt x="113627" y="18265"/>
                  </a:lnTo>
                  <a:lnTo>
                    <a:pt x="121827" y="1863"/>
                  </a:lnTo>
                  <a:lnTo>
                    <a:pt x="121211" y="980"/>
                  </a:lnTo>
                  <a:lnTo>
                    <a:pt x="117703" y="0"/>
                  </a:lnTo>
                  <a:lnTo>
                    <a:pt x="112616" y="2386"/>
                  </a:lnTo>
                  <a:lnTo>
                    <a:pt x="67671" y="45209"/>
                  </a:lnTo>
                  <a:lnTo>
                    <a:pt x="24973" y="72796"/>
                  </a:lnTo>
                  <a:lnTo>
                    <a:pt x="14959" y="81659"/>
                  </a:lnTo>
                  <a:lnTo>
                    <a:pt x="6980" y="92654"/>
                  </a:lnTo>
                  <a:lnTo>
                    <a:pt x="2729" y="104597"/>
                  </a:lnTo>
                  <a:lnTo>
                    <a:pt x="0" y="129510"/>
                  </a:lnTo>
                  <a:lnTo>
                    <a:pt x="2449" y="139321"/>
                  </a:lnTo>
                  <a:lnTo>
                    <a:pt x="14555" y="170693"/>
                  </a:lnTo>
                  <a:lnTo>
                    <a:pt x="25692" y="212054"/>
                  </a:lnTo>
                  <a:lnTo>
                    <a:pt x="27611" y="255765"/>
                  </a:lnTo>
                  <a:lnTo>
                    <a:pt x="27902" y="30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2"/>
            <p:cNvSpPr/>
            <p:nvPr>
              <p:custDataLst>
                <p:tags r:id="rId104"/>
              </p:custDataLst>
            </p:nvPr>
          </p:nvSpPr>
          <p:spPr>
            <a:xfrm>
              <a:off x="7886700" y="3758155"/>
              <a:ext cx="200026" cy="60666"/>
            </a:xfrm>
            <a:custGeom>
              <a:avLst/>
              <a:gdLst/>
              <a:ahLst/>
              <a:cxnLst/>
              <a:rect l="0" t="0" r="0" b="0"/>
              <a:pathLst>
                <a:path w="200026" h="60666">
                  <a:moveTo>
                    <a:pt x="0" y="51845"/>
                  </a:moveTo>
                  <a:lnTo>
                    <a:pt x="0" y="51845"/>
                  </a:lnTo>
                  <a:lnTo>
                    <a:pt x="0" y="30386"/>
                  </a:lnTo>
                  <a:lnTo>
                    <a:pt x="2822" y="23611"/>
                  </a:lnTo>
                  <a:lnTo>
                    <a:pt x="5056" y="20322"/>
                  </a:lnTo>
                  <a:lnTo>
                    <a:pt x="18314" y="10638"/>
                  </a:lnTo>
                  <a:lnTo>
                    <a:pt x="40704" y="1065"/>
                  </a:lnTo>
                  <a:lnTo>
                    <a:pt x="47244" y="0"/>
                  </a:lnTo>
                  <a:lnTo>
                    <a:pt x="57333" y="1639"/>
                  </a:lnTo>
                  <a:lnTo>
                    <a:pt x="74020" y="8512"/>
                  </a:lnTo>
                  <a:lnTo>
                    <a:pt x="77922" y="12373"/>
                  </a:lnTo>
                  <a:lnTo>
                    <a:pt x="91586" y="44874"/>
                  </a:lnTo>
                  <a:lnTo>
                    <a:pt x="93621" y="53333"/>
                  </a:lnTo>
                  <a:lnTo>
                    <a:pt x="96281" y="56012"/>
                  </a:lnTo>
                  <a:lnTo>
                    <a:pt x="104880" y="58989"/>
                  </a:lnTo>
                  <a:lnTo>
                    <a:pt x="116566" y="60665"/>
                  </a:lnTo>
                  <a:lnTo>
                    <a:pt x="126243" y="55412"/>
                  </a:lnTo>
                  <a:lnTo>
                    <a:pt x="173473" y="24772"/>
                  </a:lnTo>
                  <a:lnTo>
                    <a:pt x="193682" y="10436"/>
                  </a:lnTo>
                  <a:lnTo>
                    <a:pt x="200025" y="13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3"/>
            <p:cNvSpPr/>
            <p:nvPr>
              <p:custDataLst>
                <p:tags r:id="rId105"/>
              </p:custDataLst>
            </p:nvPr>
          </p:nvSpPr>
          <p:spPr>
            <a:xfrm>
              <a:off x="7901146" y="3895725"/>
              <a:ext cx="214155" cy="57151"/>
            </a:xfrm>
            <a:custGeom>
              <a:avLst/>
              <a:gdLst/>
              <a:ahLst/>
              <a:cxnLst/>
              <a:rect l="0" t="0" r="0" b="0"/>
              <a:pathLst>
                <a:path w="214155" h="57151">
                  <a:moveTo>
                    <a:pt x="14129" y="57150"/>
                  </a:moveTo>
                  <a:lnTo>
                    <a:pt x="14129" y="57150"/>
                  </a:lnTo>
                  <a:lnTo>
                    <a:pt x="872" y="43893"/>
                  </a:lnTo>
                  <a:lnTo>
                    <a:pt x="0" y="40903"/>
                  </a:lnTo>
                  <a:lnTo>
                    <a:pt x="476" y="37852"/>
                  </a:lnTo>
                  <a:lnTo>
                    <a:pt x="2769" y="30581"/>
                  </a:lnTo>
                  <a:lnTo>
                    <a:pt x="3789" y="20294"/>
                  </a:lnTo>
                  <a:lnTo>
                    <a:pt x="5119" y="16704"/>
                  </a:lnTo>
                  <a:lnTo>
                    <a:pt x="7064" y="14311"/>
                  </a:lnTo>
                  <a:lnTo>
                    <a:pt x="22846" y="5414"/>
                  </a:lnTo>
                  <a:lnTo>
                    <a:pt x="28407" y="4668"/>
                  </a:lnTo>
                  <a:lnTo>
                    <a:pt x="40231" y="6660"/>
                  </a:lnTo>
                  <a:lnTo>
                    <a:pt x="87565" y="31840"/>
                  </a:lnTo>
                  <a:lnTo>
                    <a:pt x="116136" y="44815"/>
                  </a:lnTo>
                  <a:lnTo>
                    <a:pt x="136113" y="47070"/>
                  </a:lnTo>
                  <a:lnTo>
                    <a:pt x="140960" y="45138"/>
                  </a:lnTo>
                  <a:lnTo>
                    <a:pt x="182831" y="16088"/>
                  </a:lnTo>
                  <a:lnTo>
                    <a:pt x="2141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4"/>
            <p:cNvSpPr/>
            <p:nvPr>
              <p:custDataLst>
                <p:tags r:id="rId106"/>
              </p:custDataLst>
            </p:nvPr>
          </p:nvSpPr>
          <p:spPr>
            <a:xfrm>
              <a:off x="8315325" y="3621367"/>
              <a:ext cx="122501" cy="369609"/>
            </a:xfrm>
            <a:custGeom>
              <a:avLst/>
              <a:gdLst/>
              <a:ahLst/>
              <a:cxnLst/>
              <a:rect l="0" t="0" r="0" b="0"/>
              <a:pathLst>
                <a:path w="122501" h="369609">
                  <a:moveTo>
                    <a:pt x="114300" y="36233"/>
                  </a:moveTo>
                  <a:lnTo>
                    <a:pt x="114300" y="36233"/>
                  </a:lnTo>
                  <a:lnTo>
                    <a:pt x="119356" y="31176"/>
                  </a:lnTo>
                  <a:lnTo>
                    <a:pt x="121838" y="25872"/>
                  </a:lnTo>
                  <a:lnTo>
                    <a:pt x="122500" y="22976"/>
                  </a:lnTo>
                  <a:lnTo>
                    <a:pt x="121884" y="19986"/>
                  </a:lnTo>
                  <a:lnTo>
                    <a:pt x="115960" y="10723"/>
                  </a:lnTo>
                  <a:lnTo>
                    <a:pt x="110451" y="4434"/>
                  </a:lnTo>
                  <a:lnTo>
                    <a:pt x="101653" y="934"/>
                  </a:lnTo>
                  <a:lnTo>
                    <a:pt x="96344" y="0"/>
                  </a:lnTo>
                  <a:lnTo>
                    <a:pt x="87623" y="1785"/>
                  </a:lnTo>
                  <a:lnTo>
                    <a:pt x="79160" y="7165"/>
                  </a:lnTo>
                  <a:lnTo>
                    <a:pt x="62495" y="24210"/>
                  </a:lnTo>
                  <a:lnTo>
                    <a:pt x="40724" y="64001"/>
                  </a:lnTo>
                  <a:lnTo>
                    <a:pt x="33974" y="84558"/>
                  </a:lnTo>
                  <a:lnTo>
                    <a:pt x="29641" y="129426"/>
                  </a:lnTo>
                  <a:lnTo>
                    <a:pt x="23730" y="174233"/>
                  </a:lnTo>
                  <a:lnTo>
                    <a:pt x="20437" y="211295"/>
                  </a:lnTo>
                  <a:lnTo>
                    <a:pt x="19324" y="254140"/>
                  </a:lnTo>
                  <a:lnTo>
                    <a:pt x="16282" y="295999"/>
                  </a:lnTo>
                  <a:lnTo>
                    <a:pt x="10414" y="336553"/>
                  </a:lnTo>
                  <a:lnTo>
                    <a:pt x="8730" y="359461"/>
                  </a:lnTo>
                  <a:lnTo>
                    <a:pt x="0" y="369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5"/>
            <p:cNvSpPr/>
            <p:nvPr>
              <p:custDataLst>
                <p:tags r:id="rId107"/>
              </p:custDataLst>
            </p:nvPr>
          </p:nvSpPr>
          <p:spPr>
            <a:xfrm>
              <a:off x="8259500" y="3829050"/>
              <a:ext cx="179651" cy="28576"/>
            </a:xfrm>
            <a:custGeom>
              <a:avLst/>
              <a:gdLst/>
              <a:ahLst/>
              <a:cxnLst/>
              <a:rect l="0" t="0" r="0" b="0"/>
              <a:pathLst>
                <a:path w="179651" h="28576">
                  <a:moveTo>
                    <a:pt x="8200" y="28575"/>
                  </a:moveTo>
                  <a:lnTo>
                    <a:pt x="8200" y="28575"/>
                  </a:lnTo>
                  <a:lnTo>
                    <a:pt x="3144" y="28575"/>
                  </a:lnTo>
                  <a:lnTo>
                    <a:pt x="1655" y="27517"/>
                  </a:lnTo>
                  <a:lnTo>
                    <a:pt x="662" y="25753"/>
                  </a:lnTo>
                  <a:lnTo>
                    <a:pt x="0" y="23518"/>
                  </a:lnTo>
                  <a:lnTo>
                    <a:pt x="616" y="22029"/>
                  </a:lnTo>
                  <a:lnTo>
                    <a:pt x="2086" y="21036"/>
                  </a:lnTo>
                  <a:lnTo>
                    <a:pt x="41569" y="11685"/>
                  </a:lnTo>
                  <a:lnTo>
                    <a:pt x="88522" y="9951"/>
                  </a:lnTo>
                  <a:lnTo>
                    <a:pt x="125956" y="9651"/>
                  </a:lnTo>
                  <a:lnTo>
                    <a:pt x="179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6"/>
            <p:cNvSpPr/>
            <p:nvPr>
              <p:custDataLst>
                <p:tags r:id="rId108"/>
              </p:custDataLst>
            </p:nvPr>
          </p:nvSpPr>
          <p:spPr>
            <a:xfrm>
              <a:off x="8606653" y="3658108"/>
              <a:ext cx="184923" cy="361443"/>
            </a:xfrm>
            <a:custGeom>
              <a:avLst/>
              <a:gdLst/>
              <a:ahLst/>
              <a:cxnLst/>
              <a:rect l="0" t="0" r="0" b="0"/>
              <a:pathLst>
                <a:path w="184923" h="361443">
                  <a:moveTo>
                    <a:pt x="184922" y="18542"/>
                  </a:moveTo>
                  <a:lnTo>
                    <a:pt x="184922" y="18542"/>
                  </a:lnTo>
                  <a:lnTo>
                    <a:pt x="184922" y="13485"/>
                  </a:lnTo>
                  <a:lnTo>
                    <a:pt x="182100" y="8181"/>
                  </a:lnTo>
                  <a:lnTo>
                    <a:pt x="179865" y="5285"/>
                  </a:lnTo>
                  <a:lnTo>
                    <a:pt x="174561" y="2067"/>
                  </a:lnTo>
                  <a:lnTo>
                    <a:pt x="162532" y="0"/>
                  </a:lnTo>
                  <a:lnTo>
                    <a:pt x="143011" y="9756"/>
                  </a:lnTo>
                  <a:lnTo>
                    <a:pt x="117118" y="31108"/>
                  </a:lnTo>
                  <a:lnTo>
                    <a:pt x="88374" y="73270"/>
                  </a:lnTo>
                  <a:lnTo>
                    <a:pt x="58997" y="116402"/>
                  </a:lnTo>
                  <a:lnTo>
                    <a:pt x="35616" y="161761"/>
                  </a:lnTo>
                  <a:lnTo>
                    <a:pt x="15651" y="205229"/>
                  </a:lnTo>
                  <a:lnTo>
                    <a:pt x="4593" y="246012"/>
                  </a:lnTo>
                  <a:lnTo>
                    <a:pt x="0" y="270982"/>
                  </a:lnTo>
                  <a:lnTo>
                    <a:pt x="3366" y="300772"/>
                  </a:lnTo>
                  <a:lnTo>
                    <a:pt x="22044" y="335330"/>
                  </a:lnTo>
                  <a:lnTo>
                    <a:pt x="36332" y="347367"/>
                  </a:lnTo>
                  <a:lnTo>
                    <a:pt x="52207" y="355187"/>
                  </a:lnTo>
                  <a:lnTo>
                    <a:pt x="118247" y="36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7"/>
            <p:cNvSpPr/>
            <p:nvPr>
              <p:custDataLst>
                <p:tags r:id="rId109"/>
              </p:custDataLst>
            </p:nvPr>
          </p:nvSpPr>
          <p:spPr>
            <a:xfrm>
              <a:off x="8905875" y="3800475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7"/>
                  </a:lnTo>
                  <a:lnTo>
                    <a:pt x="37709" y="52663"/>
                  </a:lnTo>
                  <a:lnTo>
                    <a:pt x="61528" y="95247"/>
                  </a:lnTo>
                  <a:lnTo>
                    <a:pt x="83140" y="137857"/>
                  </a:lnTo>
                  <a:lnTo>
                    <a:pt x="108865" y="181568"/>
                  </a:lnTo>
                  <a:lnTo>
                    <a:pt x="129707" y="213509"/>
                  </a:lnTo>
                  <a:lnTo>
                    <a:pt x="133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8"/>
            <p:cNvSpPr/>
            <p:nvPr>
              <p:custDataLst>
                <p:tags r:id="rId110"/>
              </p:custDataLst>
            </p:nvPr>
          </p:nvSpPr>
          <p:spPr>
            <a:xfrm>
              <a:off x="8833920" y="3824445"/>
              <a:ext cx="243406" cy="220297"/>
            </a:xfrm>
            <a:custGeom>
              <a:avLst/>
              <a:gdLst/>
              <a:ahLst/>
              <a:cxnLst/>
              <a:rect l="0" t="0" r="0" b="0"/>
              <a:pathLst>
                <a:path w="243406" h="220297">
                  <a:moveTo>
                    <a:pt x="243405" y="14130"/>
                  </a:moveTo>
                  <a:lnTo>
                    <a:pt x="243405" y="14130"/>
                  </a:lnTo>
                  <a:lnTo>
                    <a:pt x="243405" y="9073"/>
                  </a:lnTo>
                  <a:lnTo>
                    <a:pt x="240583" y="3769"/>
                  </a:lnTo>
                  <a:lnTo>
                    <a:pt x="238348" y="873"/>
                  </a:lnTo>
                  <a:lnTo>
                    <a:pt x="235800" y="0"/>
                  </a:lnTo>
                  <a:lnTo>
                    <a:pt x="233044" y="477"/>
                  </a:lnTo>
                  <a:lnTo>
                    <a:pt x="210902" y="13902"/>
                  </a:lnTo>
                  <a:lnTo>
                    <a:pt x="174227" y="53454"/>
                  </a:lnTo>
                  <a:lnTo>
                    <a:pt x="133079" y="90572"/>
                  </a:lnTo>
                  <a:lnTo>
                    <a:pt x="85561" y="134244"/>
                  </a:lnTo>
                  <a:lnTo>
                    <a:pt x="49779" y="177889"/>
                  </a:lnTo>
                  <a:lnTo>
                    <a:pt x="2923" y="218448"/>
                  </a:lnTo>
                  <a:lnTo>
                    <a:pt x="533" y="220192"/>
                  </a:lnTo>
                  <a:lnTo>
                    <a:pt x="0" y="220296"/>
                  </a:lnTo>
                  <a:lnTo>
                    <a:pt x="5280" y="2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9"/>
            <p:cNvSpPr/>
            <p:nvPr>
              <p:custDataLst>
                <p:tags r:id="rId111"/>
              </p:custDataLst>
            </p:nvPr>
          </p:nvSpPr>
          <p:spPr>
            <a:xfrm>
              <a:off x="8924925" y="3707189"/>
              <a:ext cx="209551" cy="17087"/>
            </a:xfrm>
            <a:custGeom>
              <a:avLst/>
              <a:gdLst/>
              <a:ahLst/>
              <a:cxnLst/>
              <a:rect l="0" t="0" r="0" b="0"/>
              <a:pathLst>
                <a:path w="209551" h="17087">
                  <a:moveTo>
                    <a:pt x="0" y="17086"/>
                  </a:moveTo>
                  <a:lnTo>
                    <a:pt x="0" y="17086"/>
                  </a:lnTo>
                  <a:lnTo>
                    <a:pt x="0" y="8885"/>
                  </a:lnTo>
                  <a:lnTo>
                    <a:pt x="44240" y="73"/>
                  </a:lnTo>
                  <a:lnTo>
                    <a:pt x="63054" y="0"/>
                  </a:lnTo>
                  <a:lnTo>
                    <a:pt x="102756" y="6356"/>
                  </a:lnTo>
                  <a:lnTo>
                    <a:pt x="147417" y="7402"/>
                  </a:lnTo>
                  <a:lnTo>
                    <a:pt x="189516" y="12586"/>
                  </a:lnTo>
                  <a:lnTo>
                    <a:pt x="209550" y="1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50"/>
            <p:cNvSpPr/>
            <p:nvPr>
              <p:custDataLst>
                <p:tags r:id="rId112"/>
              </p:custDataLst>
            </p:nvPr>
          </p:nvSpPr>
          <p:spPr>
            <a:xfrm>
              <a:off x="9115425" y="3611299"/>
              <a:ext cx="85459" cy="198702"/>
            </a:xfrm>
            <a:custGeom>
              <a:avLst/>
              <a:gdLst/>
              <a:ahLst/>
              <a:cxnLst/>
              <a:rect l="0" t="0" r="0" b="0"/>
              <a:pathLst>
                <a:path w="85459" h="198702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3184" y="662"/>
                  </a:lnTo>
                  <a:lnTo>
                    <a:pt x="18314" y="0"/>
                  </a:lnTo>
                  <a:lnTo>
                    <a:pt x="26836" y="2087"/>
                  </a:lnTo>
                  <a:lnTo>
                    <a:pt x="59729" y="18026"/>
                  </a:lnTo>
                  <a:lnTo>
                    <a:pt x="81143" y="44341"/>
                  </a:lnTo>
                  <a:lnTo>
                    <a:pt x="83689" y="52838"/>
                  </a:lnTo>
                  <a:lnTo>
                    <a:pt x="85458" y="91782"/>
                  </a:lnTo>
                  <a:lnTo>
                    <a:pt x="80590" y="116809"/>
                  </a:lnTo>
                  <a:lnTo>
                    <a:pt x="68404" y="144229"/>
                  </a:lnTo>
                  <a:lnTo>
                    <a:pt x="52356" y="167206"/>
                  </a:lnTo>
                  <a:lnTo>
                    <a:pt x="50779" y="171354"/>
                  </a:lnTo>
                  <a:lnTo>
                    <a:pt x="28575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1"/>
            <p:cNvSpPr/>
            <p:nvPr>
              <p:custDataLst>
                <p:tags r:id="rId113"/>
              </p:custDataLst>
            </p:nvPr>
          </p:nvSpPr>
          <p:spPr>
            <a:xfrm>
              <a:off x="9144000" y="3811324"/>
              <a:ext cx="188101" cy="322527"/>
            </a:xfrm>
            <a:custGeom>
              <a:avLst/>
              <a:gdLst/>
              <a:ahLst/>
              <a:cxnLst/>
              <a:rect l="0" t="0" r="0" b="0"/>
              <a:pathLst>
                <a:path w="188101" h="322527">
                  <a:moveTo>
                    <a:pt x="180975" y="8201"/>
                  </a:moveTo>
                  <a:lnTo>
                    <a:pt x="180975" y="8201"/>
                  </a:lnTo>
                  <a:lnTo>
                    <a:pt x="175918" y="3144"/>
                  </a:lnTo>
                  <a:lnTo>
                    <a:pt x="175487" y="1655"/>
                  </a:lnTo>
                  <a:lnTo>
                    <a:pt x="176258" y="662"/>
                  </a:lnTo>
                  <a:lnTo>
                    <a:pt x="177830" y="0"/>
                  </a:lnTo>
                  <a:lnTo>
                    <a:pt x="179936" y="617"/>
                  </a:lnTo>
                  <a:lnTo>
                    <a:pt x="185100" y="4125"/>
                  </a:lnTo>
                  <a:lnTo>
                    <a:pt x="188100" y="17678"/>
                  </a:lnTo>
                  <a:lnTo>
                    <a:pt x="186966" y="49109"/>
                  </a:lnTo>
                  <a:lnTo>
                    <a:pt x="179928" y="90877"/>
                  </a:lnTo>
                  <a:lnTo>
                    <a:pt x="174160" y="124321"/>
                  </a:lnTo>
                  <a:lnTo>
                    <a:pt x="163904" y="170783"/>
                  </a:lnTo>
                  <a:lnTo>
                    <a:pt x="147930" y="206657"/>
                  </a:lnTo>
                  <a:lnTo>
                    <a:pt x="128733" y="243627"/>
                  </a:lnTo>
                  <a:lnTo>
                    <a:pt x="99982" y="285578"/>
                  </a:lnTo>
                  <a:lnTo>
                    <a:pt x="87830" y="297638"/>
                  </a:lnTo>
                  <a:lnTo>
                    <a:pt x="59302" y="314211"/>
                  </a:lnTo>
                  <a:lnTo>
                    <a:pt x="35445" y="320062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23"/>
          <p:cNvGrpSpPr/>
          <p:nvPr/>
        </p:nvGrpSpPr>
        <p:grpSpPr>
          <a:xfrm>
            <a:off x="8105775" y="4175987"/>
            <a:ext cx="523876" cy="491264"/>
            <a:chOff x="8105775" y="4175987"/>
            <a:chExt cx="523876" cy="491264"/>
          </a:xfrm>
        </p:grpSpPr>
        <p:sp>
          <p:nvSpPr>
            <p:cNvPr id="173" name="SMARTInkShape-152"/>
            <p:cNvSpPr/>
            <p:nvPr>
              <p:custDataLst>
                <p:tags r:id="rId94"/>
              </p:custDataLst>
            </p:nvPr>
          </p:nvSpPr>
          <p:spPr>
            <a:xfrm>
              <a:off x="8191893" y="4175987"/>
              <a:ext cx="390133" cy="43589"/>
            </a:xfrm>
            <a:custGeom>
              <a:avLst/>
              <a:gdLst/>
              <a:ahLst/>
              <a:cxnLst/>
              <a:rect l="0" t="0" r="0" b="0"/>
              <a:pathLst>
                <a:path w="390133" h="43589">
                  <a:moveTo>
                    <a:pt x="9132" y="5488"/>
                  </a:moveTo>
                  <a:lnTo>
                    <a:pt x="9132" y="5488"/>
                  </a:lnTo>
                  <a:lnTo>
                    <a:pt x="4076" y="432"/>
                  </a:lnTo>
                  <a:lnTo>
                    <a:pt x="2587" y="0"/>
                  </a:lnTo>
                  <a:lnTo>
                    <a:pt x="1594" y="772"/>
                  </a:lnTo>
                  <a:lnTo>
                    <a:pt x="490" y="4450"/>
                  </a:lnTo>
                  <a:lnTo>
                    <a:pt x="0" y="9613"/>
                  </a:lnTo>
                  <a:lnTo>
                    <a:pt x="5426" y="18257"/>
                  </a:lnTo>
                  <a:lnTo>
                    <a:pt x="14894" y="28096"/>
                  </a:lnTo>
                  <a:lnTo>
                    <a:pt x="26157" y="35997"/>
                  </a:lnTo>
                  <a:lnTo>
                    <a:pt x="54511" y="41339"/>
                  </a:lnTo>
                  <a:lnTo>
                    <a:pt x="95472" y="35539"/>
                  </a:lnTo>
                  <a:lnTo>
                    <a:pt x="134764" y="24203"/>
                  </a:lnTo>
                  <a:lnTo>
                    <a:pt x="149720" y="17736"/>
                  </a:lnTo>
                  <a:lnTo>
                    <a:pt x="164255" y="15551"/>
                  </a:lnTo>
                  <a:lnTo>
                    <a:pt x="166522" y="16430"/>
                  </a:lnTo>
                  <a:lnTo>
                    <a:pt x="168034" y="18074"/>
                  </a:lnTo>
                  <a:lnTo>
                    <a:pt x="170773" y="22724"/>
                  </a:lnTo>
                  <a:lnTo>
                    <a:pt x="184138" y="37417"/>
                  </a:lnTo>
                  <a:lnTo>
                    <a:pt x="193098" y="40846"/>
                  </a:lnTo>
                  <a:lnTo>
                    <a:pt x="230913" y="43227"/>
                  </a:lnTo>
                  <a:lnTo>
                    <a:pt x="274137" y="43540"/>
                  </a:lnTo>
                  <a:lnTo>
                    <a:pt x="319089" y="43584"/>
                  </a:lnTo>
                  <a:lnTo>
                    <a:pt x="350934" y="42529"/>
                  </a:lnTo>
                  <a:lnTo>
                    <a:pt x="366758" y="38100"/>
                  </a:lnTo>
                  <a:lnTo>
                    <a:pt x="390132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3"/>
            <p:cNvSpPr/>
            <p:nvPr>
              <p:custDataLst>
                <p:tags r:id="rId95"/>
              </p:custDataLst>
            </p:nvPr>
          </p:nvSpPr>
          <p:spPr>
            <a:xfrm>
              <a:off x="8119769" y="4581525"/>
              <a:ext cx="5057" cy="85726"/>
            </a:xfrm>
            <a:custGeom>
              <a:avLst/>
              <a:gdLst/>
              <a:ahLst/>
              <a:cxnLst/>
              <a:rect l="0" t="0" r="0" b="0"/>
              <a:pathLst>
                <a:path w="5057" h="85726">
                  <a:moveTo>
                    <a:pt x="5056" y="0"/>
                  </a:moveTo>
                  <a:lnTo>
                    <a:pt x="5056" y="0"/>
                  </a:lnTo>
                  <a:lnTo>
                    <a:pt x="0" y="10113"/>
                  </a:lnTo>
                  <a:lnTo>
                    <a:pt x="339" y="20723"/>
                  </a:lnTo>
                  <a:lnTo>
                    <a:pt x="4435" y="51021"/>
                  </a:lnTo>
                  <a:lnTo>
                    <a:pt x="505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4"/>
            <p:cNvSpPr/>
            <p:nvPr>
              <p:custDataLst>
                <p:tags r:id="rId96"/>
              </p:custDataLst>
            </p:nvPr>
          </p:nvSpPr>
          <p:spPr>
            <a:xfrm>
              <a:off x="8105775" y="4495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5"/>
            <p:cNvSpPr/>
            <p:nvPr>
              <p:custDataLst>
                <p:tags r:id="rId97"/>
              </p:custDataLst>
            </p:nvPr>
          </p:nvSpPr>
          <p:spPr>
            <a:xfrm>
              <a:off x="8181975" y="4552950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92184"/>
                  </a:lnTo>
                  <a:lnTo>
                    <a:pt x="0" y="93206"/>
                  </a:lnTo>
                  <a:lnTo>
                    <a:pt x="1058" y="78580"/>
                  </a:lnTo>
                  <a:lnTo>
                    <a:pt x="16246" y="35552"/>
                  </a:lnTo>
                  <a:lnTo>
                    <a:pt x="31799" y="8314"/>
                  </a:lnTo>
                  <a:lnTo>
                    <a:pt x="38122" y="3695"/>
                  </a:lnTo>
                  <a:lnTo>
                    <a:pt x="41290" y="2463"/>
                  </a:lnTo>
                  <a:lnTo>
                    <a:pt x="44460" y="3759"/>
                  </a:lnTo>
                  <a:lnTo>
                    <a:pt x="60327" y="21674"/>
                  </a:lnTo>
                  <a:lnTo>
                    <a:pt x="71967" y="47908"/>
                  </a:lnTo>
                  <a:lnTo>
                    <a:pt x="75643" y="74107"/>
                  </a:lnTo>
                  <a:lnTo>
                    <a:pt x="762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6"/>
            <p:cNvSpPr/>
            <p:nvPr>
              <p:custDataLst>
                <p:tags r:id="rId98"/>
              </p:custDataLst>
            </p:nvPr>
          </p:nvSpPr>
          <p:spPr>
            <a:xfrm>
              <a:off x="8345873" y="4410652"/>
              <a:ext cx="64703" cy="247074"/>
            </a:xfrm>
            <a:custGeom>
              <a:avLst/>
              <a:gdLst/>
              <a:ahLst/>
              <a:cxnLst/>
              <a:rect l="0" t="0" r="0" b="0"/>
              <a:pathLst>
                <a:path w="64703" h="247074">
                  <a:moveTo>
                    <a:pt x="64702" y="37523"/>
                  </a:moveTo>
                  <a:lnTo>
                    <a:pt x="64702" y="37523"/>
                  </a:lnTo>
                  <a:lnTo>
                    <a:pt x="51445" y="16064"/>
                  </a:lnTo>
                  <a:lnTo>
                    <a:pt x="36670" y="0"/>
                  </a:lnTo>
                  <a:lnTo>
                    <a:pt x="22884" y="40143"/>
                  </a:lnTo>
                  <a:lnTo>
                    <a:pt x="13741" y="76987"/>
                  </a:lnTo>
                  <a:lnTo>
                    <a:pt x="9386" y="116362"/>
                  </a:lnTo>
                  <a:lnTo>
                    <a:pt x="6855" y="154500"/>
                  </a:lnTo>
                  <a:lnTo>
                    <a:pt x="85" y="197782"/>
                  </a:lnTo>
                  <a:lnTo>
                    <a:pt x="0" y="216699"/>
                  </a:lnTo>
                  <a:lnTo>
                    <a:pt x="7552" y="247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7"/>
            <p:cNvSpPr/>
            <p:nvPr>
              <p:custDataLst>
                <p:tags r:id="rId99"/>
              </p:custDataLst>
            </p:nvPr>
          </p:nvSpPr>
          <p:spPr>
            <a:xfrm>
              <a:off x="8324850" y="45720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22793" y="9349"/>
                  </a:lnTo>
                  <a:lnTo>
                    <a:pt x="35211" y="324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8"/>
            <p:cNvSpPr/>
            <p:nvPr>
              <p:custDataLst>
                <p:tags r:id="rId100"/>
              </p:custDataLst>
            </p:nvPr>
          </p:nvSpPr>
          <p:spPr>
            <a:xfrm>
              <a:off x="8429939" y="4548629"/>
              <a:ext cx="94937" cy="98932"/>
            </a:xfrm>
            <a:custGeom>
              <a:avLst/>
              <a:gdLst/>
              <a:ahLst/>
              <a:cxnLst/>
              <a:rect l="0" t="0" r="0" b="0"/>
              <a:pathLst>
                <a:path w="94937" h="98932">
                  <a:moveTo>
                    <a:pt x="9211" y="32896"/>
                  </a:moveTo>
                  <a:lnTo>
                    <a:pt x="9211" y="32896"/>
                  </a:lnTo>
                  <a:lnTo>
                    <a:pt x="14267" y="32896"/>
                  </a:lnTo>
                  <a:lnTo>
                    <a:pt x="19572" y="30074"/>
                  </a:lnTo>
                  <a:lnTo>
                    <a:pt x="25457" y="26351"/>
                  </a:lnTo>
                  <a:lnTo>
                    <a:pt x="46067" y="18707"/>
                  </a:lnTo>
                  <a:lnTo>
                    <a:pt x="49656" y="16028"/>
                  </a:lnTo>
                  <a:lnTo>
                    <a:pt x="53645" y="10230"/>
                  </a:lnTo>
                  <a:lnTo>
                    <a:pt x="53650" y="7203"/>
                  </a:lnTo>
                  <a:lnTo>
                    <a:pt x="50834" y="1015"/>
                  </a:lnTo>
                  <a:lnTo>
                    <a:pt x="48601" y="0"/>
                  </a:lnTo>
                  <a:lnTo>
                    <a:pt x="46054" y="382"/>
                  </a:lnTo>
                  <a:lnTo>
                    <a:pt x="23666" y="12465"/>
                  </a:lnTo>
                  <a:lnTo>
                    <a:pt x="11755" y="22405"/>
                  </a:lnTo>
                  <a:lnTo>
                    <a:pt x="5050" y="33878"/>
                  </a:lnTo>
                  <a:lnTo>
                    <a:pt x="1276" y="55059"/>
                  </a:lnTo>
                  <a:lnTo>
                    <a:pt x="0" y="80548"/>
                  </a:lnTo>
                  <a:lnTo>
                    <a:pt x="2012" y="84772"/>
                  </a:lnTo>
                  <a:lnTo>
                    <a:pt x="9892" y="92288"/>
                  </a:lnTo>
                  <a:lnTo>
                    <a:pt x="23271" y="96334"/>
                  </a:lnTo>
                  <a:lnTo>
                    <a:pt x="47619" y="98931"/>
                  </a:lnTo>
                  <a:lnTo>
                    <a:pt x="94936" y="90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9"/>
            <p:cNvSpPr/>
            <p:nvPr>
              <p:custDataLst>
                <p:tags r:id="rId101"/>
              </p:custDataLst>
            </p:nvPr>
          </p:nvSpPr>
          <p:spPr>
            <a:xfrm>
              <a:off x="8534400" y="4514850"/>
              <a:ext cx="95251" cy="126104"/>
            </a:xfrm>
            <a:custGeom>
              <a:avLst/>
              <a:gdLst/>
              <a:ahLst/>
              <a:cxnLst/>
              <a:rect l="0" t="0" r="0" b="0"/>
              <a:pathLst>
                <a:path w="95251" h="126104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17900" y="17116"/>
                  </a:lnTo>
                  <a:lnTo>
                    <a:pt x="21458" y="17761"/>
                  </a:lnTo>
                  <a:lnTo>
                    <a:pt x="28235" y="26944"/>
                  </a:lnTo>
                  <a:lnTo>
                    <a:pt x="47595" y="69354"/>
                  </a:lnTo>
                  <a:lnTo>
                    <a:pt x="50780" y="77986"/>
                  </a:lnTo>
                  <a:lnTo>
                    <a:pt x="51497" y="96044"/>
                  </a:lnTo>
                  <a:lnTo>
                    <a:pt x="48287" y="112536"/>
                  </a:lnTo>
                  <a:lnTo>
                    <a:pt x="43334" y="123394"/>
                  </a:lnTo>
                  <a:lnTo>
                    <a:pt x="41589" y="125654"/>
                  </a:lnTo>
                  <a:lnTo>
                    <a:pt x="40426" y="126103"/>
                  </a:lnTo>
                  <a:lnTo>
                    <a:pt x="33503" y="119219"/>
                  </a:lnTo>
                  <a:lnTo>
                    <a:pt x="30765" y="108019"/>
                  </a:lnTo>
                  <a:lnTo>
                    <a:pt x="30607" y="92458"/>
                  </a:lnTo>
                  <a:lnTo>
                    <a:pt x="36468" y="67965"/>
                  </a:lnTo>
                  <a:lnTo>
                    <a:pt x="56060" y="3534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24"/>
          <p:cNvGrpSpPr/>
          <p:nvPr/>
        </p:nvGrpSpPr>
        <p:grpSpPr>
          <a:xfrm>
            <a:off x="2352675" y="4933950"/>
            <a:ext cx="704851" cy="389202"/>
            <a:chOff x="2352675" y="4933950"/>
            <a:chExt cx="704851" cy="389202"/>
          </a:xfrm>
        </p:grpSpPr>
        <p:sp>
          <p:nvSpPr>
            <p:cNvPr id="182" name="SMARTInkShape-160"/>
            <p:cNvSpPr/>
            <p:nvPr>
              <p:custDataLst>
                <p:tags r:id="rId89"/>
              </p:custDataLst>
            </p:nvPr>
          </p:nvSpPr>
          <p:spPr>
            <a:xfrm>
              <a:off x="2352675" y="4933950"/>
              <a:ext cx="152401" cy="213612"/>
            </a:xfrm>
            <a:custGeom>
              <a:avLst/>
              <a:gdLst/>
              <a:ahLst/>
              <a:cxnLst/>
              <a:rect l="0" t="0" r="0" b="0"/>
              <a:pathLst>
                <a:path w="152401" h="213612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41941" y="57750"/>
                  </a:lnTo>
                  <a:lnTo>
                    <a:pt x="78225" y="104624"/>
                  </a:lnTo>
                  <a:lnTo>
                    <a:pt x="111655" y="147579"/>
                  </a:lnTo>
                  <a:lnTo>
                    <a:pt x="119474" y="158724"/>
                  </a:lnTo>
                  <a:lnTo>
                    <a:pt x="142649" y="205796"/>
                  </a:lnTo>
                  <a:lnTo>
                    <a:pt x="147361" y="212468"/>
                  </a:lnTo>
                  <a:lnTo>
                    <a:pt x="149040" y="213611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1"/>
            <p:cNvSpPr/>
            <p:nvPr>
              <p:custDataLst>
                <p:tags r:id="rId90"/>
              </p:custDataLst>
            </p:nvPr>
          </p:nvSpPr>
          <p:spPr>
            <a:xfrm>
              <a:off x="2490802" y="4962917"/>
              <a:ext cx="98675" cy="332984"/>
            </a:xfrm>
            <a:custGeom>
              <a:avLst/>
              <a:gdLst/>
              <a:ahLst/>
              <a:cxnLst/>
              <a:rect l="0" t="0" r="0" b="0"/>
              <a:pathLst>
                <a:path w="98675" h="332984">
                  <a:moveTo>
                    <a:pt x="90473" y="9133"/>
                  </a:moveTo>
                  <a:lnTo>
                    <a:pt x="90473" y="9133"/>
                  </a:lnTo>
                  <a:lnTo>
                    <a:pt x="95529" y="9133"/>
                  </a:lnTo>
                  <a:lnTo>
                    <a:pt x="97019" y="8075"/>
                  </a:lnTo>
                  <a:lnTo>
                    <a:pt x="98012" y="6311"/>
                  </a:lnTo>
                  <a:lnTo>
                    <a:pt x="98674" y="4077"/>
                  </a:lnTo>
                  <a:lnTo>
                    <a:pt x="98057" y="2588"/>
                  </a:lnTo>
                  <a:lnTo>
                    <a:pt x="96587" y="1594"/>
                  </a:lnTo>
                  <a:lnTo>
                    <a:pt x="89463" y="196"/>
                  </a:lnTo>
                  <a:lnTo>
                    <a:pt x="86624" y="0"/>
                  </a:lnTo>
                  <a:lnTo>
                    <a:pt x="77826" y="5427"/>
                  </a:lnTo>
                  <a:lnTo>
                    <a:pt x="42574" y="41041"/>
                  </a:lnTo>
                  <a:lnTo>
                    <a:pt x="13178" y="79226"/>
                  </a:lnTo>
                  <a:lnTo>
                    <a:pt x="0" y="118049"/>
                  </a:lnTo>
                  <a:lnTo>
                    <a:pt x="525" y="121961"/>
                  </a:lnTo>
                  <a:lnTo>
                    <a:pt x="3497" y="132522"/>
                  </a:lnTo>
                  <a:lnTo>
                    <a:pt x="5250" y="140173"/>
                  </a:lnTo>
                  <a:lnTo>
                    <a:pt x="12177" y="162331"/>
                  </a:lnTo>
                  <a:lnTo>
                    <a:pt x="20543" y="200993"/>
                  </a:lnTo>
                  <a:lnTo>
                    <a:pt x="25977" y="243646"/>
                  </a:lnTo>
                  <a:lnTo>
                    <a:pt x="29000" y="268936"/>
                  </a:lnTo>
                  <a:lnTo>
                    <a:pt x="24692" y="314488"/>
                  </a:lnTo>
                  <a:lnTo>
                    <a:pt x="33323" y="3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2"/>
            <p:cNvSpPr/>
            <p:nvPr>
              <p:custDataLst>
                <p:tags r:id="rId91"/>
              </p:custDataLst>
            </p:nvPr>
          </p:nvSpPr>
          <p:spPr>
            <a:xfrm>
              <a:off x="2813912" y="5124450"/>
              <a:ext cx="148364" cy="28576"/>
            </a:xfrm>
            <a:custGeom>
              <a:avLst/>
              <a:gdLst/>
              <a:ahLst/>
              <a:cxnLst/>
              <a:rect l="0" t="0" r="0" b="0"/>
              <a:pathLst>
                <a:path w="148364" h="2857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5212" y="9133"/>
                  </a:lnTo>
                  <a:lnTo>
                    <a:pt x="20642" y="15994"/>
                  </a:lnTo>
                  <a:lnTo>
                    <a:pt x="65604" y="18871"/>
                  </a:lnTo>
                  <a:lnTo>
                    <a:pt x="112510" y="21857"/>
                  </a:lnTo>
                  <a:lnTo>
                    <a:pt x="14836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3"/>
            <p:cNvSpPr/>
            <p:nvPr>
              <p:custDataLst>
                <p:tags r:id="rId92"/>
              </p:custDataLst>
            </p:nvPr>
          </p:nvSpPr>
          <p:spPr>
            <a:xfrm>
              <a:off x="2752760" y="5125822"/>
              <a:ext cx="295241" cy="36729"/>
            </a:xfrm>
            <a:custGeom>
              <a:avLst/>
              <a:gdLst/>
              <a:ahLst/>
              <a:cxnLst/>
              <a:rect l="0" t="0" r="0" b="0"/>
              <a:pathLst>
                <a:path w="295241" h="36729">
                  <a:moveTo>
                    <a:pt x="9490" y="36728"/>
                  </a:moveTo>
                  <a:lnTo>
                    <a:pt x="9490" y="36728"/>
                  </a:lnTo>
                  <a:lnTo>
                    <a:pt x="0" y="36728"/>
                  </a:lnTo>
                  <a:lnTo>
                    <a:pt x="7576" y="28066"/>
                  </a:lnTo>
                  <a:lnTo>
                    <a:pt x="16214" y="14994"/>
                  </a:lnTo>
                  <a:lnTo>
                    <a:pt x="22356" y="11194"/>
                  </a:lnTo>
                  <a:lnTo>
                    <a:pt x="57657" y="219"/>
                  </a:lnTo>
                  <a:lnTo>
                    <a:pt x="86620" y="0"/>
                  </a:lnTo>
                  <a:lnTo>
                    <a:pt x="106192" y="6326"/>
                  </a:lnTo>
                  <a:lnTo>
                    <a:pt x="135198" y="24147"/>
                  </a:lnTo>
                  <a:lnTo>
                    <a:pt x="141634" y="32529"/>
                  </a:lnTo>
                  <a:lnTo>
                    <a:pt x="146890" y="34863"/>
                  </a:lnTo>
                  <a:lnTo>
                    <a:pt x="173343" y="36565"/>
                  </a:lnTo>
                  <a:lnTo>
                    <a:pt x="214989" y="28513"/>
                  </a:lnTo>
                  <a:lnTo>
                    <a:pt x="262089" y="19117"/>
                  </a:lnTo>
                  <a:lnTo>
                    <a:pt x="295240" y="8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4"/>
            <p:cNvSpPr/>
            <p:nvPr>
              <p:custDataLst>
                <p:tags r:id="rId93"/>
              </p:custDataLst>
            </p:nvPr>
          </p:nvSpPr>
          <p:spPr>
            <a:xfrm>
              <a:off x="2733791" y="5248275"/>
              <a:ext cx="323735" cy="74877"/>
            </a:xfrm>
            <a:custGeom>
              <a:avLst/>
              <a:gdLst/>
              <a:ahLst/>
              <a:cxnLst/>
              <a:rect l="0" t="0" r="0" b="0"/>
              <a:pathLst>
                <a:path w="323735" h="74877">
                  <a:moveTo>
                    <a:pt x="9409" y="66675"/>
                  </a:moveTo>
                  <a:lnTo>
                    <a:pt x="9409" y="66675"/>
                  </a:lnTo>
                  <a:lnTo>
                    <a:pt x="4353" y="66675"/>
                  </a:lnTo>
                  <a:lnTo>
                    <a:pt x="2863" y="67733"/>
                  </a:lnTo>
                  <a:lnTo>
                    <a:pt x="1870" y="69497"/>
                  </a:lnTo>
                  <a:lnTo>
                    <a:pt x="276" y="74876"/>
                  </a:lnTo>
                  <a:lnTo>
                    <a:pt x="0" y="70751"/>
                  </a:lnTo>
                  <a:lnTo>
                    <a:pt x="2758" y="65664"/>
                  </a:lnTo>
                  <a:lnTo>
                    <a:pt x="8570" y="59876"/>
                  </a:lnTo>
                  <a:lnTo>
                    <a:pt x="54074" y="34908"/>
                  </a:lnTo>
                  <a:lnTo>
                    <a:pt x="100715" y="29409"/>
                  </a:lnTo>
                  <a:lnTo>
                    <a:pt x="108380" y="29131"/>
                  </a:lnTo>
                  <a:lnTo>
                    <a:pt x="122541" y="34467"/>
                  </a:lnTo>
                  <a:lnTo>
                    <a:pt x="167917" y="63359"/>
                  </a:lnTo>
                  <a:lnTo>
                    <a:pt x="188141" y="73349"/>
                  </a:lnTo>
                  <a:lnTo>
                    <a:pt x="192064" y="74299"/>
                  </a:lnTo>
                  <a:lnTo>
                    <a:pt x="202067" y="72533"/>
                  </a:lnTo>
                  <a:lnTo>
                    <a:pt x="245738" y="56828"/>
                  </a:lnTo>
                  <a:lnTo>
                    <a:pt x="266052" y="44707"/>
                  </a:lnTo>
                  <a:lnTo>
                    <a:pt x="282654" y="33355"/>
                  </a:lnTo>
                  <a:lnTo>
                    <a:pt x="291718" y="28583"/>
                  </a:lnTo>
                  <a:lnTo>
                    <a:pt x="310829" y="12453"/>
                  </a:lnTo>
                  <a:lnTo>
                    <a:pt x="323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25"/>
          <p:cNvGrpSpPr/>
          <p:nvPr/>
        </p:nvGrpSpPr>
        <p:grpSpPr>
          <a:xfrm>
            <a:off x="3299687" y="4857911"/>
            <a:ext cx="1024365" cy="460586"/>
            <a:chOff x="3299687" y="4857911"/>
            <a:chExt cx="1024365" cy="460586"/>
          </a:xfrm>
        </p:grpSpPr>
        <p:sp>
          <p:nvSpPr>
            <p:cNvPr id="188" name="SMARTInkShape-165"/>
            <p:cNvSpPr/>
            <p:nvPr>
              <p:custDataLst>
                <p:tags r:id="rId81"/>
              </p:custDataLst>
            </p:nvPr>
          </p:nvSpPr>
          <p:spPr>
            <a:xfrm>
              <a:off x="3355097" y="4925002"/>
              <a:ext cx="92954" cy="393495"/>
            </a:xfrm>
            <a:custGeom>
              <a:avLst/>
              <a:gdLst/>
              <a:ahLst/>
              <a:cxnLst/>
              <a:rect l="0" t="0" r="0" b="0"/>
              <a:pathLst>
                <a:path w="92954" h="393495">
                  <a:moveTo>
                    <a:pt x="92953" y="37523"/>
                  </a:moveTo>
                  <a:lnTo>
                    <a:pt x="92953" y="37523"/>
                  </a:lnTo>
                  <a:lnTo>
                    <a:pt x="92953" y="6000"/>
                  </a:lnTo>
                  <a:lnTo>
                    <a:pt x="91895" y="3808"/>
                  </a:lnTo>
                  <a:lnTo>
                    <a:pt x="90131" y="2346"/>
                  </a:lnTo>
                  <a:lnTo>
                    <a:pt x="85348" y="722"/>
                  </a:lnTo>
                  <a:lnTo>
                    <a:pt x="79696" y="0"/>
                  </a:lnTo>
                  <a:lnTo>
                    <a:pt x="65507" y="4651"/>
                  </a:lnTo>
                  <a:lnTo>
                    <a:pt x="56766" y="12683"/>
                  </a:lnTo>
                  <a:lnTo>
                    <a:pt x="33742" y="47736"/>
                  </a:lnTo>
                  <a:lnTo>
                    <a:pt x="22204" y="91758"/>
                  </a:lnTo>
                  <a:lnTo>
                    <a:pt x="13312" y="132497"/>
                  </a:lnTo>
                  <a:lnTo>
                    <a:pt x="1884" y="174032"/>
                  </a:lnTo>
                  <a:lnTo>
                    <a:pt x="0" y="214965"/>
                  </a:lnTo>
                  <a:lnTo>
                    <a:pt x="4616" y="257433"/>
                  </a:lnTo>
                  <a:lnTo>
                    <a:pt x="6712" y="297999"/>
                  </a:lnTo>
                  <a:lnTo>
                    <a:pt x="7160" y="344482"/>
                  </a:lnTo>
                  <a:lnTo>
                    <a:pt x="7219" y="380119"/>
                  </a:lnTo>
                  <a:lnTo>
                    <a:pt x="10046" y="388402"/>
                  </a:lnTo>
                  <a:lnTo>
                    <a:pt x="12282" y="392092"/>
                  </a:lnTo>
                  <a:lnTo>
                    <a:pt x="13772" y="393494"/>
                  </a:lnTo>
                  <a:lnTo>
                    <a:pt x="16753" y="389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6"/>
            <p:cNvSpPr/>
            <p:nvPr>
              <p:custDataLst>
                <p:tags r:id="rId82"/>
              </p:custDataLst>
            </p:nvPr>
          </p:nvSpPr>
          <p:spPr>
            <a:xfrm>
              <a:off x="3299687" y="5172075"/>
              <a:ext cx="138839" cy="38101"/>
            </a:xfrm>
            <a:custGeom>
              <a:avLst/>
              <a:gdLst/>
              <a:ahLst/>
              <a:cxnLst/>
              <a:rect l="0" t="0" r="0" b="0"/>
              <a:pathLst>
                <a:path w="138839" h="38101">
                  <a:moveTo>
                    <a:pt x="5488" y="38100"/>
                  </a:moveTo>
                  <a:lnTo>
                    <a:pt x="5488" y="38100"/>
                  </a:lnTo>
                  <a:lnTo>
                    <a:pt x="5488" y="33044"/>
                  </a:lnTo>
                  <a:lnTo>
                    <a:pt x="4430" y="31555"/>
                  </a:lnTo>
                  <a:lnTo>
                    <a:pt x="2666" y="30561"/>
                  </a:lnTo>
                  <a:lnTo>
                    <a:pt x="431" y="29899"/>
                  </a:lnTo>
                  <a:lnTo>
                    <a:pt x="0" y="28399"/>
                  </a:lnTo>
                  <a:lnTo>
                    <a:pt x="2344" y="23911"/>
                  </a:lnTo>
                  <a:lnTo>
                    <a:pt x="19726" y="15434"/>
                  </a:lnTo>
                  <a:lnTo>
                    <a:pt x="67136" y="4147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7"/>
            <p:cNvSpPr/>
            <p:nvPr>
              <p:custDataLst>
                <p:tags r:id="rId83"/>
              </p:custDataLst>
            </p:nvPr>
          </p:nvSpPr>
          <p:spPr>
            <a:xfrm>
              <a:off x="3714919" y="4944063"/>
              <a:ext cx="142707" cy="342313"/>
            </a:xfrm>
            <a:custGeom>
              <a:avLst/>
              <a:gdLst/>
              <a:ahLst/>
              <a:cxnLst/>
              <a:rect l="0" t="0" r="0" b="0"/>
              <a:pathLst>
                <a:path w="142707" h="342313">
                  <a:moveTo>
                    <a:pt x="142706" y="8937"/>
                  </a:moveTo>
                  <a:lnTo>
                    <a:pt x="142706" y="8937"/>
                  </a:lnTo>
                  <a:lnTo>
                    <a:pt x="142706" y="3881"/>
                  </a:lnTo>
                  <a:lnTo>
                    <a:pt x="141648" y="2392"/>
                  </a:lnTo>
                  <a:lnTo>
                    <a:pt x="139884" y="1398"/>
                  </a:lnTo>
                  <a:lnTo>
                    <a:pt x="129523" y="0"/>
                  </a:lnTo>
                  <a:lnTo>
                    <a:pt x="117796" y="732"/>
                  </a:lnTo>
                  <a:lnTo>
                    <a:pt x="94403" y="8152"/>
                  </a:lnTo>
                  <a:lnTo>
                    <a:pt x="73596" y="24344"/>
                  </a:lnTo>
                  <a:lnTo>
                    <a:pt x="41203" y="71918"/>
                  </a:lnTo>
                  <a:lnTo>
                    <a:pt x="19730" y="115211"/>
                  </a:lnTo>
                  <a:lnTo>
                    <a:pt x="4176" y="157105"/>
                  </a:lnTo>
                  <a:lnTo>
                    <a:pt x="689" y="202795"/>
                  </a:lnTo>
                  <a:lnTo>
                    <a:pt x="0" y="243256"/>
                  </a:lnTo>
                  <a:lnTo>
                    <a:pt x="923" y="288840"/>
                  </a:lnTo>
                  <a:lnTo>
                    <a:pt x="4902" y="301966"/>
                  </a:lnTo>
                  <a:lnTo>
                    <a:pt x="22627" y="331050"/>
                  </a:lnTo>
                  <a:lnTo>
                    <a:pt x="35042" y="340033"/>
                  </a:lnTo>
                  <a:lnTo>
                    <a:pt x="66506" y="342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8"/>
            <p:cNvSpPr/>
            <p:nvPr>
              <p:custDataLst>
                <p:tags r:id="rId84"/>
              </p:custDataLst>
            </p:nvPr>
          </p:nvSpPr>
          <p:spPr>
            <a:xfrm>
              <a:off x="3890237" y="5029200"/>
              <a:ext cx="167414" cy="247651"/>
            </a:xfrm>
            <a:custGeom>
              <a:avLst/>
              <a:gdLst/>
              <a:ahLst/>
              <a:cxnLst/>
              <a:rect l="0" t="0" r="0" b="0"/>
              <a:pathLst>
                <a:path w="167414" h="24765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2117"/>
                  </a:lnTo>
                  <a:lnTo>
                    <a:pt x="9613" y="26515"/>
                  </a:lnTo>
                  <a:lnTo>
                    <a:pt x="29155" y="56508"/>
                  </a:lnTo>
                  <a:lnTo>
                    <a:pt x="66998" y="97144"/>
                  </a:lnTo>
                  <a:lnTo>
                    <a:pt x="100724" y="138068"/>
                  </a:lnTo>
                  <a:lnTo>
                    <a:pt x="129730" y="178774"/>
                  </a:lnTo>
                  <a:lnTo>
                    <a:pt x="157088" y="218881"/>
                  </a:lnTo>
                  <a:lnTo>
                    <a:pt x="164354" y="235245"/>
                  </a:lnTo>
                  <a:lnTo>
                    <a:pt x="16741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9"/>
            <p:cNvSpPr/>
            <p:nvPr>
              <p:custDataLst>
                <p:tags r:id="rId85"/>
              </p:custDataLst>
            </p:nvPr>
          </p:nvSpPr>
          <p:spPr>
            <a:xfrm>
              <a:off x="3924300" y="5057775"/>
              <a:ext cx="161926" cy="209551"/>
            </a:xfrm>
            <a:custGeom>
              <a:avLst/>
              <a:gdLst/>
              <a:ahLst/>
              <a:cxnLst/>
              <a:rect l="0" t="0" r="0" b="0"/>
              <a:pathLst>
                <a:path w="161926" h="209551">
                  <a:moveTo>
                    <a:pt x="161925" y="0"/>
                  </a:moveTo>
                  <a:lnTo>
                    <a:pt x="161925" y="0"/>
                  </a:lnTo>
                  <a:lnTo>
                    <a:pt x="151812" y="0"/>
                  </a:lnTo>
                  <a:lnTo>
                    <a:pt x="144025" y="2822"/>
                  </a:lnTo>
                  <a:lnTo>
                    <a:pt x="125345" y="18314"/>
                  </a:lnTo>
                  <a:lnTo>
                    <a:pt x="99749" y="58308"/>
                  </a:lnTo>
                  <a:lnTo>
                    <a:pt x="86666" y="75656"/>
                  </a:lnTo>
                  <a:lnTo>
                    <a:pt x="69801" y="106862"/>
                  </a:lnTo>
                  <a:lnTo>
                    <a:pt x="36388" y="147030"/>
                  </a:lnTo>
                  <a:lnTo>
                    <a:pt x="3663" y="19147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70"/>
            <p:cNvSpPr/>
            <p:nvPr>
              <p:custDataLst>
                <p:tags r:id="rId86"/>
              </p:custDataLst>
            </p:nvPr>
          </p:nvSpPr>
          <p:spPr>
            <a:xfrm>
              <a:off x="4210050" y="4962525"/>
              <a:ext cx="114002" cy="333376"/>
            </a:xfrm>
            <a:custGeom>
              <a:avLst/>
              <a:gdLst/>
              <a:ahLst/>
              <a:cxnLst/>
              <a:rect l="0" t="0" r="0" b="0"/>
              <a:pathLst>
                <a:path w="114002" h="333376">
                  <a:moveTo>
                    <a:pt x="47625" y="0"/>
                  </a:moveTo>
                  <a:lnTo>
                    <a:pt x="47625" y="0"/>
                  </a:lnTo>
                  <a:lnTo>
                    <a:pt x="70015" y="0"/>
                  </a:lnTo>
                  <a:lnTo>
                    <a:pt x="76273" y="11289"/>
                  </a:lnTo>
                  <a:lnTo>
                    <a:pt x="93971" y="47973"/>
                  </a:lnTo>
                  <a:lnTo>
                    <a:pt x="106630" y="86416"/>
                  </a:lnTo>
                  <a:lnTo>
                    <a:pt x="112785" y="127176"/>
                  </a:lnTo>
                  <a:lnTo>
                    <a:pt x="114001" y="174425"/>
                  </a:lnTo>
                  <a:lnTo>
                    <a:pt x="112050" y="192880"/>
                  </a:lnTo>
                  <a:lnTo>
                    <a:pt x="93551" y="239223"/>
                  </a:lnTo>
                  <a:lnTo>
                    <a:pt x="72874" y="273728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1"/>
            <p:cNvSpPr/>
            <p:nvPr>
              <p:custDataLst>
                <p:tags r:id="rId87"/>
              </p:custDataLst>
            </p:nvPr>
          </p:nvSpPr>
          <p:spPr>
            <a:xfrm>
              <a:off x="3895725" y="4938419"/>
              <a:ext cx="228601" cy="5057"/>
            </a:xfrm>
            <a:custGeom>
              <a:avLst/>
              <a:gdLst/>
              <a:ahLst/>
              <a:cxnLst/>
              <a:rect l="0" t="0" r="0" b="0"/>
              <a:pathLst>
                <a:path w="228601" h="5057">
                  <a:moveTo>
                    <a:pt x="0" y="5056"/>
                  </a:moveTo>
                  <a:lnTo>
                    <a:pt x="0" y="5056"/>
                  </a:lnTo>
                  <a:lnTo>
                    <a:pt x="10113" y="0"/>
                  </a:lnTo>
                  <a:lnTo>
                    <a:pt x="23545" y="340"/>
                  </a:lnTo>
                  <a:lnTo>
                    <a:pt x="61780" y="4435"/>
                  </a:lnTo>
                  <a:lnTo>
                    <a:pt x="103333" y="4974"/>
                  </a:lnTo>
                  <a:lnTo>
                    <a:pt x="143609" y="5039"/>
                  </a:lnTo>
                  <a:lnTo>
                    <a:pt x="184133" y="5051"/>
                  </a:lnTo>
                  <a:lnTo>
                    <a:pt x="2286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2"/>
            <p:cNvSpPr/>
            <p:nvPr>
              <p:custDataLst>
                <p:tags r:id="rId88"/>
              </p:custDataLst>
            </p:nvPr>
          </p:nvSpPr>
          <p:spPr>
            <a:xfrm>
              <a:off x="4048194" y="4857911"/>
              <a:ext cx="88973" cy="171290"/>
            </a:xfrm>
            <a:custGeom>
              <a:avLst/>
              <a:gdLst/>
              <a:ahLst/>
              <a:cxnLst/>
              <a:rect l="0" t="0" r="0" b="0"/>
              <a:pathLst>
                <a:path w="88973" h="171290">
                  <a:moveTo>
                    <a:pt x="18981" y="28414"/>
                  </a:moveTo>
                  <a:lnTo>
                    <a:pt x="18981" y="28414"/>
                  </a:lnTo>
                  <a:lnTo>
                    <a:pt x="8868" y="23358"/>
                  </a:lnTo>
                  <a:lnTo>
                    <a:pt x="5889" y="20810"/>
                  </a:lnTo>
                  <a:lnTo>
                    <a:pt x="2579" y="15157"/>
                  </a:lnTo>
                  <a:lnTo>
                    <a:pt x="0" y="382"/>
                  </a:lnTo>
                  <a:lnTo>
                    <a:pt x="5008" y="0"/>
                  </a:lnTo>
                  <a:lnTo>
                    <a:pt x="23307" y="10000"/>
                  </a:lnTo>
                  <a:lnTo>
                    <a:pt x="69010" y="54316"/>
                  </a:lnTo>
                  <a:lnTo>
                    <a:pt x="88972" y="92315"/>
                  </a:lnTo>
                  <a:lnTo>
                    <a:pt x="88925" y="99590"/>
                  </a:lnTo>
                  <a:lnTo>
                    <a:pt x="73177" y="138250"/>
                  </a:lnTo>
                  <a:lnTo>
                    <a:pt x="63882" y="148844"/>
                  </a:lnTo>
                  <a:lnTo>
                    <a:pt x="38031" y="171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26"/>
          <p:cNvGrpSpPr/>
          <p:nvPr/>
        </p:nvGrpSpPr>
        <p:grpSpPr>
          <a:xfrm>
            <a:off x="2375762" y="5451716"/>
            <a:ext cx="148364" cy="244235"/>
            <a:chOff x="2375762" y="5451716"/>
            <a:chExt cx="148364" cy="244235"/>
          </a:xfrm>
        </p:grpSpPr>
        <p:sp>
          <p:nvSpPr>
            <p:cNvPr id="197" name="SMARTInkShape-173"/>
            <p:cNvSpPr/>
            <p:nvPr>
              <p:custDataLst>
                <p:tags r:id="rId78"/>
              </p:custDataLst>
            </p:nvPr>
          </p:nvSpPr>
          <p:spPr>
            <a:xfrm>
              <a:off x="2466975" y="5451716"/>
              <a:ext cx="18974" cy="215660"/>
            </a:xfrm>
            <a:custGeom>
              <a:avLst/>
              <a:gdLst/>
              <a:ahLst/>
              <a:cxnLst/>
              <a:rect l="0" t="0" r="0" b="0"/>
              <a:pathLst>
                <a:path w="18974" h="215660">
                  <a:moveTo>
                    <a:pt x="9525" y="6109"/>
                  </a:moveTo>
                  <a:lnTo>
                    <a:pt x="9525" y="6109"/>
                  </a:lnTo>
                  <a:lnTo>
                    <a:pt x="9525" y="621"/>
                  </a:lnTo>
                  <a:lnTo>
                    <a:pt x="9525" y="2965"/>
                  </a:lnTo>
                  <a:lnTo>
                    <a:pt x="10583" y="2954"/>
                  </a:lnTo>
                  <a:lnTo>
                    <a:pt x="14581" y="121"/>
                  </a:lnTo>
                  <a:lnTo>
                    <a:pt x="16071" y="0"/>
                  </a:lnTo>
                  <a:lnTo>
                    <a:pt x="17064" y="978"/>
                  </a:lnTo>
                  <a:lnTo>
                    <a:pt x="17726" y="2689"/>
                  </a:lnTo>
                  <a:lnTo>
                    <a:pt x="18973" y="47065"/>
                  </a:lnTo>
                  <a:lnTo>
                    <a:pt x="16212" y="90203"/>
                  </a:lnTo>
                  <a:lnTo>
                    <a:pt x="10112" y="133763"/>
                  </a:lnTo>
                  <a:lnTo>
                    <a:pt x="3056" y="177005"/>
                  </a:lnTo>
                  <a:lnTo>
                    <a:pt x="0" y="21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4"/>
            <p:cNvSpPr/>
            <p:nvPr>
              <p:custDataLst>
                <p:tags r:id="rId79"/>
              </p:custDataLst>
            </p:nvPr>
          </p:nvSpPr>
          <p:spPr>
            <a:xfrm>
              <a:off x="2375762" y="5638800"/>
              <a:ext cx="91214" cy="57151"/>
            </a:xfrm>
            <a:custGeom>
              <a:avLst/>
              <a:gdLst/>
              <a:ahLst/>
              <a:cxnLst/>
              <a:rect l="0" t="0" r="0" b="0"/>
              <a:pathLst>
                <a:path w="91214" h="5715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4450" y="6545"/>
                  </a:lnTo>
                  <a:lnTo>
                    <a:pt x="15435" y="11759"/>
                  </a:lnTo>
                  <a:lnTo>
                    <a:pt x="9121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5"/>
            <p:cNvSpPr/>
            <p:nvPr>
              <p:custDataLst>
                <p:tags r:id="rId80"/>
              </p:custDataLst>
            </p:nvPr>
          </p:nvSpPr>
          <p:spPr>
            <a:xfrm>
              <a:off x="2447925" y="5648325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76200" y="0"/>
                  </a:moveTo>
                  <a:lnTo>
                    <a:pt x="76200" y="0"/>
                  </a:lnTo>
                  <a:lnTo>
                    <a:pt x="53810" y="0"/>
                  </a:lnTo>
                  <a:lnTo>
                    <a:pt x="39344" y="5056"/>
                  </a:lnTo>
                  <a:lnTo>
                    <a:pt x="21653" y="1831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27"/>
          <p:cNvGrpSpPr/>
          <p:nvPr/>
        </p:nvGrpSpPr>
        <p:grpSpPr>
          <a:xfrm>
            <a:off x="1771965" y="5861838"/>
            <a:ext cx="1904686" cy="429519"/>
            <a:chOff x="1771965" y="5861838"/>
            <a:chExt cx="1904686" cy="429519"/>
          </a:xfrm>
        </p:grpSpPr>
        <p:sp>
          <p:nvSpPr>
            <p:cNvPr id="201" name="SMARTInkShape-176"/>
            <p:cNvSpPr/>
            <p:nvPr>
              <p:custDataLst>
                <p:tags r:id="rId59"/>
              </p:custDataLst>
            </p:nvPr>
          </p:nvSpPr>
          <p:spPr>
            <a:xfrm>
              <a:off x="1771965" y="5889933"/>
              <a:ext cx="94890" cy="294462"/>
            </a:xfrm>
            <a:custGeom>
              <a:avLst/>
              <a:gdLst/>
              <a:ahLst/>
              <a:cxnLst/>
              <a:rect l="0" t="0" r="0" b="0"/>
              <a:pathLst>
                <a:path w="94890" h="294462">
                  <a:moveTo>
                    <a:pt x="66360" y="167967"/>
                  </a:moveTo>
                  <a:lnTo>
                    <a:pt x="66360" y="167967"/>
                  </a:lnTo>
                  <a:lnTo>
                    <a:pt x="66360" y="159766"/>
                  </a:lnTo>
                  <a:lnTo>
                    <a:pt x="65302" y="159325"/>
                  </a:lnTo>
                  <a:lnTo>
                    <a:pt x="43970" y="158476"/>
                  </a:lnTo>
                  <a:lnTo>
                    <a:pt x="34889" y="164102"/>
                  </a:lnTo>
                  <a:lnTo>
                    <a:pt x="23798" y="175774"/>
                  </a:lnTo>
                  <a:lnTo>
                    <a:pt x="7770" y="204030"/>
                  </a:lnTo>
                  <a:lnTo>
                    <a:pt x="2081" y="228864"/>
                  </a:lnTo>
                  <a:lnTo>
                    <a:pt x="0" y="276241"/>
                  </a:lnTo>
                  <a:lnTo>
                    <a:pt x="2012" y="282482"/>
                  </a:lnTo>
                  <a:lnTo>
                    <a:pt x="9892" y="292242"/>
                  </a:lnTo>
                  <a:lnTo>
                    <a:pt x="13898" y="294209"/>
                  </a:lnTo>
                  <a:lnTo>
                    <a:pt x="17627" y="294461"/>
                  </a:lnTo>
                  <a:lnTo>
                    <a:pt x="36272" y="287262"/>
                  </a:lnTo>
                  <a:lnTo>
                    <a:pt x="45227" y="276020"/>
                  </a:lnTo>
                  <a:lnTo>
                    <a:pt x="66177" y="229285"/>
                  </a:lnTo>
                  <a:lnTo>
                    <a:pt x="75665" y="183529"/>
                  </a:lnTo>
                  <a:lnTo>
                    <a:pt x="85994" y="138076"/>
                  </a:lnTo>
                  <a:lnTo>
                    <a:pt x="93169" y="98445"/>
                  </a:lnTo>
                  <a:lnTo>
                    <a:pt x="94586" y="55025"/>
                  </a:lnTo>
                  <a:lnTo>
                    <a:pt x="94889" y="8271"/>
                  </a:lnTo>
                  <a:lnTo>
                    <a:pt x="93846" y="4354"/>
                  </a:lnTo>
                  <a:lnTo>
                    <a:pt x="92092" y="1741"/>
                  </a:lnTo>
                  <a:lnTo>
                    <a:pt x="89865" y="0"/>
                  </a:lnTo>
                  <a:lnTo>
                    <a:pt x="87322" y="955"/>
                  </a:lnTo>
                  <a:lnTo>
                    <a:pt x="81673" y="7662"/>
                  </a:lnTo>
                  <a:lnTo>
                    <a:pt x="78458" y="17698"/>
                  </a:lnTo>
                  <a:lnTo>
                    <a:pt x="70736" y="56261"/>
                  </a:lnTo>
                  <a:lnTo>
                    <a:pt x="74554" y="99609"/>
                  </a:lnTo>
                  <a:lnTo>
                    <a:pt x="75622" y="144116"/>
                  </a:lnTo>
                  <a:lnTo>
                    <a:pt x="75807" y="186182"/>
                  </a:lnTo>
                  <a:lnTo>
                    <a:pt x="80918" y="227104"/>
                  </a:lnTo>
                  <a:lnTo>
                    <a:pt x="85410" y="282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7"/>
            <p:cNvSpPr/>
            <p:nvPr>
              <p:custDataLst>
                <p:tags r:id="rId60"/>
              </p:custDataLst>
            </p:nvPr>
          </p:nvSpPr>
          <p:spPr>
            <a:xfrm>
              <a:off x="1906983" y="6049440"/>
              <a:ext cx="45643" cy="141811"/>
            </a:xfrm>
            <a:custGeom>
              <a:avLst/>
              <a:gdLst/>
              <a:ahLst/>
              <a:cxnLst/>
              <a:rect l="0" t="0" r="0" b="0"/>
              <a:pathLst>
                <a:path w="45643" h="141811">
                  <a:moveTo>
                    <a:pt x="7542" y="75135"/>
                  </a:moveTo>
                  <a:lnTo>
                    <a:pt x="7542" y="75135"/>
                  </a:lnTo>
                  <a:lnTo>
                    <a:pt x="7542" y="70079"/>
                  </a:lnTo>
                  <a:lnTo>
                    <a:pt x="8600" y="68590"/>
                  </a:lnTo>
                  <a:lnTo>
                    <a:pt x="10364" y="67596"/>
                  </a:lnTo>
                  <a:lnTo>
                    <a:pt x="12598" y="66934"/>
                  </a:lnTo>
                  <a:lnTo>
                    <a:pt x="26840" y="55423"/>
                  </a:lnTo>
                  <a:lnTo>
                    <a:pt x="39341" y="43254"/>
                  </a:lnTo>
                  <a:lnTo>
                    <a:pt x="42842" y="34155"/>
                  </a:lnTo>
                  <a:lnTo>
                    <a:pt x="45478" y="2529"/>
                  </a:lnTo>
                  <a:lnTo>
                    <a:pt x="44474" y="1331"/>
                  </a:lnTo>
                  <a:lnTo>
                    <a:pt x="40537" y="0"/>
                  </a:lnTo>
                  <a:lnTo>
                    <a:pt x="27314" y="4307"/>
                  </a:lnTo>
                  <a:lnTo>
                    <a:pt x="18799" y="15081"/>
                  </a:lnTo>
                  <a:lnTo>
                    <a:pt x="4709" y="47867"/>
                  </a:lnTo>
                  <a:lnTo>
                    <a:pt x="0" y="80578"/>
                  </a:lnTo>
                  <a:lnTo>
                    <a:pt x="3661" y="106969"/>
                  </a:lnTo>
                  <a:lnTo>
                    <a:pt x="11449" y="123137"/>
                  </a:lnTo>
                  <a:lnTo>
                    <a:pt x="25516" y="134631"/>
                  </a:lnTo>
                  <a:lnTo>
                    <a:pt x="45642" y="141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8"/>
            <p:cNvSpPr/>
            <p:nvPr>
              <p:custDataLst>
                <p:tags r:id="rId61"/>
              </p:custDataLst>
            </p:nvPr>
          </p:nvSpPr>
          <p:spPr>
            <a:xfrm>
              <a:off x="1990987" y="6042231"/>
              <a:ext cx="65822" cy="249126"/>
            </a:xfrm>
            <a:custGeom>
              <a:avLst/>
              <a:gdLst/>
              <a:ahLst/>
              <a:cxnLst/>
              <a:rect l="0" t="0" r="0" b="0"/>
              <a:pathLst>
                <a:path w="65822" h="249126">
                  <a:moveTo>
                    <a:pt x="9263" y="34719"/>
                  </a:moveTo>
                  <a:lnTo>
                    <a:pt x="9263" y="34719"/>
                  </a:lnTo>
                  <a:lnTo>
                    <a:pt x="9263" y="39775"/>
                  </a:lnTo>
                  <a:lnTo>
                    <a:pt x="1062" y="70367"/>
                  </a:lnTo>
                  <a:lnTo>
                    <a:pt x="0" y="115883"/>
                  </a:lnTo>
                  <a:lnTo>
                    <a:pt x="2612" y="157643"/>
                  </a:lnTo>
                  <a:lnTo>
                    <a:pt x="8679" y="200537"/>
                  </a:lnTo>
                  <a:lnTo>
                    <a:pt x="9212" y="245669"/>
                  </a:lnTo>
                  <a:lnTo>
                    <a:pt x="9240" y="249125"/>
                  </a:lnTo>
                  <a:lnTo>
                    <a:pt x="9262" y="206023"/>
                  </a:lnTo>
                  <a:lnTo>
                    <a:pt x="4206" y="162984"/>
                  </a:lnTo>
                  <a:lnTo>
                    <a:pt x="621" y="115833"/>
                  </a:lnTo>
                  <a:lnTo>
                    <a:pt x="2735" y="78297"/>
                  </a:lnTo>
                  <a:lnTo>
                    <a:pt x="13030" y="30745"/>
                  </a:lnTo>
                  <a:lnTo>
                    <a:pt x="22138" y="8376"/>
                  </a:lnTo>
                  <a:lnTo>
                    <a:pt x="26313" y="4457"/>
                  </a:lnTo>
                  <a:lnTo>
                    <a:pt x="36596" y="103"/>
                  </a:lnTo>
                  <a:lnTo>
                    <a:pt x="41244" y="0"/>
                  </a:lnTo>
                  <a:lnTo>
                    <a:pt x="49229" y="2707"/>
                  </a:lnTo>
                  <a:lnTo>
                    <a:pt x="56306" y="10261"/>
                  </a:lnTo>
                  <a:lnTo>
                    <a:pt x="61921" y="20674"/>
                  </a:lnTo>
                  <a:lnTo>
                    <a:pt x="65821" y="50835"/>
                  </a:lnTo>
                  <a:lnTo>
                    <a:pt x="61181" y="69716"/>
                  </a:lnTo>
                  <a:lnTo>
                    <a:pt x="53104" y="83659"/>
                  </a:lnTo>
                  <a:lnTo>
                    <a:pt x="41448" y="88221"/>
                  </a:lnTo>
                  <a:lnTo>
                    <a:pt x="18208" y="91148"/>
                  </a:lnTo>
                  <a:lnTo>
                    <a:pt x="15226" y="90330"/>
                  </a:lnTo>
                  <a:lnTo>
                    <a:pt x="9263" y="82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9"/>
            <p:cNvSpPr/>
            <p:nvPr>
              <p:custDataLst>
                <p:tags r:id="rId62"/>
              </p:custDataLst>
            </p:nvPr>
          </p:nvSpPr>
          <p:spPr>
            <a:xfrm>
              <a:off x="2105970" y="6031167"/>
              <a:ext cx="65731" cy="109990"/>
            </a:xfrm>
            <a:custGeom>
              <a:avLst/>
              <a:gdLst/>
              <a:ahLst/>
              <a:cxnLst/>
              <a:rect l="0" t="0" r="0" b="0"/>
              <a:pathLst>
                <a:path w="65731" h="109990">
                  <a:moveTo>
                    <a:pt x="27630" y="36258"/>
                  </a:moveTo>
                  <a:lnTo>
                    <a:pt x="27630" y="36258"/>
                  </a:lnTo>
                  <a:lnTo>
                    <a:pt x="18221" y="36258"/>
                  </a:lnTo>
                  <a:lnTo>
                    <a:pt x="23196" y="31202"/>
                  </a:lnTo>
                  <a:lnTo>
                    <a:pt x="28482" y="28719"/>
                  </a:lnTo>
                  <a:lnTo>
                    <a:pt x="31373" y="28057"/>
                  </a:lnTo>
                  <a:lnTo>
                    <a:pt x="40498" y="22069"/>
                  </a:lnTo>
                  <a:lnTo>
                    <a:pt x="43932" y="16546"/>
                  </a:lnTo>
                  <a:lnTo>
                    <a:pt x="46137" y="4377"/>
                  </a:lnTo>
                  <a:lnTo>
                    <a:pt x="45260" y="2305"/>
                  </a:lnTo>
                  <a:lnTo>
                    <a:pt x="43616" y="922"/>
                  </a:lnTo>
                  <a:lnTo>
                    <a:pt x="41463" y="0"/>
                  </a:lnTo>
                  <a:lnTo>
                    <a:pt x="38969" y="445"/>
                  </a:lnTo>
                  <a:lnTo>
                    <a:pt x="30402" y="6126"/>
                  </a:lnTo>
                  <a:lnTo>
                    <a:pt x="9820" y="25653"/>
                  </a:lnTo>
                  <a:lnTo>
                    <a:pt x="3840" y="40011"/>
                  </a:lnTo>
                  <a:lnTo>
                    <a:pt x="0" y="70043"/>
                  </a:lnTo>
                  <a:lnTo>
                    <a:pt x="5120" y="83376"/>
                  </a:lnTo>
                  <a:lnTo>
                    <a:pt x="20597" y="104127"/>
                  </a:lnTo>
                  <a:lnTo>
                    <a:pt x="30148" y="108755"/>
                  </a:lnTo>
                  <a:lnTo>
                    <a:pt x="35659" y="109989"/>
                  </a:lnTo>
                  <a:lnTo>
                    <a:pt x="65730" y="102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0"/>
            <p:cNvSpPr/>
            <p:nvPr>
              <p:custDataLst>
                <p:tags r:id="rId63"/>
              </p:custDataLst>
            </p:nvPr>
          </p:nvSpPr>
          <p:spPr>
            <a:xfrm>
              <a:off x="2209800" y="6039692"/>
              <a:ext cx="76201" cy="91986"/>
            </a:xfrm>
            <a:custGeom>
              <a:avLst/>
              <a:gdLst/>
              <a:ahLst/>
              <a:cxnLst/>
              <a:rect l="0" t="0" r="0" b="0"/>
              <a:pathLst>
                <a:path w="76201" h="91986">
                  <a:moveTo>
                    <a:pt x="9525" y="8683"/>
                  </a:moveTo>
                  <a:lnTo>
                    <a:pt x="9525" y="8683"/>
                  </a:lnTo>
                  <a:lnTo>
                    <a:pt x="1324" y="8683"/>
                  </a:lnTo>
                  <a:lnTo>
                    <a:pt x="883" y="9741"/>
                  </a:lnTo>
                  <a:lnTo>
                    <a:pt x="10" y="53740"/>
                  </a:lnTo>
                  <a:lnTo>
                    <a:pt x="0" y="91985"/>
                  </a:lnTo>
                  <a:lnTo>
                    <a:pt x="1058" y="63869"/>
                  </a:lnTo>
                  <a:lnTo>
                    <a:pt x="16246" y="19177"/>
                  </a:lnTo>
                  <a:lnTo>
                    <a:pt x="22390" y="8761"/>
                  </a:lnTo>
                  <a:lnTo>
                    <a:pt x="28648" y="3426"/>
                  </a:lnTo>
                  <a:lnTo>
                    <a:pt x="36016" y="1054"/>
                  </a:lnTo>
                  <a:lnTo>
                    <a:pt x="46346" y="0"/>
                  </a:lnTo>
                  <a:lnTo>
                    <a:pt x="55170" y="2356"/>
                  </a:lnTo>
                  <a:lnTo>
                    <a:pt x="59006" y="4465"/>
                  </a:lnTo>
                  <a:lnTo>
                    <a:pt x="69459" y="17546"/>
                  </a:lnTo>
                  <a:lnTo>
                    <a:pt x="74203" y="34828"/>
                  </a:lnTo>
                  <a:lnTo>
                    <a:pt x="76200" y="8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1"/>
            <p:cNvSpPr/>
            <p:nvPr>
              <p:custDataLst>
                <p:tags r:id="rId64"/>
              </p:custDataLst>
            </p:nvPr>
          </p:nvSpPr>
          <p:spPr>
            <a:xfrm>
              <a:off x="2335619" y="5861838"/>
              <a:ext cx="102340" cy="269448"/>
            </a:xfrm>
            <a:custGeom>
              <a:avLst/>
              <a:gdLst/>
              <a:ahLst/>
              <a:cxnLst/>
              <a:rect l="0" t="0" r="0" b="0"/>
              <a:pathLst>
                <a:path w="102340" h="269448">
                  <a:moveTo>
                    <a:pt x="45631" y="215112"/>
                  </a:moveTo>
                  <a:lnTo>
                    <a:pt x="45631" y="215112"/>
                  </a:lnTo>
                  <a:lnTo>
                    <a:pt x="50687" y="215112"/>
                  </a:lnTo>
                  <a:lnTo>
                    <a:pt x="55992" y="209467"/>
                  </a:lnTo>
                  <a:lnTo>
                    <a:pt x="58889" y="204999"/>
                  </a:lnTo>
                  <a:lnTo>
                    <a:pt x="59761" y="200961"/>
                  </a:lnTo>
                  <a:lnTo>
                    <a:pt x="59284" y="197212"/>
                  </a:lnTo>
                  <a:lnTo>
                    <a:pt x="56379" y="186878"/>
                  </a:lnTo>
                  <a:lnTo>
                    <a:pt x="55971" y="183590"/>
                  </a:lnTo>
                  <a:lnTo>
                    <a:pt x="54641" y="181397"/>
                  </a:lnTo>
                  <a:lnTo>
                    <a:pt x="52696" y="179935"/>
                  </a:lnTo>
                  <a:lnTo>
                    <a:pt x="50341" y="178961"/>
                  </a:lnTo>
                  <a:lnTo>
                    <a:pt x="47713" y="179370"/>
                  </a:lnTo>
                  <a:lnTo>
                    <a:pt x="27731" y="190440"/>
                  </a:lnTo>
                  <a:lnTo>
                    <a:pt x="18978" y="199208"/>
                  </a:lnTo>
                  <a:lnTo>
                    <a:pt x="4736" y="222084"/>
                  </a:lnTo>
                  <a:lnTo>
                    <a:pt x="0" y="245752"/>
                  </a:lnTo>
                  <a:lnTo>
                    <a:pt x="1714" y="258011"/>
                  </a:lnTo>
                  <a:lnTo>
                    <a:pt x="3653" y="262761"/>
                  </a:lnTo>
                  <a:lnTo>
                    <a:pt x="6004" y="265928"/>
                  </a:lnTo>
                  <a:lnTo>
                    <a:pt x="11439" y="269447"/>
                  </a:lnTo>
                  <a:lnTo>
                    <a:pt x="15428" y="268268"/>
                  </a:lnTo>
                  <a:lnTo>
                    <a:pt x="25505" y="261315"/>
                  </a:lnTo>
                  <a:lnTo>
                    <a:pt x="53489" y="214151"/>
                  </a:lnTo>
                  <a:lnTo>
                    <a:pt x="73568" y="172077"/>
                  </a:lnTo>
                  <a:lnTo>
                    <a:pt x="86780" y="130294"/>
                  </a:lnTo>
                  <a:lnTo>
                    <a:pt x="93035" y="84920"/>
                  </a:lnTo>
                  <a:lnTo>
                    <a:pt x="100542" y="44286"/>
                  </a:lnTo>
                  <a:lnTo>
                    <a:pt x="102339" y="10742"/>
                  </a:lnTo>
                  <a:lnTo>
                    <a:pt x="101428" y="5841"/>
                  </a:lnTo>
                  <a:lnTo>
                    <a:pt x="99762" y="2573"/>
                  </a:lnTo>
                  <a:lnTo>
                    <a:pt x="97594" y="394"/>
                  </a:lnTo>
                  <a:lnTo>
                    <a:pt x="96147" y="0"/>
                  </a:lnTo>
                  <a:lnTo>
                    <a:pt x="95184" y="796"/>
                  </a:lnTo>
                  <a:lnTo>
                    <a:pt x="78347" y="41872"/>
                  </a:lnTo>
                  <a:lnTo>
                    <a:pt x="69967" y="89051"/>
                  </a:lnTo>
                  <a:lnTo>
                    <a:pt x="65725" y="133376"/>
                  </a:lnTo>
                  <a:lnTo>
                    <a:pt x="64818" y="174741"/>
                  </a:lnTo>
                  <a:lnTo>
                    <a:pt x="69778" y="199857"/>
                  </a:lnTo>
                  <a:lnTo>
                    <a:pt x="83731" y="224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2"/>
            <p:cNvSpPr/>
            <p:nvPr>
              <p:custDataLst>
                <p:tags r:id="rId65"/>
              </p:custDataLst>
            </p:nvPr>
          </p:nvSpPr>
          <p:spPr>
            <a:xfrm>
              <a:off x="2453599" y="6006037"/>
              <a:ext cx="41952" cy="109014"/>
            </a:xfrm>
            <a:custGeom>
              <a:avLst/>
              <a:gdLst/>
              <a:ahLst/>
              <a:cxnLst/>
              <a:rect l="0" t="0" r="0" b="0"/>
              <a:pathLst>
                <a:path w="41952" h="109014">
                  <a:moveTo>
                    <a:pt x="13376" y="42338"/>
                  </a:moveTo>
                  <a:lnTo>
                    <a:pt x="13376" y="42338"/>
                  </a:lnTo>
                  <a:lnTo>
                    <a:pt x="13376" y="47394"/>
                  </a:lnTo>
                  <a:lnTo>
                    <a:pt x="14434" y="47826"/>
                  </a:lnTo>
                  <a:lnTo>
                    <a:pt x="18432" y="45482"/>
                  </a:lnTo>
                  <a:lnTo>
                    <a:pt x="35766" y="29357"/>
                  </a:lnTo>
                  <a:lnTo>
                    <a:pt x="39202" y="23163"/>
                  </a:lnTo>
                  <a:lnTo>
                    <a:pt x="41408" y="10563"/>
                  </a:lnTo>
                  <a:lnTo>
                    <a:pt x="41790" y="1056"/>
                  </a:lnTo>
                  <a:lnTo>
                    <a:pt x="39727" y="0"/>
                  </a:lnTo>
                  <a:lnTo>
                    <a:pt x="31790" y="1649"/>
                  </a:lnTo>
                  <a:lnTo>
                    <a:pt x="20478" y="8527"/>
                  </a:lnTo>
                  <a:lnTo>
                    <a:pt x="742" y="48020"/>
                  </a:lnTo>
                  <a:lnTo>
                    <a:pt x="0" y="61091"/>
                  </a:lnTo>
                  <a:lnTo>
                    <a:pt x="8147" y="86729"/>
                  </a:lnTo>
                  <a:lnTo>
                    <a:pt x="16697" y="96640"/>
                  </a:lnTo>
                  <a:lnTo>
                    <a:pt x="26494" y="103514"/>
                  </a:lnTo>
                  <a:lnTo>
                    <a:pt x="41951" y="109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3"/>
            <p:cNvSpPr/>
            <p:nvPr>
              <p:custDataLst>
                <p:tags r:id="rId66"/>
              </p:custDataLst>
            </p:nvPr>
          </p:nvSpPr>
          <p:spPr>
            <a:xfrm>
              <a:off x="2543210" y="6016180"/>
              <a:ext cx="47591" cy="89346"/>
            </a:xfrm>
            <a:custGeom>
              <a:avLst/>
              <a:gdLst/>
              <a:ahLst/>
              <a:cxnLst/>
              <a:rect l="0" t="0" r="0" b="0"/>
              <a:pathLst>
                <a:path w="47591" h="89346">
                  <a:moveTo>
                    <a:pt x="9490" y="13145"/>
                  </a:moveTo>
                  <a:lnTo>
                    <a:pt x="9490" y="13145"/>
                  </a:lnTo>
                  <a:lnTo>
                    <a:pt x="14546" y="13145"/>
                  </a:lnTo>
                  <a:lnTo>
                    <a:pt x="16036" y="12087"/>
                  </a:lnTo>
                  <a:lnTo>
                    <a:pt x="17029" y="10323"/>
                  </a:lnTo>
                  <a:lnTo>
                    <a:pt x="17691" y="8089"/>
                  </a:lnTo>
                  <a:lnTo>
                    <a:pt x="17074" y="6600"/>
                  </a:lnTo>
                  <a:lnTo>
                    <a:pt x="15604" y="5606"/>
                  </a:lnTo>
                  <a:lnTo>
                    <a:pt x="13566" y="4944"/>
                  </a:lnTo>
                  <a:lnTo>
                    <a:pt x="12208" y="5561"/>
                  </a:lnTo>
                  <a:lnTo>
                    <a:pt x="11302" y="7031"/>
                  </a:lnTo>
                  <a:lnTo>
                    <a:pt x="10295" y="12545"/>
                  </a:lnTo>
                  <a:lnTo>
                    <a:pt x="8670" y="26490"/>
                  </a:lnTo>
                  <a:lnTo>
                    <a:pt x="3014" y="39912"/>
                  </a:lnTo>
                  <a:lnTo>
                    <a:pt x="0" y="79021"/>
                  </a:lnTo>
                  <a:lnTo>
                    <a:pt x="1030" y="64453"/>
                  </a:lnTo>
                  <a:lnTo>
                    <a:pt x="19263" y="17797"/>
                  </a:lnTo>
                  <a:lnTo>
                    <a:pt x="31764" y="1364"/>
                  </a:lnTo>
                  <a:lnTo>
                    <a:pt x="33864" y="0"/>
                  </a:lnTo>
                  <a:lnTo>
                    <a:pt x="35264" y="149"/>
                  </a:lnTo>
                  <a:lnTo>
                    <a:pt x="42568" y="7991"/>
                  </a:lnTo>
                  <a:lnTo>
                    <a:pt x="45358" y="19321"/>
                  </a:lnTo>
                  <a:lnTo>
                    <a:pt x="47503" y="66793"/>
                  </a:lnTo>
                  <a:lnTo>
                    <a:pt x="47590" y="89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4"/>
            <p:cNvSpPr/>
            <p:nvPr>
              <p:custDataLst>
                <p:tags r:id="rId67"/>
              </p:custDataLst>
            </p:nvPr>
          </p:nvSpPr>
          <p:spPr>
            <a:xfrm>
              <a:off x="2652358" y="5864735"/>
              <a:ext cx="52351" cy="224586"/>
            </a:xfrm>
            <a:custGeom>
              <a:avLst/>
              <a:gdLst/>
              <a:ahLst/>
              <a:cxnLst/>
              <a:rect l="0" t="0" r="0" b="0"/>
              <a:pathLst>
                <a:path w="52351" h="224586">
                  <a:moveTo>
                    <a:pt x="43217" y="21715"/>
                  </a:moveTo>
                  <a:lnTo>
                    <a:pt x="43217" y="21715"/>
                  </a:lnTo>
                  <a:lnTo>
                    <a:pt x="50756" y="3815"/>
                  </a:lnTo>
                  <a:lnTo>
                    <a:pt x="51418" y="256"/>
                  </a:lnTo>
                  <a:lnTo>
                    <a:pt x="51859" y="0"/>
                  </a:lnTo>
                  <a:lnTo>
                    <a:pt x="52350" y="5362"/>
                  </a:lnTo>
                  <a:lnTo>
                    <a:pt x="39450" y="51364"/>
                  </a:lnTo>
                  <a:lnTo>
                    <a:pt x="24089" y="93340"/>
                  </a:lnTo>
                  <a:lnTo>
                    <a:pt x="11452" y="135111"/>
                  </a:lnTo>
                  <a:lnTo>
                    <a:pt x="3129" y="175982"/>
                  </a:lnTo>
                  <a:lnTo>
                    <a:pt x="0" y="192937"/>
                  </a:lnTo>
                  <a:lnTo>
                    <a:pt x="4234" y="222585"/>
                  </a:lnTo>
                  <a:lnTo>
                    <a:pt x="5587" y="224420"/>
                  </a:lnTo>
                  <a:lnTo>
                    <a:pt x="7547" y="224585"/>
                  </a:lnTo>
                  <a:lnTo>
                    <a:pt x="12547" y="221946"/>
                  </a:lnTo>
                  <a:lnTo>
                    <a:pt x="24167" y="202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5"/>
            <p:cNvSpPr/>
            <p:nvPr>
              <p:custDataLst>
                <p:tags r:id="rId68"/>
              </p:custDataLst>
            </p:nvPr>
          </p:nvSpPr>
          <p:spPr>
            <a:xfrm>
              <a:off x="2595720" y="5953125"/>
              <a:ext cx="137956" cy="38101"/>
            </a:xfrm>
            <a:custGeom>
              <a:avLst/>
              <a:gdLst/>
              <a:ahLst/>
              <a:cxnLst/>
              <a:rect l="0" t="0" r="0" b="0"/>
              <a:pathLst>
                <a:path w="137956" h="38101">
                  <a:moveTo>
                    <a:pt x="14130" y="38100"/>
                  </a:moveTo>
                  <a:lnTo>
                    <a:pt x="14130" y="38100"/>
                  </a:lnTo>
                  <a:lnTo>
                    <a:pt x="0" y="38100"/>
                  </a:lnTo>
                  <a:lnTo>
                    <a:pt x="29353" y="37042"/>
                  </a:lnTo>
                  <a:lnTo>
                    <a:pt x="74759" y="28399"/>
                  </a:lnTo>
                  <a:lnTo>
                    <a:pt x="114585" y="17893"/>
                  </a:lnTo>
                  <a:lnTo>
                    <a:pt x="137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6"/>
            <p:cNvSpPr/>
            <p:nvPr>
              <p:custDataLst>
                <p:tags r:id="rId69"/>
              </p:custDataLst>
            </p:nvPr>
          </p:nvSpPr>
          <p:spPr>
            <a:xfrm>
              <a:off x="2895600" y="6000750"/>
              <a:ext cx="95251" cy="105673"/>
            </a:xfrm>
            <a:custGeom>
              <a:avLst/>
              <a:gdLst/>
              <a:ahLst/>
              <a:cxnLst/>
              <a:rect l="0" t="0" r="0" b="0"/>
              <a:pathLst>
                <a:path w="95251" h="105673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8201" y="9918"/>
                  </a:lnTo>
                  <a:lnTo>
                    <a:pt x="19834" y="50958"/>
                  </a:lnTo>
                  <a:lnTo>
                    <a:pt x="38169" y="94706"/>
                  </a:lnTo>
                  <a:lnTo>
                    <a:pt x="41321" y="101237"/>
                  </a:lnTo>
                  <a:lnTo>
                    <a:pt x="44481" y="104533"/>
                  </a:lnTo>
                  <a:lnTo>
                    <a:pt x="47645" y="105672"/>
                  </a:lnTo>
                  <a:lnTo>
                    <a:pt x="50814" y="105373"/>
                  </a:lnTo>
                  <a:lnTo>
                    <a:pt x="57156" y="102219"/>
                  </a:lnTo>
                  <a:lnTo>
                    <a:pt x="60329" y="99896"/>
                  </a:lnTo>
                  <a:lnTo>
                    <a:pt x="82550" y="53328"/>
                  </a:lnTo>
                  <a:lnTo>
                    <a:pt x="93995" y="148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7"/>
            <p:cNvSpPr/>
            <p:nvPr>
              <p:custDataLst>
                <p:tags r:id="rId70"/>
              </p:custDataLst>
            </p:nvPr>
          </p:nvSpPr>
          <p:spPr>
            <a:xfrm>
              <a:off x="3032141" y="5993174"/>
              <a:ext cx="82535" cy="96838"/>
            </a:xfrm>
            <a:custGeom>
              <a:avLst/>
              <a:gdLst/>
              <a:ahLst/>
              <a:cxnLst/>
              <a:rect l="0" t="0" r="0" b="0"/>
              <a:pathLst>
                <a:path w="82535" h="96838">
                  <a:moveTo>
                    <a:pt x="44434" y="36151"/>
                  </a:moveTo>
                  <a:lnTo>
                    <a:pt x="44434" y="36151"/>
                  </a:lnTo>
                  <a:lnTo>
                    <a:pt x="44434" y="4629"/>
                  </a:lnTo>
                  <a:lnTo>
                    <a:pt x="43376" y="2436"/>
                  </a:lnTo>
                  <a:lnTo>
                    <a:pt x="41612" y="974"/>
                  </a:lnTo>
                  <a:lnTo>
                    <a:pt x="39378" y="0"/>
                  </a:lnTo>
                  <a:lnTo>
                    <a:pt x="36830" y="409"/>
                  </a:lnTo>
                  <a:lnTo>
                    <a:pt x="31177" y="3684"/>
                  </a:lnTo>
                  <a:lnTo>
                    <a:pt x="7578" y="38806"/>
                  </a:lnTo>
                  <a:lnTo>
                    <a:pt x="0" y="65512"/>
                  </a:lnTo>
                  <a:lnTo>
                    <a:pt x="1050" y="78481"/>
                  </a:lnTo>
                  <a:lnTo>
                    <a:pt x="5044" y="87773"/>
                  </a:lnTo>
                  <a:lnTo>
                    <a:pt x="10347" y="95430"/>
                  </a:lnTo>
                  <a:lnTo>
                    <a:pt x="13243" y="96837"/>
                  </a:lnTo>
                  <a:lnTo>
                    <a:pt x="16231" y="96717"/>
                  </a:lnTo>
                  <a:lnTo>
                    <a:pt x="19282" y="95578"/>
                  </a:lnTo>
                  <a:lnTo>
                    <a:pt x="25495" y="88668"/>
                  </a:lnTo>
                  <a:lnTo>
                    <a:pt x="30725" y="78542"/>
                  </a:lnTo>
                  <a:lnTo>
                    <a:pt x="36905" y="57616"/>
                  </a:lnTo>
                  <a:lnTo>
                    <a:pt x="39415" y="53636"/>
                  </a:lnTo>
                  <a:lnTo>
                    <a:pt x="43993" y="29973"/>
                  </a:lnTo>
                  <a:lnTo>
                    <a:pt x="45198" y="28857"/>
                  </a:lnTo>
                  <a:lnTo>
                    <a:pt x="49360" y="27618"/>
                  </a:lnTo>
                  <a:lnTo>
                    <a:pt x="50893" y="29404"/>
                  </a:lnTo>
                  <a:lnTo>
                    <a:pt x="56175" y="44657"/>
                  </a:lnTo>
                  <a:lnTo>
                    <a:pt x="82534" y="8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8"/>
            <p:cNvSpPr/>
            <p:nvPr>
              <p:custDataLst>
                <p:tags r:id="rId71"/>
              </p:custDataLst>
            </p:nvPr>
          </p:nvSpPr>
          <p:spPr>
            <a:xfrm>
              <a:off x="3133725" y="6000750"/>
              <a:ext cx="57151" cy="92852"/>
            </a:xfrm>
            <a:custGeom>
              <a:avLst/>
              <a:gdLst/>
              <a:ahLst/>
              <a:cxnLst/>
              <a:rect l="0" t="0" r="0" b="0"/>
              <a:pathLst>
                <a:path w="57151" h="92852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5056" y="9641"/>
                  </a:lnTo>
                  <a:lnTo>
                    <a:pt x="10361" y="12399"/>
                  </a:lnTo>
                  <a:lnTo>
                    <a:pt x="16246" y="18211"/>
                  </a:lnTo>
                  <a:lnTo>
                    <a:pt x="33899" y="44737"/>
                  </a:lnTo>
                  <a:lnTo>
                    <a:pt x="36233" y="55514"/>
                  </a:lnTo>
                  <a:lnTo>
                    <a:pt x="34448" y="67359"/>
                  </a:lnTo>
                  <a:lnTo>
                    <a:pt x="28290" y="89853"/>
                  </a:lnTo>
                  <a:lnTo>
                    <a:pt x="26268" y="91652"/>
                  </a:lnTo>
                  <a:lnTo>
                    <a:pt x="23862" y="92851"/>
                  </a:lnTo>
                  <a:lnTo>
                    <a:pt x="22258" y="91534"/>
                  </a:lnTo>
                  <a:lnTo>
                    <a:pt x="20475" y="84426"/>
                  </a:lnTo>
                  <a:lnTo>
                    <a:pt x="32433" y="4535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9"/>
            <p:cNvSpPr/>
            <p:nvPr>
              <p:custDataLst>
                <p:tags r:id="rId72"/>
              </p:custDataLst>
            </p:nvPr>
          </p:nvSpPr>
          <p:spPr>
            <a:xfrm>
              <a:off x="3238500" y="59817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1058" y="35648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0"/>
            <p:cNvSpPr/>
            <p:nvPr>
              <p:custDataLst>
                <p:tags r:id="rId73"/>
              </p:custDataLst>
            </p:nvPr>
          </p:nvSpPr>
          <p:spPr>
            <a:xfrm>
              <a:off x="3264253" y="5934075"/>
              <a:ext cx="2823" cy="28576"/>
            </a:xfrm>
            <a:custGeom>
              <a:avLst/>
              <a:gdLst/>
              <a:ahLst/>
              <a:cxnLst/>
              <a:rect l="0" t="0" r="0" b="0"/>
              <a:pathLst>
                <a:path w="2823" h="28576">
                  <a:moveTo>
                    <a:pt x="2822" y="28575"/>
                  </a:moveTo>
                  <a:lnTo>
                    <a:pt x="2822" y="28575"/>
                  </a:lnTo>
                  <a:lnTo>
                    <a:pt x="2822" y="10261"/>
                  </a:lnTo>
                  <a:lnTo>
                    <a:pt x="0" y="1738"/>
                  </a:lnTo>
                  <a:lnTo>
                    <a:pt x="2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1"/>
            <p:cNvSpPr/>
            <p:nvPr>
              <p:custDataLst>
                <p:tags r:id="rId74"/>
              </p:custDataLst>
            </p:nvPr>
          </p:nvSpPr>
          <p:spPr>
            <a:xfrm>
              <a:off x="3297771" y="5963241"/>
              <a:ext cx="74080" cy="94660"/>
            </a:xfrm>
            <a:custGeom>
              <a:avLst/>
              <a:gdLst/>
              <a:ahLst/>
              <a:cxnLst/>
              <a:rect l="0" t="0" r="0" b="0"/>
              <a:pathLst>
                <a:path w="74080" h="94660">
                  <a:moveTo>
                    <a:pt x="35979" y="56559"/>
                  </a:moveTo>
                  <a:lnTo>
                    <a:pt x="35979" y="56559"/>
                  </a:lnTo>
                  <a:lnTo>
                    <a:pt x="35979" y="51503"/>
                  </a:lnTo>
                  <a:lnTo>
                    <a:pt x="38801" y="46198"/>
                  </a:lnTo>
                  <a:lnTo>
                    <a:pt x="41036" y="43302"/>
                  </a:lnTo>
                  <a:lnTo>
                    <a:pt x="43518" y="34439"/>
                  </a:lnTo>
                  <a:lnTo>
                    <a:pt x="45111" y="16558"/>
                  </a:lnTo>
                  <a:lnTo>
                    <a:pt x="42507" y="9500"/>
                  </a:lnTo>
                  <a:lnTo>
                    <a:pt x="37268" y="1403"/>
                  </a:lnTo>
                  <a:lnTo>
                    <a:pt x="33730" y="295"/>
                  </a:lnTo>
                  <a:lnTo>
                    <a:pt x="31304" y="0"/>
                  </a:lnTo>
                  <a:lnTo>
                    <a:pt x="22965" y="8138"/>
                  </a:lnTo>
                  <a:lnTo>
                    <a:pt x="12015" y="24926"/>
                  </a:lnTo>
                  <a:lnTo>
                    <a:pt x="270" y="64665"/>
                  </a:lnTo>
                  <a:lnTo>
                    <a:pt x="0" y="77096"/>
                  </a:lnTo>
                  <a:lnTo>
                    <a:pt x="3408" y="86148"/>
                  </a:lnTo>
                  <a:lnTo>
                    <a:pt x="5798" y="87926"/>
                  </a:lnTo>
                  <a:lnTo>
                    <a:pt x="8450" y="88054"/>
                  </a:lnTo>
                  <a:lnTo>
                    <a:pt x="14219" y="85374"/>
                  </a:lnTo>
                  <a:lnTo>
                    <a:pt x="20311" y="80654"/>
                  </a:lnTo>
                  <a:lnTo>
                    <a:pt x="38828" y="58373"/>
                  </a:lnTo>
                  <a:lnTo>
                    <a:pt x="51829" y="49274"/>
                  </a:lnTo>
                  <a:lnTo>
                    <a:pt x="59138" y="47699"/>
                  </a:lnTo>
                  <a:lnTo>
                    <a:pt x="60943" y="48535"/>
                  </a:lnTo>
                  <a:lnTo>
                    <a:pt x="62147" y="50152"/>
                  </a:lnTo>
                  <a:lnTo>
                    <a:pt x="63484" y="55828"/>
                  </a:lnTo>
                  <a:lnTo>
                    <a:pt x="65295" y="70924"/>
                  </a:lnTo>
                  <a:lnTo>
                    <a:pt x="74079" y="9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92"/>
            <p:cNvSpPr/>
            <p:nvPr>
              <p:custDataLst>
                <p:tags r:id="rId75"/>
              </p:custDataLst>
            </p:nvPr>
          </p:nvSpPr>
          <p:spPr>
            <a:xfrm>
              <a:off x="3400425" y="5887774"/>
              <a:ext cx="75611" cy="195333"/>
            </a:xfrm>
            <a:custGeom>
              <a:avLst/>
              <a:gdLst/>
              <a:ahLst/>
              <a:cxnLst/>
              <a:rect l="0" t="0" r="0" b="0"/>
              <a:pathLst>
                <a:path w="75611" h="195333">
                  <a:moveTo>
                    <a:pt x="57150" y="8201"/>
                  </a:moveTo>
                  <a:lnTo>
                    <a:pt x="57150" y="8201"/>
                  </a:lnTo>
                  <a:lnTo>
                    <a:pt x="57150" y="0"/>
                  </a:lnTo>
                  <a:lnTo>
                    <a:pt x="52093" y="9182"/>
                  </a:lnTo>
                  <a:lnTo>
                    <a:pt x="42961" y="53604"/>
                  </a:lnTo>
                  <a:lnTo>
                    <a:pt x="33470" y="96379"/>
                  </a:lnTo>
                  <a:lnTo>
                    <a:pt x="24969" y="133341"/>
                  </a:lnTo>
                  <a:lnTo>
                    <a:pt x="19396" y="175232"/>
                  </a:lnTo>
                  <a:lnTo>
                    <a:pt x="19204" y="173101"/>
                  </a:lnTo>
                  <a:lnTo>
                    <a:pt x="21941" y="168626"/>
                  </a:lnTo>
                  <a:lnTo>
                    <a:pt x="51109" y="123991"/>
                  </a:lnTo>
                  <a:lnTo>
                    <a:pt x="59051" y="117872"/>
                  </a:lnTo>
                  <a:lnTo>
                    <a:pt x="69473" y="114427"/>
                  </a:lnTo>
                  <a:lnTo>
                    <a:pt x="71715" y="115002"/>
                  </a:lnTo>
                  <a:lnTo>
                    <a:pt x="73210" y="116442"/>
                  </a:lnTo>
                  <a:lnTo>
                    <a:pt x="74207" y="118462"/>
                  </a:lnTo>
                  <a:lnTo>
                    <a:pt x="75610" y="131417"/>
                  </a:lnTo>
                  <a:lnTo>
                    <a:pt x="70969" y="153718"/>
                  </a:lnTo>
                  <a:lnTo>
                    <a:pt x="62891" y="170320"/>
                  </a:lnTo>
                  <a:lnTo>
                    <a:pt x="44134" y="190900"/>
                  </a:lnTo>
                  <a:lnTo>
                    <a:pt x="36195" y="195233"/>
                  </a:lnTo>
                  <a:lnTo>
                    <a:pt x="32597" y="195332"/>
                  </a:lnTo>
                  <a:lnTo>
                    <a:pt x="25776" y="192617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3"/>
            <p:cNvSpPr/>
            <p:nvPr>
              <p:custDataLst>
                <p:tags r:id="rId76"/>
              </p:custDataLst>
            </p:nvPr>
          </p:nvSpPr>
          <p:spPr>
            <a:xfrm>
              <a:off x="3514725" y="5895975"/>
              <a:ext cx="74877" cy="190501"/>
            </a:xfrm>
            <a:custGeom>
              <a:avLst/>
              <a:gdLst/>
              <a:ahLst/>
              <a:cxnLst/>
              <a:rect l="0" t="0" r="0" b="0"/>
              <a:pathLst>
                <a:path w="74877" h="190501">
                  <a:moveTo>
                    <a:pt x="66675" y="0"/>
                  </a:moveTo>
                  <a:lnTo>
                    <a:pt x="66675" y="0"/>
                  </a:lnTo>
                  <a:lnTo>
                    <a:pt x="71732" y="0"/>
                  </a:lnTo>
                  <a:lnTo>
                    <a:pt x="73221" y="1058"/>
                  </a:lnTo>
                  <a:lnTo>
                    <a:pt x="74214" y="2822"/>
                  </a:lnTo>
                  <a:lnTo>
                    <a:pt x="74876" y="5056"/>
                  </a:lnTo>
                  <a:lnTo>
                    <a:pt x="73201" y="7604"/>
                  </a:lnTo>
                  <a:lnTo>
                    <a:pt x="61788" y="18363"/>
                  </a:lnTo>
                  <a:lnTo>
                    <a:pt x="41404" y="61963"/>
                  </a:lnTo>
                  <a:lnTo>
                    <a:pt x="25417" y="103357"/>
                  </a:lnTo>
                  <a:lnTo>
                    <a:pt x="9527" y="14394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4"/>
            <p:cNvSpPr/>
            <p:nvPr>
              <p:custDataLst>
                <p:tags r:id="rId77"/>
              </p:custDataLst>
            </p:nvPr>
          </p:nvSpPr>
          <p:spPr>
            <a:xfrm>
              <a:off x="3562350" y="5996745"/>
              <a:ext cx="114301" cy="104185"/>
            </a:xfrm>
            <a:custGeom>
              <a:avLst/>
              <a:gdLst/>
              <a:ahLst/>
              <a:cxnLst/>
              <a:rect l="0" t="0" r="0" b="0"/>
              <a:pathLst>
                <a:path w="114301" h="104185">
                  <a:moveTo>
                    <a:pt x="0" y="32580"/>
                  </a:moveTo>
                  <a:lnTo>
                    <a:pt x="0" y="32580"/>
                  </a:lnTo>
                  <a:lnTo>
                    <a:pt x="0" y="40781"/>
                  </a:lnTo>
                  <a:lnTo>
                    <a:pt x="21459" y="41989"/>
                  </a:lnTo>
                  <a:lnTo>
                    <a:pt x="36580" y="37015"/>
                  </a:lnTo>
                  <a:lnTo>
                    <a:pt x="68114" y="11511"/>
                  </a:lnTo>
                  <a:lnTo>
                    <a:pt x="69751" y="7950"/>
                  </a:lnTo>
                  <a:lnTo>
                    <a:pt x="69784" y="4519"/>
                  </a:lnTo>
                  <a:lnTo>
                    <a:pt x="68747" y="1173"/>
                  </a:lnTo>
                  <a:lnTo>
                    <a:pt x="66998" y="0"/>
                  </a:lnTo>
                  <a:lnTo>
                    <a:pt x="64774" y="277"/>
                  </a:lnTo>
                  <a:lnTo>
                    <a:pt x="59480" y="2348"/>
                  </a:lnTo>
                  <a:lnTo>
                    <a:pt x="53599" y="3269"/>
                  </a:lnTo>
                  <a:lnTo>
                    <a:pt x="30512" y="21808"/>
                  </a:lnTo>
                  <a:lnTo>
                    <a:pt x="19624" y="35034"/>
                  </a:lnTo>
                  <a:lnTo>
                    <a:pt x="14013" y="46370"/>
                  </a:lnTo>
                  <a:lnTo>
                    <a:pt x="11520" y="58465"/>
                  </a:lnTo>
                  <a:lnTo>
                    <a:pt x="13234" y="70895"/>
                  </a:lnTo>
                  <a:lnTo>
                    <a:pt x="15173" y="77173"/>
                  </a:lnTo>
                  <a:lnTo>
                    <a:pt x="22971" y="86972"/>
                  </a:lnTo>
                  <a:lnTo>
                    <a:pt x="34551" y="94854"/>
                  </a:lnTo>
                  <a:lnTo>
                    <a:pt x="59979" y="104184"/>
                  </a:lnTo>
                  <a:lnTo>
                    <a:pt x="114300" y="9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28"/>
          <p:cNvGrpSpPr/>
          <p:nvPr/>
        </p:nvGrpSpPr>
        <p:grpSpPr>
          <a:xfrm>
            <a:off x="1752600" y="6410833"/>
            <a:ext cx="885826" cy="238620"/>
            <a:chOff x="1752600" y="6410833"/>
            <a:chExt cx="885826" cy="238620"/>
          </a:xfrm>
        </p:grpSpPr>
        <p:sp>
          <p:nvSpPr>
            <p:cNvPr id="221" name="SMARTInkShape-195"/>
            <p:cNvSpPr/>
            <p:nvPr>
              <p:custDataLst>
                <p:tags r:id="rId51"/>
              </p:custDataLst>
            </p:nvPr>
          </p:nvSpPr>
          <p:spPr>
            <a:xfrm>
              <a:off x="1752600" y="6440340"/>
              <a:ext cx="104776" cy="121147"/>
            </a:xfrm>
            <a:custGeom>
              <a:avLst/>
              <a:gdLst/>
              <a:ahLst/>
              <a:cxnLst/>
              <a:rect l="0" t="0" r="0" b="0"/>
              <a:pathLst>
                <a:path w="104776" h="121147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1" y="0"/>
                  </a:lnTo>
                  <a:lnTo>
                    <a:pt x="19246" y="4043"/>
                  </a:lnTo>
                  <a:lnTo>
                    <a:pt x="35924" y="17001"/>
                  </a:lnTo>
                  <a:lnTo>
                    <a:pt x="59855" y="60961"/>
                  </a:lnTo>
                  <a:lnTo>
                    <a:pt x="73316" y="101204"/>
                  </a:lnTo>
                  <a:lnTo>
                    <a:pt x="75630" y="118202"/>
                  </a:lnTo>
                  <a:lnTo>
                    <a:pt x="74762" y="119595"/>
                  </a:lnTo>
                  <a:lnTo>
                    <a:pt x="73124" y="120525"/>
                  </a:lnTo>
                  <a:lnTo>
                    <a:pt x="70975" y="121146"/>
                  </a:lnTo>
                  <a:lnTo>
                    <a:pt x="69541" y="119442"/>
                  </a:lnTo>
                  <a:lnTo>
                    <a:pt x="67524" y="105874"/>
                  </a:lnTo>
                  <a:lnTo>
                    <a:pt x="66787" y="69372"/>
                  </a:lnTo>
                  <a:lnTo>
                    <a:pt x="72369" y="56137"/>
                  </a:lnTo>
                  <a:lnTo>
                    <a:pt x="80847" y="45317"/>
                  </a:lnTo>
                  <a:lnTo>
                    <a:pt x="104775" y="2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6"/>
            <p:cNvSpPr/>
            <p:nvPr>
              <p:custDataLst>
                <p:tags r:id="rId52"/>
              </p:custDataLst>
            </p:nvPr>
          </p:nvSpPr>
          <p:spPr>
            <a:xfrm>
              <a:off x="1916402" y="6458503"/>
              <a:ext cx="83849" cy="85173"/>
            </a:xfrm>
            <a:custGeom>
              <a:avLst/>
              <a:gdLst/>
              <a:ahLst/>
              <a:cxnLst/>
              <a:rect l="0" t="0" r="0" b="0"/>
              <a:pathLst>
                <a:path w="83849" h="85173">
                  <a:moveTo>
                    <a:pt x="7648" y="37547"/>
                  </a:moveTo>
                  <a:lnTo>
                    <a:pt x="7648" y="37547"/>
                  </a:lnTo>
                  <a:lnTo>
                    <a:pt x="2160" y="37547"/>
                  </a:lnTo>
                  <a:lnTo>
                    <a:pt x="16829" y="37547"/>
                  </a:lnTo>
                  <a:lnTo>
                    <a:pt x="25134" y="34725"/>
                  </a:lnTo>
                  <a:lnTo>
                    <a:pt x="39089" y="24290"/>
                  </a:lnTo>
                  <a:lnTo>
                    <a:pt x="42789" y="18249"/>
                  </a:lnTo>
                  <a:lnTo>
                    <a:pt x="45163" y="5749"/>
                  </a:lnTo>
                  <a:lnTo>
                    <a:pt x="44300" y="3648"/>
                  </a:lnTo>
                  <a:lnTo>
                    <a:pt x="42666" y="2247"/>
                  </a:lnTo>
                  <a:lnTo>
                    <a:pt x="38028" y="692"/>
                  </a:lnTo>
                  <a:lnTo>
                    <a:pt x="32439" y="0"/>
                  </a:lnTo>
                  <a:lnTo>
                    <a:pt x="29467" y="1932"/>
                  </a:lnTo>
                  <a:lnTo>
                    <a:pt x="4457" y="36041"/>
                  </a:lnTo>
                  <a:lnTo>
                    <a:pt x="0" y="53917"/>
                  </a:lnTo>
                  <a:lnTo>
                    <a:pt x="1779" y="63520"/>
                  </a:lnTo>
                  <a:lnTo>
                    <a:pt x="8731" y="74876"/>
                  </a:lnTo>
                  <a:lnTo>
                    <a:pt x="11545" y="78308"/>
                  </a:lnTo>
                  <a:lnTo>
                    <a:pt x="20316" y="82122"/>
                  </a:lnTo>
                  <a:lnTo>
                    <a:pt x="64941" y="85053"/>
                  </a:lnTo>
                  <a:lnTo>
                    <a:pt x="83848" y="8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7"/>
            <p:cNvSpPr/>
            <p:nvPr>
              <p:custDataLst>
                <p:tags r:id="rId53"/>
              </p:custDataLst>
            </p:nvPr>
          </p:nvSpPr>
          <p:spPr>
            <a:xfrm>
              <a:off x="2040368" y="6438900"/>
              <a:ext cx="55133" cy="114301"/>
            </a:xfrm>
            <a:custGeom>
              <a:avLst/>
              <a:gdLst/>
              <a:ahLst/>
              <a:cxnLst/>
              <a:rect l="0" t="0" r="0" b="0"/>
              <a:pathLst>
                <a:path w="55133" h="114301">
                  <a:moveTo>
                    <a:pt x="55132" y="0"/>
                  </a:moveTo>
                  <a:lnTo>
                    <a:pt x="55132" y="0"/>
                  </a:lnTo>
                  <a:lnTo>
                    <a:pt x="39923" y="1058"/>
                  </a:lnTo>
                  <a:lnTo>
                    <a:pt x="23697" y="7604"/>
                  </a:lnTo>
                  <a:lnTo>
                    <a:pt x="4792" y="22390"/>
                  </a:lnTo>
                  <a:lnTo>
                    <a:pt x="1008" y="28648"/>
                  </a:lnTo>
                  <a:lnTo>
                    <a:pt x="0" y="31798"/>
                  </a:lnTo>
                  <a:lnTo>
                    <a:pt x="385" y="34958"/>
                  </a:lnTo>
                  <a:lnTo>
                    <a:pt x="5787" y="50454"/>
                  </a:lnTo>
                  <a:lnTo>
                    <a:pt x="7801" y="60523"/>
                  </a:lnTo>
                  <a:lnTo>
                    <a:pt x="12224" y="68527"/>
                  </a:lnTo>
                  <a:lnTo>
                    <a:pt x="40581" y="91998"/>
                  </a:lnTo>
                  <a:lnTo>
                    <a:pt x="43373" y="98390"/>
                  </a:lnTo>
                  <a:lnTo>
                    <a:pt x="44945" y="107940"/>
                  </a:lnTo>
                  <a:lnTo>
                    <a:pt x="44107" y="110059"/>
                  </a:lnTo>
                  <a:lnTo>
                    <a:pt x="42491" y="111473"/>
                  </a:lnTo>
                  <a:lnTo>
                    <a:pt x="40354" y="112415"/>
                  </a:lnTo>
                  <a:lnTo>
                    <a:pt x="1703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8"/>
            <p:cNvSpPr/>
            <p:nvPr>
              <p:custDataLst>
                <p:tags r:id="rId54"/>
              </p:custDataLst>
            </p:nvPr>
          </p:nvSpPr>
          <p:spPr>
            <a:xfrm>
              <a:off x="2143178" y="6439876"/>
              <a:ext cx="83679" cy="209577"/>
            </a:xfrm>
            <a:custGeom>
              <a:avLst/>
              <a:gdLst/>
              <a:ahLst/>
              <a:cxnLst/>
              <a:rect l="0" t="0" r="0" b="0"/>
              <a:pathLst>
                <a:path w="83679" h="209577">
                  <a:moveTo>
                    <a:pt x="9472" y="37124"/>
                  </a:moveTo>
                  <a:lnTo>
                    <a:pt x="9472" y="37124"/>
                  </a:lnTo>
                  <a:lnTo>
                    <a:pt x="14528" y="37124"/>
                  </a:lnTo>
                  <a:lnTo>
                    <a:pt x="16018" y="38182"/>
                  </a:lnTo>
                  <a:lnTo>
                    <a:pt x="17011" y="39946"/>
                  </a:lnTo>
                  <a:lnTo>
                    <a:pt x="18408" y="50307"/>
                  </a:lnTo>
                  <a:lnTo>
                    <a:pt x="17677" y="60975"/>
                  </a:lnTo>
                  <a:lnTo>
                    <a:pt x="10761" y="96369"/>
                  </a:lnTo>
                  <a:lnTo>
                    <a:pt x="4529" y="143407"/>
                  </a:lnTo>
                  <a:lnTo>
                    <a:pt x="349" y="185923"/>
                  </a:lnTo>
                  <a:lnTo>
                    <a:pt x="0" y="209576"/>
                  </a:lnTo>
                  <a:lnTo>
                    <a:pt x="1012" y="191380"/>
                  </a:lnTo>
                  <a:lnTo>
                    <a:pt x="7487" y="149282"/>
                  </a:lnTo>
                  <a:lnTo>
                    <a:pt x="14137" y="105257"/>
                  </a:lnTo>
                  <a:lnTo>
                    <a:pt x="21179" y="63905"/>
                  </a:lnTo>
                  <a:lnTo>
                    <a:pt x="30700" y="29114"/>
                  </a:lnTo>
                  <a:lnTo>
                    <a:pt x="41652" y="10142"/>
                  </a:lnTo>
                  <a:lnTo>
                    <a:pt x="45742" y="6436"/>
                  </a:lnTo>
                  <a:lnTo>
                    <a:pt x="55931" y="2318"/>
                  </a:lnTo>
                  <a:lnTo>
                    <a:pt x="68511" y="0"/>
                  </a:lnTo>
                  <a:lnTo>
                    <a:pt x="72114" y="1791"/>
                  </a:lnTo>
                  <a:lnTo>
                    <a:pt x="78941" y="9426"/>
                  </a:lnTo>
                  <a:lnTo>
                    <a:pt x="82681" y="19874"/>
                  </a:lnTo>
                  <a:lnTo>
                    <a:pt x="83678" y="25624"/>
                  </a:lnTo>
                  <a:lnTo>
                    <a:pt x="81964" y="37657"/>
                  </a:lnTo>
                  <a:lnTo>
                    <a:pt x="76616" y="50061"/>
                  </a:lnTo>
                  <a:lnTo>
                    <a:pt x="52926" y="79175"/>
                  </a:lnTo>
                  <a:lnTo>
                    <a:pt x="18997" y="94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9"/>
            <p:cNvSpPr/>
            <p:nvPr>
              <p:custDataLst>
                <p:tags r:id="rId55"/>
              </p:custDataLst>
            </p:nvPr>
          </p:nvSpPr>
          <p:spPr>
            <a:xfrm>
              <a:off x="2286945" y="6438900"/>
              <a:ext cx="54213" cy="92705"/>
            </a:xfrm>
            <a:custGeom>
              <a:avLst/>
              <a:gdLst/>
              <a:ahLst/>
              <a:cxnLst/>
              <a:rect l="0" t="0" r="0" b="0"/>
              <a:pathLst>
                <a:path w="54213" h="92705">
                  <a:moveTo>
                    <a:pt x="46680" y="9525"/>
                  </a:moveTo>
                  <a:lnTo>
                    <a:pt x="46680" y="9525"/>
                  </a:lnTo>
                  <a:lnTo>
                    <a:pt x="41624" y="4469"/>
                  </a:lnTo>
                  <a:lnTo>
                    <a:pt x="36319" y="1986"/>
                  </a:lnTo>
                  <a:lnTo>
                    <a:pt x="24290" y="393"/>
                  </a:lnTo>
                  <a:lnTo>
                    <a:pt x="15209" y="5819"/>
                  </a:lnTo>
                  <a:lnTo>
                    <a:pt x="9825" y="10229"/>
                  </a:lnTo>
                  <a:lnTo>
                    <a:pt x="3841" y="20774"/>
                  </a:lnTo>
                  <a:lnTo>
                    <a:pt x="0" y="49847"/>
                  </a:lnTo>
                  <a:lnTo>
                    <a:pt x="300" y="77501"/>
                  </a:lnTo>
                  <a:lnTo>
                    <a:pt x="4194" y="86656"/>
                  </a:lnTo>
                  <a:lnTo>
                    <a:pt x="6714" y="89521"/>
                  </a:lnTo>
                  <a:lnTo>
                    <a:pt x="12337" y="92704"/>
                  </a:lnTo>
                  <a:lnTo>
                    <a:pt x="21186" y="91296"/>
                  </a:lnTo>
                  <a:lnTo>
                    <a:pt x="26509" y="89439"/>
                  </a:lnTo>
                  <a:lnTo>
                    <a:pt x="35246" y="81731"/>
                  </a:lnTo>
                  <a:lnTo>
                    <a:pt x="49478" y="59536"/>
                  </a:lnTo>
                  <a:lnTo>
                    <a:pt x="54212" y="35984"/>
                  </a:lnTo>
                  <a:lnTo>
                    <a:pt x="52497" y="23755"/>
                  </a:lnTo>
                  <a:lnTo>
                    <a:pt x="47446" y="10340"/>
                  </a:lnTo>
                  <a:lnTo>
                    <a:pt x="46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00"/>
            <p:cNvSpPr/>
            <p:nvPr>
              <p:custDataLst>
                <p:tags r:id="rId56"/>
              </p:custDataLst>
            </p:nvPr>
          </p:nvSpPr>
          <p:spPr>
            <a:xfrm>
              <a:off x="2381250" y="6425784"/>
              <a:ext cx="66227" cy="98842"/>
            </a:xfrm>
            <a:custGeom>
              <a:avLst/>
              <a:gdLst/>
              <a:ahLst/>
              <a:cxnLst/>
              <a:rect l="0" t="0" r="0" b="0"/>
              <a:pathLst>
                <a:path w="66227" h="98842">
                  <a:moveTo>
                    <a:pt x="0" y="22641"/>
                  </a:moveTo>
                  <a:lnTo>
                    <a:pt x="0" y="22641"/>
                  </a:lnTo>
                  <a:lnTo>
                    <a:pt x="0" y="66367"/>
                  </a:lnTo>
                  <a:lnTo>
                    <a:pt x="0" y="95493"/>
                  </a:lnTo>
                  <a:lnTo>
                    <a:pt x="1058" y="68243"/>
                  </a:lnTo>
                  <a:lnTo>
                    <a:pt x="16246" y="23605"/>
                  </a:lnTo>
                  <a:lnTo>
                    <a:pt x="31799" y="1379"/>
                  </a:lnTo>
                  <a:lnTo>
                    <a:pt x="36016" y="0"/>
                  </a:lnTo>
                  <a:lnTo>
                    <a:pt x="46346" y="1289"/>
                  </a:lnTo>
                  <a:lnTo>
                    <a:pt x="59006" y="7966"/>
                  </a:lnTo>
                  <a:lnTo>
                    <a:pt x="63266" y="19294"/>
                  </a:lnTo>
                  <a:lnTo>
                    <a:pt x="66226" y="60496"/>
                  </a:lnTo>
                  <a:lnTo>
                    <a:pt x="65484" y="80894"/>
                  </a:lnTo>
                  <a:lnTo>
                    <a:pt x="57150" y="98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01"/>
            <p:cNvSpPr/>
            <p:nvPr>
              <p:custDataLst>
                <p:tags r:id="rId57"/>
              </p:custDataLst>
            </p:nvPr>
          </p:nvSpPr>
          <p:spPr>
            <a:xfrm>
              <a:off x="2495550" y="6410833"/>
              <a:ext cx="62639" cy="117942"/>
            </a:xfrm>
            <a:custGeom>
              <a:avLst/>
              <a:gdLst/>
              <a:ahLst/>
              <a:cxnLst/>
              <a:rect l="0" t="0" r="0" b="0"/>
              <a:pathLst>
                <a:path w="62639" h="117942">
                  <a:moveTo>
                    <a:pt x="57150" y="18542"/>
                  </a:moveTo>
                  <a:lnTo>
                    <a:pt x="57150" y="18542"/>
                  </a:lnTo>
                  <a:lnTo>
                    <a:pt x="62206" y="13486"/>
                  </a:lnTo>
                  <a:lnTo>
                    <a:pt x="62638" y="10938"/>
                  </a:lnTo>
                  <a:lnTo>
                    <a:pt x="61867" y="8181"/>
                  </a:lnTo>
                  <a:lnTo>
                    <a:pt x="60295" y="5285"/>
                  </a:lnTo>
                  <a:lnTo>
                    <a:pt x="58188" y="3354"/>
                  </a:lnTo>
                  <a:lnTo>
                    <a:pt x="53025" y="1209"/>
                  </a:lnTo>
                  <a:lnTo>
                    <a:pt x="44169" y="0"/>
                  </a:lnTo>
                  <a:lnTo>
                    <a:pt x="29785" y="4700"/>
                  </a:lnTo>
                  <a:lnTo>
                    <a:pt x="20999" y="12742"/>
                  </a:lnTo>
                  <a:lnTo>
                    <a:pt x="14625" y="22314"/>
                  </a:lnTo>
                  <a:lnTo>
                    <a:pt x="11036" y="33653"/>
                  </a:lnTo>
                  <a:lnTo>
                    <a:pt x="10197" y="40427"/>
                  </a:lnTo>
                  <a:lnTo>
                    <a:pt x="15468" y="49789"/>
                  </a:lnTo>
                  <a:lnTo>
                    <a:pt x="22750" y="59946"/>
                  </a:lnTo>
                  <a:lnTo>
                    <a:pt x="25986" y="67988"/>
                  </a:lnTo>
                  <a:lnTo>
                    <a:pt x="28348" y="96474"/>
                  </a:lnTo>
                  <a:lnTo>
                    <a:pt x="25652" y="103626"/>
                  </a:lnTo>
                  <a:lnTo>
                    <a:pt x="23451" y="107015"/>
                  </a:lnTo>
                  <a:lnTo>
                    <a:pt x="10241" y="116840"/>
                  </a:lnTo>
                  <a:lnTo>
                    <a:pt x="6827" y="117941"/>
                  </a:lnTo>
                  <a:lnTo>
                    <a:pt x="0" y="113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02"/>
            <p:cNvSpPr/>
            <p:nvPr>
              <p:custDataLst>
                <p:tags r:id="rId58"/>
              </p:custDataLst>
            </p:nvPr>
          </p:nvSpPr>
          <p:spPr>
            <a:xfrm>
              <a:off x="2552700" y="6411270"/>
              <a:ext cx="85726" cy="113356"/>
            </a:xfrm>
            <a:custGeom>
              <a:avLst/>
              <a:gdLst/>
              <a:ahLst/>
              <a:cxnLst/>
              <a:rect l="0" t="0" r="0" b="0"/>
              <a:pathLst>
                <a:path w="85726" h="113356">
                  <a:moveTo>
                    <a:pt x="0" y="46680"/>
                  </a:moveTo>
                  <a:lnTo>
                    <a:pt x="0" y="46680"/>
                  </a:lnTo>
                  <a:lnTo>
                    <a:pt x="22390" y="46680"/>
                  </a:lnTo>
                  <a:lnTo>
                    <a:pt x="28648" y="43858"/>
                  </a:lnTo>
                  <a:lnTo>
                    <a:pt x="59006" y="24290"/>
                  </a:lnTo>
                  <a:lnTo>
                    <a:pt x="63266" y="15209"/>
                  </a:lnTo>
                  <a:lnTo>
                    <a:pt x="64403" y="9824"/>
                  </a:lnTo>
                  <a:lnTo>
                    <a:pt x="64102" y="6235"/>
                  </a:lnTo>
                  <a:lnTo>
                    <a:pt x="62843" y="3841"/>
                  </a:lnTo>
                  <a:lnTo>
                    <a:pt x="60945" y="2246"/>
                  </a:lnTo>
                  <a:lnTo>
                    <a:pt x="56014" y="474"/>
                  </a:lnTo>
                  <a:lnTo>
                    <a:pt x="53218" y="0"/>
                  </a:lnTo>
                  <a:lnTo>
                    <a:pt x="34113" y="9448"/>
                  </a:lnTo>
                  <a:lnTo>
                    <a:pt x="18457" y="25653"/>
                  </a:lnTo>
                  <a:lnTo>
                    <a:pt x="7115" y="48917"/>
                  </a:lnTo>
                  <a:lnTo>
                    <a:pt x="2108" y="70861"/>
                  </a:lnTo>
                  <a:lnTo>
                    <a:pt x="3759" y="84239"/>
                  </a:lnTo>
                  <a:lnTo>
                    <a:pt x="5681" y="90769"/>
                  </a:lnTo>
                  <a:lnTo>
                    <a:pt x="10137" y="96181"/>
                  </a:lnTo>
                  <a:lnTo>
                    <a:pt x="23556" y="105017"/>
                  </a:lnTo>
                  <a:lnTo>
                    <a:pt x="43904" y="110885"/>
                  </a:lnTo>
                  <a:lnTo>
                    <a:pt x="85725" y="11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29"/>
          <p:cNvGrpSpPr/>
          <p:nvPr/>
        </p:nvGrpSpPr>
        <p:grpSpPr>
          <a:xfrm>
            <a:off x="2877874" y="6290206"/>
            <a:ext cx="874977" cy="229245"/>
            <a:chOff x="2877874" y="6290206"/>
            <a:chExt cx="874977" cy="229245"/>
          </a:xfrm>
        </p:grpSpPr>
        <p:sp>
          <p:nvSpPr>
            <p:cNvPr id="230" name="SMARTInkShape-203"/>
            <p:cNvSpPr/>
            <p:nvPr>
              <p:custDataLst>
                <p:tags r:id="rId43"/>
              </p:custDataLst>
            </p:nvPr>
          </p:nvSpPr>
          <p:spPr>
            <a:xfrm>
              <a:off x="2877874" y="6391275"/>
              <a:ext cx="93927" cy="128176"/>
            </a:xfrm>
            <a:custGeom>
              <a:avLst/>
              <a:gdLst/>
              <a:ahLst/>
              <a:cxnLst/>
              <a:rect l="0" t="0" r="0" b="0"/>
              <a:pathLst>
                <a:path w="93927" h="12817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0"/>
                  </a:lnTo>
                  <a:lnTo>
                    <a:pt x="5483" y="1058"/>
                  </a:lnTo>
                  <a:lnTo>
                    <a:pt x="24629" y="43726"/>
                  </a:lnTo>
                  <a:lnTo>
                    <a:pt x="35299" y="91080"/>
                  </a:lnTo>
                  <a:lnTo>
                    <a:pt x="44847" y="128175"/>
                  </a:lnTo>
                  <a:lnTo>
                    <a:pt x="46390" y="127784"/>
                  </a:lnTo>
                  <a:lnTo>
                    <a:pt x="50926" y="121704"/>
                  </a:lnTo>
                  <a:lnTo>
                    <a:pt x="65542" y="79475"/>
                  </a:lnTo>
                  <a:lnTo>
                    <a:pt x="70728" y="63897"/>
                  </a:lnTo>
                  <a:lnTo>
                    <a:pt x="75570" y="17943"/>
                  </a:lnTo>
                  <a:lnTo>
                    <a:pt x="79771" y="8680"/>
                  </a:lnTo>
                  <a:lnTo>
                    <a:pt x="82373" y="6845"/>
                  </a:lnTo>
                  <a:lnTo>
                    <a:pt x="9392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4"/>
            <p:cNvSpPr/>
            <p:nvPr>
              <p:custDataLst>
                <p:tags r:id="rId44"/>
              </p:custDataLst>
            </p:nvPr>
          </p:nvSpPr>
          <p:spPr>
            <a:xfrm>
              <a:off x="3002256" y="6402749"/>
              <a:ext cx="93370" cy="93302"/>
            </a:xfrm>
            <a:custGeom>
              <a:avLst/>
              <a:gdLst/>
              <a:ahLst/>
              <a:cxnLst/>
              <a:rect l="0" t="0" r="0" b="0"/>
              <a:pathLst>
                <a:path w="93370" h="93302">
                  <a:moveTo>
                    <a:pt x="55269" y="36151"/>
                  </a:moveTo>
                  <a:lnTo>
                    <a:pt x="55269" y="36151"/>
                  </a:lnTo>
                  <a:lnTo>
                    <a:pt x="55269" y="26038"/>
                  </a:lnTo>
                  <a:lnTo>
                    <a:pt x="52447" y="18251"/>
                  </a:lnTo>
                  <a:lnTo>
                    <a:pt x="42012" y="4629"/>
                  </a:lnTo>
                  <a:lnTo>
                    <a:pt x="35972" y="974"/>
                  </a:lnTo>
                  <a:lnTo>
                    <a:pt x="32879" y="0"/>
                  </a:lnTo>
                  <a:lnTo>
                    <a:pt x="29759" y="409"/>
                  </a:lnTo>
                  <a:lnTo>
                    <a:pt x="23470" y="3684"/>
                  </a:lnTo>
                  <a:lnTo>
                    <a:pt x="10809" y="22016"/>
                  </a:lnTo>
                  <a:lnTo>
                    <a:pt x="2350" y="40900"/>
                  </a:lnTo>
                  <a:lnTo>
                    <a:pt x="0" y="57311"/>
                  </a:lnTo>
                  <a:lnTo>
                    <a:pt x="1777" y="69545"/>
                  </a:lnTo>
                  <a:lnTo>
                    <a:pt x="8728" y="82381"/>
                  </a:lnTo>
                  <a:lnTo>
                    <a:pt x="11541" y="86021"/>
                  </a:lnTo>
                  <a:lnTo>
                    <a:pt x="14476" y="87389"/>
                  </a:lnTo>
                  <a:lnTo>
                    <a:pt x="17490" y="87244"/>
                  </a:lnTo>
                  <a:lnTo>
                    <a:pt x="20558" y="86087"/>
                  </a:lnTo>
                  <a:lnTo>
                    <a:pt x="26789" y="79159"/>
                  </a:lnTo>
                  <a:lnTo>
                    <a:pt x="41523" y="52476"/>
                  </a:lnTo>
                  <a:lnTo>
                    <a:pt x="45188" y="38510"/>
                  </a:lnTo>
                  <a:lnTo>
                    <a:pt x="46432" y="37723"/>
                  </a:lnTo>
                  <a:lnTo>
                    <a:pt x="50636" y="36850"/>
                  </a:lnTo>
                  <a:lnTo>
                    <a:pt x="52180" y="37675"/>
                  </a:lnTo>
                  <a:lnTo>
                    <a:pt x="53210" y="39284"/>
                  </a:lnTo>
                  <a:lnTo>
                    <a:pt x="53896" y="41415"/>
                  </a:lnTo>
                  <a:lnTo>
                    <a:pt x="93369" y="93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5"/>
            <p:cNvSpPr/>
            <p:nvPr>
              <p:custDataLst>
                <p:tags r:id="rId45"/>
              </p:custDataLst>
            </p:nvPr>
          </p:nvSpPr>
          <p:spPr>
            <a:xfrm>
              <a:off x="3114675" y="6410325"/>
              <a:ext cx="76201" cy="98861"/>
            </a:xfrm>
            <a:custGeom>
              <a:avLst/>
              <a:gdLst/>
              <a:ahLst/>
              <a:cxnLst/>
              <a:rect l="0" t="0" r="0" b="0"/>
              <a:pathLst>
                <a:path w="76201" h="9886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36856" y="27446"/>
                  </a:lnTo>
                  <a:lnTo>
                    <a:pt x="49491" y="45057"/>
                  </a:lnTo>
                  <a:lnTo>
                    <a:pt x="54880" y="68737"/>
                  </a:lnTo>
                  <a:lnTo>
                    <a:pt x="56478" y="85748"/>
                  </a:lnTo>
                  <a:lnTo>
                    <a:pt x="54029" y="93849"/>
                  </a:lnTo>
                  <a:lnTo>
                    <a:pt x="51894" y="97491"/>
                  </a:lnTo>
                  <a:lnTo>
                    <a:pt x="49413" y="98860"/>
                  </a:lnTo>
                  <a:lnTo>
                    <a:pt x="46700" y="98716"/>
                  </a:lnTo>
                  <a:lnTo>
                    <a:pt x="43834" y="97561"/>
                  </a:lnTo>
                  <a:lnTo>
                    <a:pt x="41922" y="94673"/>
                  </a:lnTo>
                  <a:lnTo>
                    <a:pt x="39799" y="85822"/>
                  </a:lnTo>
                  <a:lnTo>
                    <a:pt x="41677" y="74831"/>
                  </a:lnTo>
                  <a:lnTo>
                    <a:pt x="57464" y="33263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06"/>
            <p:cNvSpPr/>
            <p:nvPr>
              <p:custDataLst>
                <p:tags r:id="rId46"/>
              </p:custDataLst>
            </p:nvPr>
          </p:nvSpPr>
          <p:spPr>
            <a:xfrm>
              <a:off x="3261587" y="6419850"/>
              <a:ext cx="15014" cy="85726"/>
            </a:xfrm>
            <a:custGeom>
              <a:avLst/>
              <a:gdLst/>
              <a:ahLst/>
              <a:cxnLst/>
              <a:rect l="0" t="0" r="0" b="0"/>
              <a:pathLst>
                <a:path w="15014" h="8572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8662"/>
                  </a:lnTo>
                  <a:lnTo>
                    <a:pt x="10269" y="51045"/>
                  </a:lnTo>
                  <a:lnTo>
                    <a:pt x="1501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7"/>
            <p:cNvSpPr/>
            <p:nvPr>
              <p:custDataLst>
                <p:tags r:id="rId47"/>
              </p:custDataLst>
            </p:nvPr>
          </p:nvSpPr>
          <p:spPr>
            <a:xfrm>
              <a:off x="3267075" y="6362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08"/>
            <p:cNvSpPr/>
            <p:nvPr>
              <p:custDataLst>
                <p:tags r:id="rId48"/>
              </p:custDataLst>
            </p:nvPr>
          </p:nvSpPr>
          <p:spPr>
            <a:xfrm>
              <a:off x="3310484" y="6429768"/>
              <a:ext cx="99467" cy="78807"/>
            </a:xfrm>
            <a:custGeom>
              <a:avLst/>
              <a:gdLst/>
              <a:ahLst/>
              <a:cxnLst/>
              <a:rect l="0" t="0" r="0" b="0"/>
              <a:pathLst>
                <a:path w="99467" h="78807">
                  <a:moveTo>
                    <a:pt x="70891" y="9132"/>
                  </a:moveTo>
                  <a:lnTo>
                    <a:pt x="70891" y="9132"/>
                  </a:lnTo>
                  <a:lnTo>
                    <a:pt x="60778" y="9132"/>
                  </a:lnTo>
                  <a:lnTo>
                    <a:pt x="57799" y="8074"/>
                  </a:lnTo>
                  <a:lnTo>
                    <a:pt x="55813" y="6310"/>
                  </a:lnTo>
                  <a:lnTo>
                    <a:pt x="54489" y="4076"/>
                  </a:lnTo>
                  <a:lnTo>
                    <a:pt x="51489" y="2587"/>
                  </a:lnTo>
                  <a:lnTo>
                    <a:pt x="30615" y="0"/>
                  </a:lnTo>
                  <a:lnTo>
                    <a:pt x="27107" y="1985"/>
                  </a:lnTo>
                  <a:lnTo>
                    <a:pt x="17113" y="14893"/>
                  </a:lnTo>
                  <a:lnTo>
                    <a:pt x="1067" y="44397"/>
                  </a:lnTo>
                  <a:lnTo>
                    <a:pt x="0" y="50635"/>
                  </a:lnTo>
                  <a:lnTo>
                    <a:pt x="1637" y="63208"/>
                  </a:lnTo>
                  <a:lnTo>
                    <a:pt x="8508" y="77130"/>
                  </a:lnTo>
                  <a:lnTo>
                    <a:pt x="12369" y="78806"/>
                  </a:lnTo>
                  <a:lnTo>
                    <a:pt x="22304" y="77845"/>
                  </a:lnTo>
                  <a:lnTo>
                    <a:pt x="30952" y="71068"/>
                  </a:lnTo>
                  <a:lnTo>
                    <a:pt x="66035" y="24178"/>
                  </a:lnTo>
                  <a:lnTo>
                    <a:pt x="67654" y="22337"/>
                  </a:lnTo>
                  <a:lnTo>
                    <a:pt x="69452" y="17471"/>
                  </a:lnTo>
                  <a:lnTo>
                    <a:pt x="70252" y="13896"/>
                  </a:lnTo>
                  <a:lnTo>
                    <a:pt x="70465" y="14425"/>
                  </a:lnTo>
                  <a:lnTo>
                    <a:pt x="71933" y="35797"/>
                  </a:lnTo>
                  <a:lnTo>
                    <a:pt x="75940" y="46031"/>
                  </a:lnTo>
                  <a:lnTo>
                    <a:pt x="78491" y="49605"/>
                  </a:lnTo>
                  <a:lnTo>
                    <a:pt x="84146" y="53579"/>
                  </a:lnTo>
                  <a:lnTo>
                    <a:pt x="99466" y="5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09"/>
            <p:cNvSpPr/>
            <p:nvPr>
              <p:custDataLst>
                <p:tags r:id="rId49"/>
              </p:custDataLst>
            </p:nvPr>
          </p:nvSpPr>
          <p:spPr>
            <a:xfrm>
              <a:off x="3448569" y="6290206"/>
              <a:ext cx="64633" cy="209482"/>
            </a:xfrm>
            <a:custGeom>
              <a:avLst/>
              <a:gdLst/>
              <a:ahLst/>
              <a:cxnLst/>
              <a:rect l="0" t="0" r="0" b="0"/>
              <a:pathLst>
                <a:path w="64633" h="209482">
                  <a:moveTo>
                    <a:pt x="47106" y="24869"/>
                  </a:moveTo>
                  <a:lnTo>
                    <a:pt x="47106" y="24869"/>
                  </a:lnTo>
                  <a:lnTo>
                    <a:pt x="47106" y="9699"/>
                  </a:lnTo>
                  <a:lnTo>
                    <a:pt x="46048" y="5231"/>
                  </a:lnTo>
                  <a:lnTo>
                    <a:pt x="44284" y="2252"/>
                  </a:lnTo>
                  <a:lnTo>
                    <a:pt x="42049" y="265"/>
                  </a:lnTo>
                  <a:lnTo>
                    <a:pt x="39501" y="0"/>
                  </a:lnTo>
                  <a:lnTo>
                    <a:pt x="33849" y="2527"/>
                  </a:lnTo>
                  <a:lnTo>
                    <a:pt x="31918" y="5741"/>
                  </a:lnTo>
                  <a:lnTo>
                    <a:pt x="29773" y="14957"/>
                  </a:lnTo>
                  <a:lnTo>
                    <a:pt x="27337" y="58816"/>
                  </a:lnTo>
                  <a:lnTo>
                    <a:pt x="19900" y="104991"/>
                  </a:lnTo>
                  <a:lnTo>
                    <a:pt x="8350" y="149210"/>
                  </a:lnTo>
                  <a:lnTo>
                    <a:pt x="260" y="185167"/>
                  </a:lnTo>
                  <a:lnTo>
                    <a:pt x="0" y="188885"/>
                  </a:lnTo>
                  <a:lnTo>
                    <a:pt x="885" y="189246"/>
                  </a:lnTo>
                  <a:lnTo>
                    <a:pt x="36340" y="141797"/>
                  </a:lnTo>
                  <a:lnTo>
                    <a:pt x="45144" y="135045"/>
                  </a:lnTo>
                  <a:lnTo>
                    <a:pt x="48973" y="133245"/>
                  </a:lnTo>
                  <a:lnTo>
                    <a:pt x="51525" y="133103"/>
                  </a:lnTo>
                  <a:lnTo>
                    <a:pt x="53227" y="134067"/>
                  </a:lnTo>
                  <a:lnTo>
                    <a:pt x="62729" y="147160"/>
                  </a:lnTo>
                  <a:lnTo>
                    <a:pt x="64632" y="157185"/>
                  </a:lnTo>
                  <a:lnTo>
                    <a:pt x="60648" y="179785"/>
                  </a:lnTo>
                  <a:lnTo>
                    <a:pt x="52765" y="196476"/>
                  </a:lnTo>
                  <a:lnTo>
                    <a:pt x="38670" y="208124"/>
                  </a:lnTo>
                  <a:lnTo>
                    <a:pt x="34073" y="209481"/>
                  </a:lnTo>
                  <a:lnTo>
                    <a:pt x="29951" y="209327"/>
                  </a:lnTo>
                  <a:lnTo>
                    <a:pt x="20787" y="206532"/>
                  </a:lnTo>
                  <a:lnTo>
                    <a:pt x="14143" y="195935"/>
                  </a:lnTo>
                  <a:lnTo>
                    <a:pt x="9006" y="177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10"/>
            <p:cNvSpPr/>
            <p:nvPr>
              <p:custDataLst>
                <p:tags r:id="rId50"/>
              </p:custDataLst>
            </p:nvPr>
          </p:nvSpPr>
          <p:spPr>
            <a:xfrm>
              <a:off x="3539244" y="6307267"/>
              <a:ext cx="213607" cy="188784"/>
            </a:xfrm>
            <a:custGeom>
              <a:avLst/>
              <a:gdLst/>
              <a:ahLst/>
              <a:cxnLst/>
              <a:rect l="0" t="0" r="0" b="0"/>
              <a:pathLst>
                <a:path w="213607" h="188784">
                  <a:moveTo>
                    <a:pt x="23106" y="17333"/>
                  </a:moveTo>
                  <a:lnTo>
                    <a:pt x="23106" y="17333"/>
                  </a:lnTo>
                  <a:lnTo>
                    <a:pt x="33219" y="12277"/>
                  </a:lnTo>
                  <a:lnTo>
                    <a:pt x="36198" y="9729"/>
                  </a:lnTo>
                  <a:lnTo>
                    <a:pt x="41449" y="2145"/>
                  </a:lnTo>
                  <a:lnTo>
                    <a:pt x="46428" y="0"/>
                  </a:lnTo>
                  <a:lnTo>
                    <a:pt x="47120" y="1544"/>
                  </a:lnTo>
                  <a:lnTo>
                    <a:pt x="32178" y="47307"/>
                  </a:lnTo>
                  <a:lnTo>
                    <a:pt x="17755" y="91600"/>
                  </a:lnTo>
                  <a:lnTo>
                    <a:pt x="6343" y="132357"/>
                  </a:lnTo>
                  <a:lnTo>
                    <a:pt x="486" y="146418"/>
                  </a:lnTo>
                  <a:lnTo>
                    <a:pt x="0" y="159724"/>
                  </a:lnTo>
                  <a:lnTo>
                    <a:pt x="1352" y="166236"/>
                  </a:lnTo>
                  <a:lnTo>
                    <a:pt x="8499" y="176292"/>
                  </a:lnTo>
                  <a:lnTo>
                    <a:pt x="13368" y="180456"/>
                  </a:lnTo>
                  <a:lnTo>
                    <a:pt x="18731" y="182173"/>
                  </a:lnTo>
                  <a:lnTo>
                    <a:pt x="48766" y="179850"/>
                  </a:lnTo>
                  <a:lnTo>
                    <a:pt x="61322" y="173877"/>
                  </a:lnTo>
                  <a:lnTo>
                    <a:pt x="86629" y="152796"/>
                  </a:lnTo>
                  <a:lnTo>
                    <a:pt x="93672" y="140686"/>
                  </a:lnTo>
                  <a:lnTo>
                    <a:pt x="97860" y="129306"/>
                  </a:lnTo>
                  <a:lnTo>
                    <a:pt x="103250" y="120722"/>
                  </a:lnTo>
                  <a:lnTo>
                    <a:pt x="104052" y="116950"/>
                  </a:lnTo>
                  <a:lnTo>
                    <a:pt x="103528" y="113378"/>
                  </a:lnTo>
                  <a:lnTo>
                    <a:pt x="102121" y="109938"/>
                  </a:lnTo>
                  <a:lnTo>
                    <a:pt x="100124" y="107644"/>
                  </a:lnTo>
                  <a:lnTo>
                    <a:pt x="95083" y="105096"/>
                  </a:lnTo>
                  <a:lnTo>
                    <a:pt x="92258" y="106533"/>
                  </a:lnTo>
                  <a:lnTo>
                    <a:pt x="76989" y="124696"/>
                  </a:lnTo>
                  <a:lnTo>
                    <a:pt x="73513" y="134194"/>
                  </a:lnTo>
                  <a:lnTo>
                    <a:pt x="71280" y="152483"/>
                  </a:lnTo>
                  <a:lnTo>
                    <a:pt x="73797" y="159596"/>
                  </a:lnTo>
                  <a:lnTo>
                    <a:pt x="89093" y="177844"/>
                  </a:lnTo>
                  <a:lnTo>
                    <a:pt x="103234" y="183921"/>
                  </a:lnTo>
                  <a:lnTo>
                    <a:pt x="148294" y="187823"/>
                  </a:lnTo>
                  <a:lnTo>
                    <a:pt x="187669" y="188499"/>
                  </a:lnTo>
                  <a:lnTo>
                    <a:pt x="213606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30"/>
          <p:cNvGrpSpPr/>
          <p:nvPr/>
        </p:nvGrpSpPr>
        <p:grpSpPr>
          <a:xfrm>
            <a:off x="4000500" y="5334000"/>
            <a:ext cx="2348639" cy="768962"/>
            <a:chOff x="4000500" y="5334000"/>
            <a:chExt cx="2348639" cy="768962"/>
          </a:xfrm>
        </p:grpSpPr>
        <p:sp>
          <p:nvSpPr>
            <p:cNvPr id="239" name="SMARTInkShape-211"/>
            <p:cNvSpPr/>
            <p:nvPr>
              <p:custDataLst>
                <p:tags r:id="rId31"/>
              </p:custDataLst>
            </p:nvPr>
          </p:nvSpPr>
          <p:spPr>
            <a:xfrm>
              <a:off x="4000500" y="5334000"/>
              <a:ext cx="1685926" cy="304801"/>
            </a:xfrm>
            <a:custGeom>
              <a:avLst/>
              <a:gdLst/>
              <a:ahLst/>
              <a:cxnLst/>
              <a:rect l="0" t="0" r="0" b="0"/>
              <a:pathLst>
                <a:path w="1685926" h="304801">
                  <a:moveTo>
                    <a:pt x="0" y="0"/>
                  </a:moveTo>
                  <a:lnTo>
                    <a:pt x="0" y="0"/>
                  </a:lnTo>
                  <a:lnTo>
                    <a:pt x="0" y="40020"/>
                  </a:lnTo>
                  <a:lnTo>
                    <a:pt x="5057" y="81636"/>
                  </a:lnTo>
                  <a:lnTo>
                    <a:pt x="8936" y="125273"/>
                  </a:lnTo>
                  <a:lnTo>
                    <a:pt x="9473" y="170741"/>
                  </a:lnTo>
                  <a:lnTo>
                    <a:pt x="10560" y="182776"/>
                  </a:lnTo>
                  <a:lnTo>
                    <a:pt x="14572" y="191653"/>
                  </a:lnTo>
                  <a:lnTo>
                    <a:pt x="18181" y="194444"/>
                  </a:lnTo>
                  <a:lnTo>
                    <a:pt x="32316" y="198371"/>
                  </a:lnTo>
                  <a:lnTo>
                    <a:pt x="78537" y="199960"/>
                  </a:lnTo>
                  <a:lnTo>
                    <a:pt x="115580" y="200006"/>
                  </a:lnTo>
                  <a:lnTo>
                    <a:pt x="155013" y="205075"/>
                  </a:lnTo>
                  <a:lnTo>
                    <a:pt x="193172" y="209725"/>
                  </a:lnTo>
                  <a:lnTo>
                    <a:pt x="228216" y="215834"/>
                  </a:lnTo>
                  <a:lnTo>
                    <a:pt x="269526" y="218115"/>
                  </a:lnTo>
                  <a:lnTo>
                    <a:pt x="305990" y="219849"/>
                  </a:lnTo>
                  <a:lnTo>
                    <a:pt x="338138" y="224005"/>
                  </a:lnTo>
                  <a:lnTo>
                    <a:pt x="373592" y="226558"/>
                  </a:lnTo>
                  <a:lnTo>
                    <a:pt x="411574" y="227693"/>
                  </a:lnTo>
                  <a:lnTo>
                    <a:pt x="453149" y="228196"/>
                  </a:lnTo>
                  <a:lnTo>
                    <a:pt x="490677" y="228421"/>
                  </a:lnTo>
                  <a:lnTo>
                    <a:pt x="523937" y="228521"/>
                  </a:lnTo>
                  <a:lnTo>
                    <a:pt x="567520" y="228576"/>
                  </a:lnTo>
                  <a:lnTo>
                    <a:pt x="613477" y="228592"/>
                  </a:lnTo>
                  <a:lnTo>
                    <a:pt x="659550" y="228598"/>
                  </a:lnTo>
                  <a:lnTo>
                    <a:pt x="702599" y="228600"/>
                  </a:lnTo>
                  <a:lnTo>
                    <a:pt x="736658" y="228600"/>
                  </a:lnTo>
                  <a:lnTo>
                    <a:pt x="770139" y="228600"/>
                  </a:lnTo>
                  <a:lnTo>
                    <a:pt x="802660" y="228600"/>
                  </a:lnTo>
                  <a:lnTo>
                    <a:pt x="834751" y="228600"/>
                  </a:lnTo>
                  <a:lnTo>
                    <a:pt x="866654" y="225778"/>
                  </a:lnTo>
                  <a:lnTo>
                    <a:pt x="898471" y="223112"/>
                  </a:lnTo>
                  <a:lnTo>
                    <a:pt x="930251" y="225456"/>
                  </a:lnTo>
                  <a:lnTo>
                    <a:pt x="962014" y="227203"/>
                  </a:lnTo>
                  <a:lnTo>
                    <a:pt x="993770" y="227979"/>
                  </a:lnTo>
                  <a:lnTo>
                    <a:pt x="1025523" y="228324"/>
                  </a:lnTo>
                  <a:lnTo>
                    <a:pt x="1057274" y="228478"/>
                  </a:lnTo>
                  <a:lnTo>
                    <a:pt x="1102077" y="228564"/>
                  </a:lnTo>
                  <a:lnTo>
                    <a:pt x="1144986" y="225766"/>
                  </a:lnTo>
                  <a:lnTo>
                    <a:pt x="1188391" y="223880"/>
                  </a:lnTo>
                  <a:lnTo>
                    <a:pt x="1228063" y="227201"/>
                  </a:lnTo>
                  <a:lnTo>
                    <a:pt x="1266629" y="225363"/>
                  </a:lnTo>
                  <a:lnTo>
                    <a:pt x="1304867" y="220937"/>
                  </a:lnTo>
                  <a:lnTo>
                    <a:pt x="1343008" y="219627"/>
                  </a:lnTo>
                  <a:lnTo>
                    <a:pt x="1388765" y="219184"/>
                  </a:lnTo>
                  <a:lnTo>
                    <a:pt x="1420151" y="219123"/>
                  </a:lnTo>
                  <a:lnTo>
                    <a:pt x="1465361" y="219089"/>
                  </a:lnTo>
                  <a:lnTo>
                    <a:pt x="1500628" y="219079"/>
                  </a:lnTo>
                  <a:lnTo>
                    <a:pt x="1541769" y="219076"/>
                  </a:lnTo>
                  <a:lnTo>
                    <a:pt x="1583484" y="219075"/>
                  </a:lnTo>
                  <a:lnTo>
                    <a:pt x="1612107" y="218017"/>
                  </a:lnTo>
                  <a:lnTo>
                    <a:pt x="1639489" y="210874"/>
                  </a:lnTo>
                  <a:lnTo>
                    <a:pt x="1642268" y="209374"/>
                  </a:lnTo>
                  <a:lnTo>
                    <a:pt x="1644121" y="207316"/>
                  </a:lnTo>
                  <a:lnTo>
                    <a:pt x="1645355" y="204886"/>
                  </a:lnTo>
                  <a:lnTo>
                    <a:pt x="1647237" y="203265"/>
                  </a:lnTo>
                  <a:lnTo>
                    <a:pt x="1657215" y="200062"/>
                  </a:lnTo>
                  <a:lnTo>
                    <a:pt x="1657339" y="213286"/>
                  </a:lnTo>
                  <a:lnTo>
                    <a:pt x="1660167" y="219324"/>
                  </a:lnTo>
                  <a:lnTo>
                    <a:pt x="1663894" y="225535"/>
                  </a:lnTo>
                  <a:lnTo>
                    <a:pt x="1677062" y="262734"/>
                  </a:lnTo>
                  <a:lnTo>
                    <a:pt x="1681986" y="272346"/>
                  </a:lnTo>
                  <a:lnTo>
                    <a:pt x="16859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12"/>
            <p:cNvSpPr/>
            <p:nvPr>
              <p:custDataLst>
                <p:tags r:id="rId32"/>
              </p:custDataLst>
            </p:nvPr>
          </p:nvSpPr>
          <p:spPr>
            <a:xfrm>
              <a:off x="5636069" y="5611549"/>
              <a:ext cx="31307" cy="65352"/>
            </a:xfrm>
            <a:custGeom>
              <a:avLst/>
              <a:gdLst/>
              <a:ahLst/>
              <a:cxnLst/>
              <a:rect l="0" t="0" r="0" b="0"/>
              <a:pathLst>
                <a:path w="31307" h="65352">
                  <a:moveTo>
                    <a:pt x="12256" y="8201"/>
                  </a:moveTo>
                  <a:lnTo>
                    <a:pt x="12256" y="8201"/>
                  </a:lnTo>
                  <a:lnTo>
                    <a:pt x="12256" y="3145"/>
                  </a:lnTo>
                  <a:lnTo>
                    <a:pt x="10139" y="1656"/>
                  </a:lnTo>
                  <a:lnTo>
                    <a:pt x="2143" y="0"/>
                  </a:lnTo>
                  <a:lnTo>
                    <a:pt x="221" y="617"/>
                  </a:lnTo>
                  <a:lnTo>
                    <a:pt x="0" y="2087"/>
                  </a:lnTo>
                  <a:lnTo>
                    <a:pt x="13021" y="25941"/>
                  </a:lnTo>
                  <a:lnTo>
                    <a:pt x="17888" y="33019"/>
                  </a:lnTo>
                  <a:lnTo>
                    <a:pt x="31306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13"/>
            <p:cNvSpPr/>
            <p:nvPr>
              <p:custDataLst>
                <p:tags r:id="rId33"/>
              </p:custDataLst>
            </p:nvPr>
          </p:nvSpPr>
          <p:spPr>
            <a:xfrm>
              <a:off x="5667375" y="5638800"/>
              <a:ext cx="46302" cy="57151"/>
            </a:xfrm>
            <a:custGeom>
              <a:avLst/>
              <a:gdLst/>
              <a:ahLst/>
              <a:cxnLst/>
              <a:rect l="0" t="0" r="0" b="0"/>
              <a:pathLst>
                <a:path w="46302" h="57151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42176" y="0"/>
                  </a:lnTo>
                  <a:lnTo>
                    <a:pt x="37089" y="2822"/>
                  </a:lnTo>
                  <a:lnTo>
                    <a:pt x="31301" y="866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14"/>
            <p:cNvSpPr/>
            <p:nvPr>
              <p:custDataLst>
                <p:tags r:id="rId34"/>
              </p:custDataLst>
            </p:nvPr>
          </p:nvSpPr>
          <p:spPr>
            <a:xfrm>
              <a:off x="5295900" y="5840933"/>
              <a:ext cx="1" cy="26468"/>
            </a:xfrm>
            <a:custGeom>
              <a:avLst/>
              <a:gdLst/>
              <a:ahLst/>
              <a:cxnLst/>
              <a:rect l="0" t="0" r="0" b="0"/>
              <a:pathLst>
                <a:path w="1" h="26468">
                  <a:moveTo>
                    <a:pt x="0" y="26467"/>
                  </a:moveTo>
                  <a:lnTo>
                    <a:pt x="0" y="26467"/>
                  </a:lnTo>
                  <a:lnTo>
                    <a:pt x="0" y="0"/>
                  </a:lnTo>
                  <a:lnTo>
                    <a:pt x="0" y="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15"/>
            <p:cNvSpPr/>
            <p:nvPr>
              <p:custDataLst>
                <p:tags r:id="rId35"/>
              </p:custDataLst>
            </p:nvPr>
          </p:nvSpPr>
          <p:spPr>
            <a:xfrm>
              <a:off x="5353050" y="5905500"/>
              <a:ext cx="95251" cy="104776"/>
            </a:xfrm>
            <a:custGeom>
              <a:avLst/>
              <a:gdLst/>
              <a:ahLst/>
              <a:cxnLst/>
              <a:rect l="0" t="0" r="0" b="0"/>
              <a:pathLst>
                <a:path w="95251" h="1047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7539" y="22534"/>
                  </a:lnTo>
                  <a:lnTo>
                    <a:pt x="9409" y="68760"/>
                  </a:lnTo>
                  <a:lnTo>
                    <a:pt x="9522" y="102617"/>
                  </a:lnTo>
                  <a:lnTo>
                    <a:pt x="9525" y="99079"/>
                  </a:lnTo>
                  <a:lnTo>
                    <a:pt x="25772" y="54339"/>
                  </a:lnTo>
                  <a:lnTo>
                    <a:pt x="35035" y="37149"/>
                  </a:lnTo>
                  <a:lnTo>
                    <a:pt x="41323" y="32385"/>
                  </a:lnTo>
                  <a:lnTo>
                    <a:pt x="50815" y="29704"/>
                  </a:lnTo>
                  <a:lnTo>
                    <a:pt x="65386" y="33966"/>
                  </a:lnTo>
                  <a:lnTo>
                    <a:pt x="74216" y="41906"/>
                  </a:lnTo>
                  <a:lnTo>
                    <a:pt x="80609" y="52492"/>
                  </a:lnTo>
                  <a:lnTo>
                    <a:pt x="84714" y="79356"/>
                  </a:lnTo>
                  <a:lnTo>
                    <a:pt x="86334" y="93478"/>
                  </a:lnTo>
                  <a:lnTo>
                    <a:pt x="952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16"/>
            <p:cNvSpPr/>
            <p:nvPr>
              <p:custDataLst>
                <p:tags r:id="rId36"/>
              </p:custDataLst>
            </p:nvPr>
          </p:nvSpPr>
          <p:spPr>
            <a:xfrm>
              <a:off x="5496482" y="5776563"/>
              <a:ext cx="161369" cy="231675"/>
            </a:xfrm>
            <a:custGeom>
              <a:avLst/>
              <a:gdLst/>
              <a:ahLst/>
              <a:cxnLst/>
              <a:rect l="0" t="0" r="0" b="0"/>
              <a:pathLst>
                <a:path w="161369" h="231675">
                  <a:moveTo>
                    <a:pt x="56593" y="176562"/>
                  </a:moveTo>
                  <a:lnTo>
                    <a:pt x="56593" y="176562"/>
                  </a:lnTo>
                  <a:lnTo>
                    <a:pt x="56593" y="171506"/>
                  </a:lnTo>
                  <a:lnTo>
                    <a:pt x="53771" y="166201"/>
                  </a:lnTo>
                  <a:lnTo>
                    <a:pt x="51537" y="163305"/>
                  </a:lnTo>
                  <a:lnTo>
                    <a:pt x="46232" y="160087"/>
                  </a:lnTo>
                  <a:lnTo>
                    <a:pt x="34203" y="158020"/>
                  </a:lnTo>
                  <a:lnTo>
                    <a:pt x="24795" y="157662"/>
                  </a:lnTo>
                  <a:lnTo>
                    <a:pt x="21635" y="159729"/>
                  </a:lnTo>
                  <a:lnTo>
                    <a:pt x="8961" y="178255"/>
                  </a:lnTo>
                  <a:lnTo>
                    <a:pt x="3674" y="190014"/>
                  </a:lnTo>
                  <a:lnTo>
                    <a:pt x="0" y="216055"/>
                  </a:lnTo>
                  <a:lnTo>
                    <a:pt x="2513" y="223395"/>
                  </a:lnTo>
                  <a:lnTo>
                    <a:pt x="4664" y="226834"/>
                  </a:lnTo>
                  <a:lnTo>
                    <a:pt x="7157" y="229127"/>
                  </a:lnTo>
                  <a:lnTo>
                    <a:pt x="12749" y="231674"/>
                  </a:lnTo>
                  <a:lnTo>
                    <a:pt x="16780" y="229178"/>
                  </a:lnTo>
                  <a:lnTo>
                    <a:pt x="26904" y="217939"/>
                  </a:lnTo>
                  <a:lnTo>
                    <a:pt x="44104" y="178306"/>
                  </a:lnTo>
                  <a:lnTo>
                    <a:pt x="63965" y="135985"/>
                  </a:lnTo>
                  <a:lnTo>
                    <a:pt x="73336" y="97286"/>
                  </a:lnTo>
                  <a:lnTo>
                    <a:pt x="75187" y="55109"/>
                  </a:lnTo>
                  <a:lnTo>
                    <a:pt x="75583" y="10481"/>
                  </a:lnTo>
                  <a:lnTo>
                    <a:pt x="75625" y="0"/>
                  </a:lnTo>
                  <a:lnTo>
                    <a:pt x="74581" y="12725"/>
                  </a:lnTo>
                  <a:lnTo>
                    <a:pt x="63884" y="57155"/>
                  </a:lnTo>
                  <a:lnTo>
                    <a:pt x="61453" y="65206"/>
                  </a:lnTo>
                  <a:lnTo>
                    <a:pt x="61575" y="82622"/>
                  </a:lnTo>
                  <a:lnTo>
                    <a:pt x="65719" y="128216"/>
                  </a:lnTo>
                  <a:lnTo>
                    <a:pt x="68823" y="150596"/>
                  </a:lnTo>
                  <a:lnTo>
                    <a:pt x="71096" y="159251"/>
                  </a:lnTo>
                  <a:lnTo>
                    <a:pt x="79266" y="171690"/>
                  </a:lnTo>
                  <a:lnTo>
                    <a:pt x="88895" y="179689"/>
                  </a:lnTo>
                  <a:lnTo>
                    <a:pt x="96702" y="183243"/>
                  </a:lnTo>
                  <a:lnTo>
                    <a:pt x="112104" y="185245"/>
                  </a:lnTo>
                  <a:lnTo>
                    <a:pt x="130073" y="180780"/>
                  </a:lnTo>
                  <a:lnTo>
                    <a:pt x="134155" y="177258"/>
                  </a:lnTo>
                  <a:lnTo>
                    <a:pt x="146300" y="150417"/>
                  </a:lnTo>
                  <a:lnTo>
                    <a:pt x="147089" y="145374"/>
                  </a:lnTo>
                  <a:lnTo>
                    <a:pt x="145144" y="136947"/>
                  </a:lnTo>
                  <a:lnTo>
                    <a:pt x="142085" y="134277"/>
                  </a:lnTo>
                  <a:lnTo>
                    <a:pt x="133043" y="131310"/>
                  </a:lnTo>
                  <a:lnTo>
                    <a:pt x="128726" y="132636"/>
                  </a:lnTo>
                  <a:lnTo>
                    <a:pt x="121108" y="139753"/>
                  </a:lnTo>
                  <a:lnTo>
                    <a:pt x="110868" y="155660"/>
                  </a:lnTo>
                  <a:lnTo>
                    <a:pt x="109710" y="161569"/>
                  </a:lnTo>
                  <a:lnTo>
                    <a:pt x="114308" y="198864"/>
                  </a:lnTo>
                  <a:lnTo>
                    <a:pt x="118580" y="211521"/>
                  </a:lnTo>
                  <a:lnTo>
                    <a:pt x="126829" y="221380"/>
                  </a:lnTo>
                  <a:lnTo>
                    <a:pt x="131992" y="225490"/>
                  </a:lnTo>
                  <a:lnTo>
                    <a:pt x="137551" y="227173"/>
                  </a:lnTo>
                  <a:lnTo>
                    <a:pt x="161368" y="224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17"/>
            <p:cNvSpPr/>
            <p:nvPr>
              <p:custDataLst>
                <p:tags r:id="rId37"/>
              </p:custDataLst>
            </p:nvPr>
          </p:nvSpPr>
          <p:spPr>
            <a:xfrm>
              <a:off x="5667778" y="5909108"/>
              <a:ext cx="75634" cy="193854"/>
            </a:xfrm>
            <a:custGeom>
              <a:avLst/>
              <a:gdLst/>
              <a:ahLst/>
              <a:cxnLst/>
              <a:rect l="0" t="0" r="0" b="0"/>
              <a:pathLst>
                <a:path w="75634" h="193854">
                  <a:moveTo>
                    <a:pt x="28172" y="44017"/>
                  </a:moveTo>
                  <a:lnTo>
                    <a:pt x="28172" y="44017"/>
                  </a:lnTo>
                  <a:lnTo>
                    <a:pt x="28172" y="49073"/>
                  </a:lnTo>
                  <a:lnTo>
                    <a:pt x="16413" y="94785"/>
                  </a:lnTo>
                  <a:lnTo>
                    <a:pt x="10082" y="133135"/>
                  </a:lnTo>
                  <a:lnTo>
                    <a:pt x="6490" y="165690"/>
                  </a:lnTo>
                  <a:lnTo>
                    <a:pt x="0" y="193853"/>
                  </a:lnTo>
                  <a:lnTo>
                    <a:pt x="4773" y="185544"/>
                  </a:lnTo>
                  <a:lnTo>
                    <a:pt x="18853" y="141457"/>
                  </a:lnTo>
                  <a:lnTo>
                    <a:pt x="27389" y="95054"/>
                  </a:lnTo>
                  <a:lnTo>
                    <a:pt x="36131" y="49522"/>
                  </a:lnTo>
                  <a:lnTo>
                    <a:pt x="50817" y="9297"/>
                  </a:lnTo>
                  <a:lnTo>
                    <a:pt x="56933" y="2127"/>
                  </a:lnTo>
                  <a:lnTo>
                    <a:pt x="60046" y="215"/>
                  </a:lnTo>
                  <a:lnTo>
                    <a:pt x="63180" y="0"/>
                  </a:lnTo>
                  <a:lnTo>
                    <a:pt x="69484" y="2581"/>
                  </a:lnTo>
                  <a:lnTo>
                    <a:pt x="71588" y="5810"/>
                  </a:lnTo>
                  <a:lnTo>
                    <a:pt x="74551" y="21525"/>
                  </a:lnTo>
                  <a:lnTo>
                    <a:pt x="75633" y="53756"/>
                  </a:lnTo>
                  <a:lnTo>
                    <a:pt x="70692" y="70420"/>
                  </a:lnTo>
                  <a:lnTo>
                    <a:pt x="62525" y="83707"/>
                  </a:lnTo>
                  <a:lnTo>
                    <a:pt x="59541" y="85294"/>
                  </a:lnTo>
                  <a:lnTo>
                    <a:pt x="47222" y="82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18"/>
            <p:cNvSpPr/>
            <p:nvPr>
              <p:custDataLst>
                <p:tags r:id="rId38"/>
              </p:custDataLst>
            </p:nvPr>
          </p:nvSpPr>
          <p:spPr>
            <a:xfrm>
              <a:off x="5791200" y="5915532"/>
              <a:ext cx="47626" cy="81775"/>
            </a:xfrm>
            <a:custGeom>
              <a:avLst/>
              <a:gdLst/>
              <a:ahLst/>
              <a:cxnLst/>
              <a:rect l="0" t="0" r="0" b="0"/>
              <a:pathLst>
                <a:path w="47626" h="81775">
                  <a:moveTo>
                    <a:pt x="0" y="9018"/>
                  </a:moveTo>
                  <a:lnTo>
                    <a:pt x="0" y="9018"/>
                  </a:lnTo>
                  <a:lnTo>
                    <a:pt x="0" y="17219"/>
                  </a:lnTo>
                  <a:lnTo>
                    <a:pt x="16402" y="18427"/>
                  </a:lnTo>
                  <a:lnTo>
                    <a:pt x="23321" y="13453"/>
                  </a:lnTo>
                  <a:lnTo>
                    <a:pt x="36314" y="1206"/>
                  </a:lnTo>
                  <a:lnTo>
                    <a:pt x="34793" y="635"/>
                  </a:lnTo>
                  <a:lnTo>
                    <a:pt x="27458" y="0"/>
                  </a:lnTo>
                  <a:lnTo>
                    <a:pt x="23597" y="1948"/>
                  </a:lnTo>
                  <a:lnTo>
                    <a:pt x="6530" y="20996"/>
                  </a:lnTo>
                  <a:lnTo>
                    <a:pt x="2903" y="33392"/>
                  </a:lnTo>
                  <a:lnTo>
                    <a:pt x="573" y="57107"/>
                  </a:lnTo>
                  <a:lnTo>
                    <a:pt x="5899" y="67785"/>
                  </a:lnTo>
                  <a:lnTo>
                    <a:pt x="14264" y="77470"/>
                  </a:lnTo>
                  <a:lnTo>
                    <a:pt x="21509" y="81774"/>
                  </a:lnTo>
                  <a:lnTo>
                    <a:pt x="47625" y="75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19"/>
            <p:cNvSpPr/>
            <p:nvPr>
              <p:custDataLst>
                <p:tags r:id="rId39"/>
              </p:custDataLst>
            </p:nvPr>
          </p:nvSpPr>
          <p:spPr>
            <a:xfrm>
              <a:off x="5859233" y="5917927"/>
              <a:ext cx="74843" cy="89538"/>
            </a:xfrm>
            <a:custGeom>
              <a:avLst/>
              <a:gdLst/>
              <a:ahLst/>
              <a:cxnLst/>
              <a:rect l="0" t="0" r="0" b="0"/>
              <a:pathLst>
                <a:path w="74843" h="89538">
                  <a:moveTo>
                    <a:pt x="17692" y="16148"/>
                  </a:moveTo>
                  <a:lnTo>
                    <a:pt x="17692" y="16148"/>
                  </a:lnTo>
                  <a:lnTo>
                    <a:pt x="17692" y="7947"/>
                  </a:lnTo>
                  <a:lnTo>
                    <a:pt x="17692" y="12072"/>
                  </a:lnTo>
                  <a:lnTo>
                    <a:pt x="9491" y="42305"/>
                  </a:lnTo>
                  <a:lnTo>
                    <a:pt x="7371" y="72585"/>
                  </a:lnTo>
                  <a:lnTo>
                    <a:pt x="0" y="89537"/>
                  </a:lnTo>
                  <a:lnTo>
                    <a:pt x="25234" y="42317"/>
                  </a:lnTo>
                  <a:lnTo>
                    <a:pt x="43078" y="6894"/>
                  </a:lnTo>
                  <a:lnTo>
                    <a:pt x="46258" y="3629"/>
                  </a:lnTo>
                  <a:lnTo>
                    <a:pt x="55435" y="0"/>
                  </a:lnTo>
                  <a:lnTo>
                    <a:pt x="59787" y="91"/>
                  </a:lnTo>
                  <a:lnTo>
                    <a:pt x="67446" y="3014"/>
                  </a:lnTo>
                  <a:lnTo>
                    <a:pt x="69911" y="5275"/>
                  </a:lnTo>
                  <a:lnTo>
                    <a:pt x="72650" y="10609"/>
                  </a:lnTo>
                  <a:lnTo>
                    <a:pt x="74842" y="63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20"/>
            <p:cNvSpPr/>
            <p:nvPr>
              <p:custDataLst>
                <p:tags r:id="rId40"/>
              </p:custDataLst>
            </p:nvPr>
          </p:nvSpPr>
          <p:spPr>
            <a:xfrm>
              <a:off x="5974056" y="5777898"/>
              <a:ext cx="236077" cy="248856"/>
            </a:xfrm>
            <a:custGeom>
              <a:avLst/>
              <a:gdLst/>
              <a:ahLst/>
              <a:cxnLst/>
              <a:rect l="0" t="0" r="0" b="0"/>
              <a:pathLst>
                <a:path w="236077" h="248856">
                  <a:moveTo>
                    <a:pt x="55269" y="184752"/>
                  </a:moveTo>
                  <a:lnTo>
                    <a:pt x="55269" y="184752"/>
                  </a:lnTo>
                  <a:lnTo>
                    <a:pt x="60325" y="184752"/>
                  </a:lnTo>
                  <a:lnTo>
                    <a:pt x="60757" y="182635"/>
                  </a:lnTo>
                  <a:lnTo>
                    <a:pt x="58413" y="174639"/>
                  </a:lnTo>
                  <a:lnTo>
                    <a:pt x="48286" y="159862"/>
                  </a:lnTo>
                  <a:lnTo>
                    <a:pt x="42288" y="153230"/>
                  </a:lnTo>
                  <a:lnTo>
                    <a:pt x="39206" y="152095"/>
                  </a:lnTo>
                  <a:lnTo>
                    <a:pt x="36094" y="152397"/>
                  </a:lnTo>
                  <a:lnTo>
                    <a:pt x="29814" y="155555"/>
                  </a:lnTo>
                  <a:lnTo>
                    <a:pt x="23494" y="160488"/>
                  </a:lnTo>
                  <a:lnTo>
                    <a:pt x="7641" y="196099"/>
                  </a:lnTo>
                  <a:lnTo>
                    <a:pt x="0" y="227681"/>
                  </a:lnTo>
                  <a:lnTo>
                    <a:pt x="1777" y="238403"/>
                  </a:lnTo>
                  <a:lnTo>
                    <a:pt x="3733" y="242744"/>
                  </a:lnTo>
                  <a:lnTo>
                    <a:pt x="6095" y="245639"/>
                  </a:lnTo>
                  <a:lnTo>
                    <a:pt x="11542" y="248855"/>
                  </a:lnTo>
                  <a:lnTo>
                    <a:pt x="14476" y="247595"/>
                  </a:lnTo>
                  <a:lnTo>
                    <a:pt x="34988" y="219630"/>
                  </a:lnTo>
                  <a:lnTo>
                    <a:pt x="54914" y="176765"/>
                  </a:lnTo>
                  <a:lnTo>
                    <a:pt x="66923" y="136995"/>
                  </a:lnTo>
                  <a:lnTo>
                    <a:pt x="87008" y="96845"/>
                  </a:lnTo>
                  <a:lnTo>
                    <a:pt x="102265" y="53166"/>
                  </a:lnTo>
                  <a:lnTo>
                    <a:pt x="116570" y="7185"/>
                  </a:lnTo>
                  <a:lnTo>
                    <a:pt x="116244" y="2874"/>
                  </a:lnTo>
                  <a:lnTo>
                    <a:pt x="114970" y="0"/>
                  </a:lnTo>
                  <a:lnTo>
                    <a:pt x="113061" y="1259"/>
                  </a:lnTo>
                  <a:lnTo>
                    <a:pt x="94329" y="39585"/>
                  </a:lnTo>
                  <a:lnTo>
                    <a:pt x="79369" y="80582"/>
                  </a:lnTo>
                  <a:lnTo>
                    <a:pt x="75316" y="125526"/>
                  </a:lnTo>
                  <a:lnTo>
                    <a:pt x="74406" y="171387"/>
                  </a:lnTo>
                  <a:lnTo>
                    <a:pt x="74377" y="175841"/>
                  </a:lnTo>
                  <a:lnTo>
                    <a:pt x="76474" y="179870"/>
                  </a:lnTo>
                  <a:lnTo>
                    <a:pt x="84449" y="187169"/>
                  </a:lnTo>
                  <a:lnTo>
                    <a:pt x="90597" y="188480"/>
                  </a:lnTo>
                  <a:lnTo>
                    <a:pt x="105895" y="187114"/>
                  </a:lnTo>
                  <a:lnTo>
                    <a:pt x="120456" y="180157"/>
                  </a:lnTo>
                  <a:lnTo>
                    <a:pt x="141994" y="163502"/>
                  </a:lnTo>
                  <a:lnTo>
                    <a:pt x="146730" y="153788"/>
                  </a:lnTo>
                  <a:lnTo>
                    <a:pt x="149771" y="135362"/>
                  </a:lnTo>
                  <a:lnTo>
                    <a:pt x="147904" y="132775"/>
                  </a:lnTo>
                  <a:lnTo>
                    <a:pt x="140184" y="129901"/>
                  </a:lnTo>
                  <a:lnTo>
                    <a:pt x="136221" y="130193"/>
                  </a:lnTo>
                  <a:lnTo>
                    <a:pt x="128995" y="133340"/>
                  </a:lnTo>
                  <a:lnTo>
                    <a:pt x="113920" y="146118"/>
                  </a:lnTo>
                  <a:lnTo>
                    <a:pt x="107794" y="157351"/>
                  </a:lnTo>
                  <a:lnTo>
                    <a:pt x="98052" y="187023"/>
                  </a:lnTo>
                  <a:lnTo>
                    <a:pt x="100036" y="195639"/>
                  </a:lnTo>
                  <a:lnTo>
                    <a:pt x="107103" y="206439"/>
                  </a:lnTo>
                  <a:lnTo>
                    <a:pt x="109934" y="207677"/>
                  </a:lnTo>
                  <a:lnTo>
                    <a:pt x="112879" y="207444"/>
                  </a:lnTo>
                  <a:lnTo>
                    <a:pt x="115901" y="206230"/>
                  </a:lnTo>
                  <a:lnTo>
                    <a:pt x="139048" y="189044"/>
                  </a:lnTo>
                  <a:lnTo>
                    <a:pt x="142873" y="187613"/>
                  </a:lnTo>
                  <a:lnTo>
                    <a:pt x="149943" y="180379"/>
                  </a:lnTo>
                  <a:lnTo>
                    <a:pt x="176935" y="143502"/>
                  </a:lnTo>
                  <a:lnTo>
                    <a:pt x="177654" y="143494"/>
                  </a:lnTo>
                  <a:lnTo>
                    <a:pt x="178135" y="144546"/>
                  </a:lnTo>
                  <a:lnTo>
                    <a:pt x="178810" y="151084"/>
                  </a:lnTo>
                  <a:lnTo>
                    <a:pt x="163280" y="197408"/>
                  </a:lnTo>
                  <a:lnTo>
                    <a:pt x="160470" y="211021"/>
                  </a:lnTo>
                  <a:lnTo>
                    <a:pt x="161387" y="210732"/>
                  </a:lnTo>
                  <a:lnTo>
                    <a:pt x="165227" y="207587"/>
                  </a:lnTo>
                  <a:lnTo>
                    <a:pt x="182446" y="182676"/>
                  </a:lnTo>
                  <a:lnTo>
                    <a:pt x="205706" y="163024"/>
                  </a:lnTo>
                  <a:lnTo>
                    <a:pt x="213146" y="153928"/>
                  </a:lnTo>
                  <a:lnTo>
                    <a:pt x="219981" y="149886"/>
                  </a:lnTo>
                  <a:lnTo>
                    <a:pt x="229779" y="147610"/>
                  </a:lnTo>
                  <a:lnTo>
                    <a:pt x="231934" y="149407"/>
                  </a:lnTo>
                  <a:lnTo>
                    <a:pt x="234328" y="157049"/>
                  </a:lnTo>
                  <a:lnTo>
                    <a:pt x="236076" y="199658"/>
                  </a:lnTo>
                  <a:lnTo>
                    <a:pt x="226719" y="241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21"/>
            <p:cNvSpPr/>
            <p:nvPr>
              <p:custDataLst>
                <p:tags r:id="rId41"/>
              </p:custDataLst>
            </p:nvPr>
          </p:nvSpPr>
          <p:spPr>
            <a:xfrm>
              <a:off x="6263033" y="5769419"/>
              <a:ext cx="86106" cy="237220"/>
            </a:xfrm>
            <a:custGeom>
              <a:avLst/>
              <a:gdLst/>
              <a:ahLst/>
              <a:cxnLst/>
              <a:rect l="0" t="0" r="0" b="0"/>
              <a:pathLst>
                <a:path w="86106" h="237220">
                  <a:moveTo>
                    <a:pt x="80617" y="12256"/>
                  </a:moveTo>
                  <a:lnTo>
                    <a:pt x="80617" y="12256"/>
                  </a:lnTo>
                  <a:lnTo>
                    <a:pt x="85673" y="2143"/>
                  </a:lnTo>
                  <a:lnTo>
                    <a:pt x="86105" y="221"/>
                  </a:lnTo>
                  <a:lnTo>
                    <a:pt x="85333" y="0"/>
                  </a:lnTo>
                  <a:lnTo>
                    <a:pt x="76492" y="7248"/>
                  </a:lnTo>
                  <a:lnTo>
                    <a:pt x="61442" y="50218"/>
                  </a:lnTo>
                  <a:lnTo>
                    <a:pt x="45675" y="91417"/>
                  </a:lnTo>
                  <a:lnTo>
                    <a:pt x="30166" y="129962"/>
                  </a:lnTo>
                  <a:lnTo>
                    <a:pt x="15021" y="169808"/>
                  </a:lnTo>
                  <a:lnTo>
                    <a:pt x="0" y="214654"/>
                  </a:lnTo>
                  <a:lnTo>
                    <a:pt x="1749" y="227799"/>
                  </a:lnTo>
                  <a:lnTo>
                    <a:pt x="3696" y="232151"/>
                  </a:lnTo>
                  <a:lnTo>
                    <a:pt x="6054" y="235053"/>
                  </a:lnTo>
                  <a:lnTo>
                    <a:pt x="8683" y="236987"/>
                  </a:lnTo>
                  <a:lnTo>
                    <a:pt x="12553" y="237219"/>
                  </a:lnTo>
                  <a:lnTo>
                    <a:pt x="32992" y="23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22"/>
            <p:cNvSpPr/>
            <p:nvPr>
              <p:custDataLst>
                <p:tags r:id="rId42"/>
              </p:custDataLst>
            </p:nvPr>
          </p:nvSpPr>
          <p:spPr>
            <a:xfrm>
              <a:off x="6230674" y="5905500"/>
              <a:ext cx="103452" cy="28576"/>
            </a:xfrm>
            <a:custGeom>
              <a:avLst/>
              <a:gdLst/>
              <a:ahLst/>
              <a:cxnLst/>
              <a:rect l="0" t="0" r="0" b="0"/>
              <a:pathLst>
                <a:path w="103452" h="28576">
                  <a:moveTo>
                    <a:pt x="8201" y="28575"/>
                  </a:moveTo>
                  <a:lnTo>
                    <a:pt x="8201" y="28575"/>
                  </a:lnTo>
                  <a:lnTo>
                    <a:pt x="8201" y="23519"/>
                  </a:lnTo>
                  <a:lnTo>
                    <a:pt x="7143" y="22030"/>
                  </a:lnTo>
                  <a:lnTo>
                    <a:pt x="5379" y="21036"/>
                  </a:lnTo>
                  <a:lnTo>
                    <a:pt x="0" y="19443"/>
                  </a:lnTo>
                  <a:lnTo>
                    <a:pt x="2087" y="16402"/>
                  </a:lnTo>
                  <a:lnTo>
                    <a:pt x="4125" y="14110"/>
                  </a:lnTo>
                  <a:lnTo>
                    <a:pt x="14856" y="11562"/>
                  </a:lnTo>
                  <a:lnTo>
                    <a:pt x="56702" y="3247"/>
                  </a:lnTo>
                  <a:lnTo>
                    <a:pt x="103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SMARTInkShape-223"/>
          <p:cNvSpPr/>
          <p:nvPr>
            <p:custDataLst>
              <p:tags r:id="rId3"/>
            </p:custDataLst>
          </p:nvPr>
        </p:nvSpPr>
        <p:spPr>
          <a:xfrm>
            <a:off x="5305425" y="5924943"/>
            <a:ext cx="9526" cy="75808"/>
          </a:xfrm>
          <a:custGeom>
            <a:avLst/>
            <a:gdLst/>
            <a:ahLst/>
            <a:cxnLst/>
            <a:rect l="0" t="0" r="0" b="0"/>
            <a:pathLst>
              <a:path w="9526" h="75808">
                <a:moveTo>
                  <a:pt x="0" y="9132"/>
                </a:moveTo>
                <a:lnTo>
                  <a:pt x="0" y="9132"/>
                </a:lnTo>
                <a:lnTo>
                  <a:pt x="0" y="931"/>
                </a:lnTo>
                <a:lnTo>
                  <a:pt x="1058" y="490"/>
                </a:lnTo>
                <a:lnTo>
                  <a:pt x="5056" y="0"/>
                </a:lnTo>
                <a:lnTo>
                  <a:pt x="6545" y="1985"/>
                </a:lnTo>
                <a:lnTo>
                  <a:pt x="8642" y="14893"/>
                </a:lnTo>
                <a:lnTo>
                  <a:pt x="9525" y="758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0" name="SMARTInkShape-Group32"/>
          <p:cNvGrpSpPr/>
          <p:nvPr/>
        </p:nvGrpSpPr>
        <p:grpSpPr>
          <a:xfrm>
            <a:off x="6642963" y="5807929"/>
            <a:ext cx="777013" cy="249972"/>
            <a:chOff x="6642963" y="5807929"/>
            <a:chExt cx="777013" cy="249972"/>
          </a:xfrm>
        </p:grpSpPr>
        <p:sp>
          <p:nvSpPr>
            <p:cNvPr id="253" name="SMARTInkShape-224"/>
            <p:cNvSpPr/>
            <p:nvPr>
              <p:custDataLst>
                <p:tags r:id="rId24"/>
              </p:custDataLst>
            </p:nvPr>
          </p:nvSpPr>
          <p:spPr>
            <a:xfrm>
              <a:off x="6642963" y="5924943"/>
              <a:ext cx="72163" cy="101915"/>
            </a:xfrm>
            <a:custGeom>
              <a:avLst/>
              <a:gdLst/>
              <a:ahLst/>
              <a:cxnLst/>
              <a:rect l="0" t="0" r="0" b="0"/>
              <a:pathLst>
                <a:path w="72163" h="101915">
                  <a:moveTo>
                    <a:pt x="5487" y="9132"/>
                  </a:moveTo>
                  <a:lnTo>
                    <a:pt x="5487" y="9132"/>
                  </a:lnTo>
                  <a:lnTo>
                    <a:pt x="5487" y="931"/>
                  </a:lnTo>
                  <a:lnTo>
                    <a:pt x="4429" y="490"/>
                  </a:lnTo>
                  <a:lnTo>
                    <a:pt x="431" y="0"/>
                  </a:lnTo>
                  <a:lnTo>
                    <a:pt x="0" y="927"/>
                  </a:lnTo>
                  <a:lnTo>
                    <a:pt x="3390" y="8347"/>
                  </a:lnTo>
                  <a:lnTo>
                    <a:pt x="12903" y="55097"/>
                  </a:lnTo>
                  <a:lnTo>
                    <a:pt x="17210" y="75315"/>
                  </a:lnTo>
                  <a:lnTo>
                    <a:pt x="24631" y="98829"/>
                  </a:lnTo>
                  <a:lnTo>
                    <a:pt x="26716" y="100680"/>
                  </a:lnTo>
                  <a:lnTo>
                    <a:pt x="29165" y="101914"/>
                  </a:lnTo>
                  <a:lnTo>
                    <a:pt x="31855" y="101678"/>
                  </a:lnTo>
                  <a:lnTo>
                    <a:pt x="37667" y="98594"/>
                  </a:lnTo>
                  <a:lnTo>
                    <a:pt x="46890" y="80795"/>
                  </a:lnTo>
                  <a:lnTo>
                    <a:pt x="59832" y="39932"/>
                  </a:lnTo>
                  <a:lnTo>
                    <a:pt x="62473" y="14845"/>
                  </a:lnTo>
                  <a:lnTo>
                    <a:pt x="63586" y="13999"/>
                  </a:lnTo>
                  <a:lnTo>
                    <a:pt x="72162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25"/>
            <p:cNvSpPr/>
            <p:nvPr>
              <p:custDataLst>
                <p:tags r:id="rId25"/>
              </p:custDataLst>
            </p:nvPr>
          </p:nvSpPr>
          <p:spPr>
            <a:xfrm>
              <a:off x="6754161" y="5938451"/>
              <a:ext cx="65740" cy="100400"/>
            </a:xfrm>
            <a:custGeom>
              <a:avLst/>
              <a:gdLst/>
              <a:ahLst/>
              <a:cxnLst/>
              <a:rect l="0" t="0" r="0" b="0"/>
              <a:pathLst>
                <a:path w="65740" h="100400">
                  <a:moveTo>
                    <a:pt x="46689" y="24199"/>
                  </a:moveTo>
                  <a:lnTo>
                    <a:pt x="46689" y="24199"/>
                  </a:lnTo>
                  <a:lnTo>
                    <a:pt x="46689" y="19143"/>
                  </a:lnTo>
                  <a:lnTo>
                    <a:pt x="43867" y="13838"/>
                  </a:lnTo>
                  <a:lnTo>
                    <a:pt x="38489" y="6866"/>
                  </a:lnTo>
                  <a:lnTo>
                    <a:pt x="37557" y="602"/>
                  </a:lnTo>
                  <a:lnTo>
                    <a:pt x="36368" y="0"/>
                  </a:lnTo>
                  <a:lnTo>
                    <a:pt x="34516" y="658"/>
                  </a:lnTo>
                  <a:lnTo>
                    <a:pt x="23941" y="9319"/>
                  </a:lnTo>
                  <a:lnTo>
                    <a:pt x="6173" y="35371"/>
                  </a:lnTo>
                  <a:lnTo>
                    <a:pt x="1171" y="55496"/>
                  </a:lnTo>
                  <a:lnTo>
                    <a:pt x="0" y="68448"/>
                  </a:lnTo>
                  <a:lnTo>
                    <a:pt x="2303" y="78438"/>
                  </a:lnTo>
                  <a:lnTo>
                    <a:pt x="4399" y="82583"/>
                  </a:lnTo>
                  <a:lnTo>
                    <a:pt x="6853" y="84288"/>
                  </a:lnTo>
                  <a:lnTo>
                    <a:pt x="9549" y="84367"/>
                  </a:lnTo>
                  <a:lnTo>
                    <a:pt x="15365" y="81632"/>
                  </a:lnTo>
                  <a:lnTo>
                    <a:pt x="21478" y="76888"/>
                  </a:lnTo>
                  <a:lnTo>
                    <a:pt x="42467" y="47231"/>
                  </a:lnTo>
                  <a:lnTo>
                    <a:pt x="46133" y="35711"/>
                  </a:lnTo>
                  <a:lnTo>
                    <a:pt x="49438" y="54708"/>
                  </a:lnTo>
                  <a:lnTo>
                    <a:pt x="65739" y="100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26"/>
            <p:cNvSpPr/>
            <p:nvPr>
              <p:custDataLst>
                <p:tags r:id="rId26"/>
              </p:custDataLst>
            </p:nvPr>
          </p:nvSpPr>
          <p:spPr>
            <a:xfrm>
              <a:off x="6848475" y="5962650"/>
              <a:ext cx="76201" cy="93070"/>
            </a:xfrm>
            <a:custGeom>
              <a:avLst/>
              <a:gdLst/>
              <a:ahLst/>
              <a:cxnLst/>
              <a:rect l="0" t="0" r="0" b="0"/>
              <a:pathLst>
                <a:path w="76201" h="93070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8200" y="1717"/>
                  </a:lnTo>
                  <a:lnTo>
                    <a:pt x="9701" y="2203"/>
                  </a:lnTo>
                  <a:lnTo>
                    <a:pt x="22666" y="13408"/>
                  </a:lnTo>
                  <a:lnTo>
                    <a:pt x="31881" y="32548"/>
                  </a:lnTo>
                  <a:lnTo>
                    <a:pt x="37554" y="75960"/>
                  </a:lnTo>
                  <a:lnTo>
                    <a:pt x="38052" y="93069"/>
                  </a:lnTo>
                  <a:lnTo>
                    <a:pt x="40921" y="57967"/>
                  </a:lnTo>
                  <a:lnTo>
                    <a:pt x="57397" y="14405"/>
                  </a:lnTo>
                  <a:lnTo>
                    <a:pt x="63610" y="640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27"/>
            <p:cNvSpPr/>
            <p:nvPr>
              <p:custDataLst>
                <p:tags r:id="rId27"/>
              </p:custDataLst>
            </p:nvPr>
          </p:nvSpPr>
          <p:spPr>
            <a:xfrm>
              <a:off x="7000875" y="595312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654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28"/>
            <p:cNvSpPr/>
            <p:nvPr>
              <p:custDataLst>
                <p:tags r:id="rId28"/>
              </p:custDataLst>
            </p:nvPr>
          </p:nvSpPr>
          <p:spPr>
            <a:xfrm>
              <a:off x="7000875" y="5919585"/>
              <a:ext cx="1" cy="24016"/>
            </a:xfrm>
            <a:custGeom>
              <a:avLst/>
              <a:gdLst/>
              <a:ahLst/>
              <a:cxnLst/>
              <a:rect l="0" t="0" r="0" b="0"/>
              <a:pathLst>
                <a:path w="1" h="24016">
                  <a:moveTo>
                    <a:pt x="0" y="24015"/>
                  </a:moveTo>
                  <a:lnTo>
                    <a:pt x="0" y="24015"/>
                  </a:lnTo>
                  <a:lnTo>
                    <a:pt x="0" y="0"/>
                  </a:lnTo>
                  <a:lnTo>
                    <a:pt x="0" y="4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29"/>
            <p:cNvSpPr/>
            <p:nvPr>
              <p:custDataLst>
                <p:tags r:id="rId29"/>
              </p:custDataLst>
            </p:nvPr>
          </p:nvSpPr>
          <p:spPr>
            <a:xfrm>
              <a:off x="7049446" y="5807929"/>
              <a:ext cx="194647" cy="228885"/>
            </a:xfrm>
            <a:custGeom>
              <a:avLst/>
              <a:gdLst/>
              <a:ahLst/>
              <a:cxnLst/>
              <a:rect l="0" t="0" r="0" b="0"/>
              <a:pathLst>
                <a:path w="194647" h="228885">
                  <a:moveTo>
                    <a:pt x="56204" y="173771"/>
                  </a:moveTo>
                  <a:lnTo>
                    <a:pt x="56204" y="173771"/>
                  </a:lnTo>
                  <a:lnTo>
                    <a:pt x="51148" y="168715"/>
                  </a:lnTo>
                  <a:lnTo>
                    <a:pt x="48666" y="163410"/>
                  </a:lnTo>
                  <a:lnTo>
                    <a:pt x="48004" y="160514"/>
                  </a:lnTo>
                  <a:lnTo>
                    <a:pt x="46503" y="158583"/>
                  </a:lnTo>
                  <a:lnTo>
                    <a:pt x="42015" y="156438"/>
                  </a:lnTo>
                  <a:lnTo>
                    <a:pt x="33538" y="155229"/>
                  </a:lnTo>
                  <a:lnTo>
                    <a:pt x="30510" y="157177"/>
                  </a:lnTo>
                  <a:lnTo>
                    <a:pt x="6240" y="187244"/>
                  </a:lnTo>
                  <a:lnTo>
                    <a:pt x="473" y="209202"/>
                  </a:lnTo>
                  <a:lnTo>
                    <a:pt x="0" y="213267"/>
                  </a:lnTo>
                  <a:lnTo>
                    <a:pt x="2297" y="220605"/>
                  </a:lnTo>
                  <a:lnTo>
                    <a:pt x="4391" y="224044"/>
                  </a:lnTo>
                  <a:lnTo>
                    <a:pt x="6845" y="226336"/>
                  </a:lnTo>
                  <a:lnTo>
                    <a:pt x="12395" y="228884"/>
                  </a:lnTo>
                  <a:lnTo>
                    <a:pt x="21211" y="227193"/>
                  </a:lnTo>
                  <a:lnTo>
                    <a:pt x="26525" y="225261"/>
                  </a:lnTo>
                  <a:lnTo>
                    <a:pt x="30068" y="221856"/>
                  </a:lnTo>
                  <a:lnTo>
                    <a:pt x="45078" y="195030"/>
                  </a:lnTo>
                  <a:lnTo>
                    <a:pt x="48790" y="193803"/>
                  </a:lnTo>
                  <a:lnTo>
                    <a:pt x="51261" y="193476"/>
                  </a:lnTo>
                  <a:lnTo>
                    <a:pt x="52909" y="195374"/>
                  </a:lnTo>
                  <a:lnTo>
                    <a:pt x="56286" y="206042"/>
                  </a:lnTo>
                  <a:lnTo>
                    <a:pt x="58375" y="207985"/>
                  </a:lnTo>
                  <a:lnTo>
                    <a:pt x="66372" y="213542"/>
                  </a:lnTo>
                  <a:lnTo>
                    <a:pt x="69333" y="216159"/>
                  </a:lnTo>
                  <a:lnTo>
                    <a:pt x="72365" y="216847"/>
                  </a:lnTo>
                  <a:lnTo>
                    <a:pt x="75445" y="216246"/>
                  </a:lnTo>
                  <a:lnTo>
                    <a:pt x="84836" y="210346"/>
                  </a:lnTo>
                  <a:lnTo>
                    <a:pt x="87991" y="207679"/>
                  </a:lnTo>
                  <a:lnTo>
                    <a:pt x="103834" y="171965"/>
                  </a:lnTo>
                  <a:lnTo>
                    <a:pt x="119704" y="131396"/>
                  </a:lnTo>
                  <a:lnTo>
                    <a:pt x="135226" y="86574"/>
                  </a:lnTo>
                  <a:lnTo>
                    <a:pt x="148249" y="47069"/>
                  </a:lnTo>
                  <a:lnTo>
                    <a:pt x="159909" y="428"/>
                  </a:lnTo>
                  <a:lnTo>
                    <a:pt x="160265" y="0"/>
                  </a:lnTo>
                  <a:lnTo>
                    <a:pt x="160504" y="773"/>
                  </a:lnTo>
                  <a:lnTo>
                    <a:pt x="154339" y="19341"/>
                  </a:lnTo>
                  <a:lnTo>
                    <a:pt x="149201" y="61578"/>
                  </a:lnTo>
                  <a:lnTo>
                    <a:pt x="141827" y="109098"/>
                  </a:lnTo>
                  <a:lnTo>
                    <a:pt x="131757" y="148414"/>
                  </a:lnTo>
                  <a:lnTo>
                    <a:pt x="123399" y="189456"/>
                  </a:lnTo>
                  <a:lnTo>
                    <a:pt x="128754" y="185681"/>
                  </a:lnTo>
                  <a:lnTo>
                    <a:pt x="140848" y="171655"/>
                  </a:lnTo>
                  <a:lnTo>
                    <a:pt x="172291" y="134253"/>
                  </a:lnTo>
                  <a:lnTo>
                    <a:pt x="179413" y="129749"/>
                  </a:lnTo>
                  <a:lnTo>
                    <a:pt x="182793" y="128548"/>
                  </a:lnTo>
                  <a:lnTo>
                    <a:pt x="185047" y="129864"/>
                  </a:lnTo>
                  <a:lnTo>
                    <a:pt x="186549" y="132858"/>
                  </a:lnTo>
                  <a:lnTo>
                    <a:pt x="194646" y="159838"/>
                  </a:lnTo>
                  <a:lnTo>
                    <a:pt x="190433" y="203020"/>
                  </a:lnTo>
                  <a:lnTo>
                    <a:pt x="187122" y="216051"/>
                  </a:lnTo>
                  <a:lnTo>
                    <a:pt x="184758" y="221007"/>
                  </a:lnTo>
                  <a:lnTo>
                    <a:pt x="182123" y="224312"/>
                  </a:lnTo>
                  <a:lnTo>
                    <a:pt x="176374" y="227984"/>
                  </a:lnTo>
                  <a:lnTo>
                    <a:pt x="167469" y="226793"/>
                  </a:lnTo>
                  <a:lnTo>
                    <a:pt x="162130" y="224994"/>
                  </a:lnTo>
                  <a:lnTo>
                    <a:pt x="153377" y="217351"/>
                  </a:lnTo>
                  <a:lnTo>
                    <a:pt x="136891" y="196718"/>
                  </a:lnTo>
                  <a:lnTo>
                    <a:pt x="134398" y="189967"/>
                  </a:lnTo>
                  <a:lnTo>
                    <a:pt x="134791" y="186685"/>
                  </a:lnTo>
                  <a:lnTo>
                    <a:pt x="141929" y="17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30"/>
            <p:cNvSpPr/>
            <p:nvPr>
              <p:custDataLst>
                <p:tags r:id="rId30"/>
              </p:custDataLst>
            </p:nvPr>
          </p:nvSpPr>
          <p:spPr>
            <a:xfrm>
              <a:off x="7287063" y="5840542"/>
              <a:ext cx="132913" cy="217359"/>
            </a:xfrm>
            <a:custGeom>
              <a:avLst/>
              <a:gdLst/>
              <a:ahLst/>
              <a:cxnLst/>
              <a:rect l="0" t="0" r="0" b="0"/>
              <a:pathLst>
                <a:path w="132913" h="217359">
                  <a:moveTo>
                    <a:pt x="37662" y="17333"/>
                  </a:moveTo>
                  <a:lnTo>
                    <a:pt x="37662" y="17333"/>
                  </a:lnTo>
                  <a:lnTo>
                    <a:pt x="37662" y="0"/>
                  </a:lnTo>
                  <a:lnTo>
                    <a:pt x="31117" y="20376"/>
                  </a:lnTo>
                  <a:lnTo>
                    <a:pt x="20794" y="66201"/>
                  </a:lnTo>
                  <a:lnTo>
                    <a:pt x="9196" y="109125"/>
                  </a:lnTo>
                  <a:lnTo>
                    <a:pt x="1039" y="151483"/>
                  </a:lnTo>
                  <a:lnTo>
                    <a:pt x="0" y="169381"/>
                  </a:lnTo>
                  <a:lnTo>
                    <a:pt x="1970" y="172674"/>
                  </a:lnTo>
                  <a:lnTo>
                    <a:pt x="5401" y="174869"/>
                  </a:lnTo>
                  <a:lnTo>
                    <a:pt x="9805" y="176332"/>
                  </a:lnTo>
                  <a:lnTo>
                    <a:pt x="31172" y="173334"/>
                  </a:lnTo>
                  <a:lnTo>
                    <a:pt x="52555" y="165744"/>
                  </a:lnTo>
                  <a:lnTo>
                    <a:pt x="96760" y="136906"/>
                  </a:lnTo>
                  <a:lnTo>
                    <a:pt x="110484" y="125031"/>
                  </a:lnTo>
                  <a:lnTo>
                    <a:pt x="110551" y="122998"/>
                  </a:lnTo>
                  <a:lnTo>
                    <a:pt x="107804" y="117918"/>
                  </a:lnTo>
                  <a:lnTo>
                    <a:pt x="104532" y="117198"/>
                  </a:lnTo>
                  <a:lnTo>
                    <a:pt x="95252" y="119220"/>
                  </a:lnTo>
                  <a:lnTo>
                    <a:pt x="78127" y="131365"/>
                  </a:lnTo>
                  <a:lnTo>
                    <a:pt x="60981" y="154432"/>
                  </a:lnTo>
                  <a:lnTo>
                    <a:pt x="54023" y="166813"/>
                  </a:lnTo>
                  <a:lnTo>
                    <a:pt x="52803" y="173078"/>
                  </a:lnTo>
                  <a:lnTo>
                    <a:pt x="54269" y="185684"/>
                  </a:lnTo>
                  <a:lnTo>
                    <a:pt x="56141" y="189891"/>
                  </a:lnTo>
                  <a:lnTo>
                    <a:pt x="58448" y="192697"/>
                  </a:lnTo>
                  <a:lnTo>
                    <a:pt x="65950" y="196874"/>
                  </a:lnTo>
                  <a:lnTo>
                    <a:pt x="132912" y="21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33"/>
          <p:cNvGrpSpPr/>
          <p:nvPr/>
        </p:nvGrpSpPr>
        <p:grpSpPr>
          <a:xfrm>
            <a:off x="5362575" y="6162675"/>
            <a:ext cx="923926" cy="581026"/>
            <a:chOff x="5362575" y="6162675"/>
            <a:chExt cx="923926" cy="581026"/>
          </a:xfrm>
        </p:grpSpPr>
        <p:sp>
          <p:nvSpPr>
            <p:cNvPr id="261" name="SMARTInkShape-231"/>
            <p:cNvSpPr/>
            <p:nvPr>
              <p:custDataLst>
                <p:tags r:id="rId4"/>
              </p:custDataLst>
            </p:nvPr>
          </p:nvSpPr>
          <p:spPr>
            <a:xfrm>
              <a:off x="5362575" y="6260463"/>
              <a:ext cx="84661" cy="213628"/>
            </a:xfrm>
            <a:custGeom>
              <a:avLst/>
              <a:gdLst/>
              <a:ahLst/>
              <a:cxnLst/>
              <a:rect l="0" t="0" r="0" b="0"/>
              <a:pathLst>
                <a:path w="84661" h="213628">
                  <a:moveTo>
                    <a:pt x="0" y="54612"/>
                  </a:moveTo>
                  <a:lnTo>
                    <a:pt x="0" y="54612"/>
                  </a:lnTo>
                  <a:lnTo>
                    <a:pt x="5056" y="54612"/>
                  </a:lnTo>
                  <a:lnTo>
                    <a:pt x="5488" y="55670"/>
                  </a:lnTo>
                  <a:lnTo>
                    <a:pt x="1397" y="64973"/>
                  </a:lnTo>
                  <a:lnTo>
                    <a:pt x="82" y="104725"/>
                  </a:lnTo>
                  <a:lnTo>
                    <a:pt x="6562" y="146316"/>
                  </a:lnTo>
                  <a:lnTo>
                    <a:pt x="9135" y="188958"/>
                  </a:lnTo>
                  <a:lnTo>
                    <a:pt x="9491" y="213627"/>
                  </a:lnTo>
                  <a:lnTo>
                    <a:pt x="9523" y="174152"/>
                  </a:lnTo>
                  <a:lnTo>
                    <a:pt x="10583" y="135069"/>
                  </a:lnTo>
                  <a:lnTo>
                    <a:pt x="16070" y="96208"/>
                  </a:lnTo>
                  <a:lnTo>
                    <a:pt x="21284" y="50795"/>
                  </a:lnTo>
                  <a:lnTo>
                    <a:pt x="35218" y="15147"/>
                  </a:lnTo>
                  <a:lnTo>
                    <a:pt x="41406" y="6028"/>
                  </a:lnTo>
                  <a:lnTo>
                    <a:pt x="45596" y="3173"/>
                  </a:lnTo>
                  <a:lnTo>
                    <a:pt x="55895" y="0"/>
                  </a:lnTo>
                  <a:lnTo>
                    <a:pt x="67529" y="1412"/>
                  </a:lnTo>
                  <a:lnTo>
                    <a:pt x="73594" y="3271"/>
                  </a:lnTo>
                  <a:lnTo>
                    <a:pt x="77638" y="6626"/>
                  </a:lnTo>
                  <a:lnTo>
                    <a:pt x="82130" y="15999"/>
                  </a:lnTo>
                  <a:lnTo>
                    <a:pt x="84660" y="38233"/>
                  </a:lnTo>
                  <a:lnTo>
                    <a:pt x="80353" y="59872"/>
                  </a:lnTo>
                  <a:lnTo>
                    <a:pt x="67317" y="79690"/>
                  </a:lnTo>
                  <a:lnTo>
                    <a:pt x="50050" y="93910"/>
                  </a:lnTo>
                  <a:lnTo>
                    <a:pt x="36584" y="99770"/>
                  </a:lnTo>
                  <a:lnTo>
                    <a:pt x="25891" y="101507"/>
                  </a:lnTo>
                  <a:lnTo>
                    <a:pt x="23611" y="100692"/>
                  </a:lnTo>
                  <a:lnTo>
                    <a:pt x="19050" y="92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32"/>
            <p:cNvSpPr/>
            <p:nvPr>
              <p:custDataLst>
                <p:tags r:id="rId5"/>
              </p:custDataLst>
            </p:nvPr>
          </p:nvSpPr>
          <p:spPr>
            <a:xfrm>
              <a:off x="5495925" y="6267450"/>
              <a:ext cx="76201" cy="89339"/>
            </a:xfrm>
            <a:custGeom>
              <a:avLst/>
              <a:gdLst/>
              <a:ahLst/>
              <a:cxnLst/>
              <a:rect l="0" t="0" r="0" b="0"/>
              <a:pathLst>
                <a:path w="76201" h="89339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5056" y="393"/>
                  </a:lnTo>
                  <a:lnTo>
                    <a:pt x="18314" y="5173"/>
                  </a:lnTo>
                  <a:lnTo>
                    <a:pt x="26837" y="13235"/>
                  </a:lnTo>
                  <a:lnTo>
                    <a:pt x="40932" y="35658"/>
                  </a:lnTo>
                  <a:lnTo>
                    <a:pt x="46743" y="71488"/>
                  </a:lnTo>
                  <a:lnTo>
                    <a:pt x="47038" y="76234"/>
                  </a:lnTo>
                  <a:lnTo>
                    <a:pt x="44542" y="84329"/>
                  </a:lnTo>
                  <a:lnTo>
                    <a:pt x="42394" y="87969"/>
                  </a:lnTo>
                  <a:lnTo>
                    <a:pt x="39905" y="89338"/>
                  </a:lnTo>
                  <a:lnTo>
                    <a:pt x="37186" y="89191"/>
                  </a:lnTo>
                  <a:lnTo>
                    <a:pt x="34316" y="88036"/>
                  </a:lnTo>
                  <a:lnTo>
                    <a:pt x="32402" y="85149"/>
                  </a:lnTo>
                  <a:lnTo>
                    <a:pt x="30276" y="76297"/>
                  </a:lnTo>
                  <a:lnTo>
                    <a:pt x="34136" y="54356"/>
                  </a:lnTo>
                  <a:lnTo>
                    <a:pt x="44921" y="27161"/>
                  </a:lnTo>
                  <a:lnTo>
                    <a:pt x="51010" y="1806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33"/>
            <p:cNvSpPr/>
            <p:nvPr>
              <p:custDataLst>
                <p:tags r:id="rId6"/>
              </p:custDataLst>
            </p:nvPr>
          </p:nvSpPr>
          <p:spPr>
            <a:xfrm>
              <a:off x="5610225" y="6267576"/>
              <a:ext cx="47626" cy="90403"/>
            </a:xfrm>
            <a:custGeom>
              <a:avLst/>
              <a:gdLst/>
              <a:ahLst/>
              <a:cxnLst/>
              <a:rect l="0" t="0" r="0" b="0"/>
              <a:pathLst>
                <a:path w="47626" h="90403">
                  <a:moveTo>
                    <a:pt x="0" y="9399"/>
                  </a:moveTo>
                  <a:lnTo>
                    <a:pt x="0" y="9399"/>
                  </a:lnTo>
                  <a:lnTo>
                    <a:pt x="0" y="17600"/>
                  </a:lnTo>
                  <a:lnTo>
                    <a:pt x="1058" y="18041"/>
                  </a:lnTo>
                  <a:lnTo>
                    <a:pt x="5056" y="18531"/>
                  </a:lnTo>
                  <a:lnTo>
                    <a:pt x="10361" y="15927"/>
                  </a:lnTo>
                  <a:lnTo>
                    <a:pt x="16247" y="12300"/>
                  </a:lnTo>
                  <a:lnTo>
                    <a:pt x="25510" y="9201"/>
                  </a:lnTo>
                  <a:lnTo>
                    <a:pt x="34958" y="3108"/>
                  </a:lnTo>
                  <a:lnTo>
                    <a:pt x="45748" y="300"/>
                  </a:lnTo>
                  <a:lnTo>
                    <a:pt x="45315" y="158"/>
                  </a:lnTo>
                  <a:lnTo>
                    <a:pt x="42012" y="0"/>
                  </a:lnTo>
                  <a:lnTo>
                    <a:pt x="29147" y="4968"/>
                  </a:lnTo>
                  <a:lnTo>
                    <a:pt x="20715" y="13074"/>
                  </a:lnTo>
                  <a:lnTo>
                    <a:pt x="10018" y="32360"/>
                  </a:lnTo>
                  <a:lnTo>
                    <a:pt x="1978" y="57209"/>
                  </a:lnTo>
                  <a:lnTo>
                    <a:pt x="586" y="73894"/>
                  </a:lnTo>
                  <a:lnTo>
                    <a:pt x="2507" y="77795"/>
                  </a:lnTo>
                  <a:lnTo>
                    <a:pt x="5905" y="80397"/>
                  </a:lnTo>
                  <a:lnTo>
                    <a:pt x="17978" y="86880"/>
                  </a:lnTo>
                  <a:lnTo>
                    <a:pt x="21510" y="89628"/>
                  </a:lnTo>
                  <a:lnTo>
                    <a:pt x="25981" y="90402"/>
                  </a:lnTo>
                  <a:lnTo>
                    <a:pt x="47625" y="85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34"/>
            <p:cNvSpPr/>
            <p:nvPr>
              <p:custDataLst>
                <p:tags r:id="rId7"/>
              </p:custDataLst>
            </p:nvPr>
          </p:nvSpPr>
          <p:spPr>
            <a:xfrm>
              <a:off x="5706066" y="6171457"/>
              <a:ext cx="94214" cy="198339"/>
            </a:xfrm>
            <a:custGeom>
              <a:avLst/>
              <a:gdLst/>
              <a:ahLst/>
              <a:cxnLst/>
              <a:rect l="0" t="0" r="0" b="0"/>
              <a:pathLst>
                <a:path w="94214" h="198339">
                  <a:moveTo>
                    <a:pt x="56559" y="124568"/>
                  </a:moveTo>
                  <a:lnTo>
                    <a:pt x="56559" y="124568"/>
                  </a:lnTo>
                  <a:lnTo>
                    <a:pt x="56559" y="119512"/>
                  </a:lnTo>
                  <a:lnTo>
                    <a:pt x="55501" y="118023"/>
                  </a:lnTo>
                  <a:lnTo>
                    <a:pt x="53737" y="117029"/>
                  </a:lnTo>
                  <a:lnTo>
                    <a:pt x="43302" y="115436"/>
                  </a:lnTo>
                  <a:lnTo>
                    <a:pt x="29113" y="115159"/>
                  </a:lnTo>
                  <a:lnTo>
                    <a:pt x="24503" y="117237"/>
                  </a:lnTo>
                  <a:lnTo>
                    <a:pt x="16560" y="125190"/>
                  </a:lnTo>
                  <a:lnTo>
                    <a:pt x="6136" y="141568"/>
                  </a:lnTo>
                  <a:lnTo>
                    <a:pt x="1403" y="159826"/>
                  </a:lnTo>
                  <a:lnTo>
                    <a:pt x="0" y="178642"/>
                  </a:lnTo>
                  <a:lnTo>
                    <a:pt x="2494" y="188465"/>
                  </a:lnTo>
                  <a:lnTo>
                    <a:pt x="4641" y="192566"/>
                  </a:lnTo>
                  <a:lnTo>
                    <a:pt x="7129" y="195300"/>
                  </a:lnTo>
                  <a:lnTo>
                    <a:pt x="12718" y="198338"/>
                  </a:lnTo>
                  <a:lnTo>
                    <a:pt x="14632" y="198089"/>
                  </a:lnTo>
                  <a:lnTo>
                    <a:pt x="15908" y="196866"/>
                  </a:lnTo>
                  <a:lnTo>
                    <a:pt x="16758" y="194991"/>
                  </a:lnTo>
                  <a:lnTo>
                    <a:pt x="46496" y="165370"/>
                  </a:lnTo>
                  <a:lnTo>
                    <a:pt x="67272" y="125101"/>
                  </a:lnTo>
                  <a:lnTo>
                    <a:pt x="82050" y="79836"/>
                  </a:lnTo>
                  <a:lnTo>
                    <a:pt x="91274" y="37970"/>
                  </a:lnTo>
                  <a:lnTo>
                    <a:pt x="94213" y="1216"/>
                  </a:lnTo>
                  <a:lnTo>
                    <a:pt x="93303" y="0"/>
                  </a:lnTo>
                  <a:lnTo>
                    <a:pt x="91638" y="1306"/>
                  </a:lnTo>
                  <a:lnTo>
                    <a:pt x="89471" y="4293"/>
                  </a:lnTo>
                  <a:lnTo>
                    <a:pt x="78842" y="50016"/>
                  </a:lnTo>
                  <a:lnTo>
                    <a:pt x="76248" y="89616"/>
                  </a:lnTo>
                  <a:lnTo>
                    <a:pt x="78621" y="119856"/>
                  </a:lnTo>
                  <a:lnTo>
                    <a:pt x="85134" y="172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35"/>
            <p:cNvSpPr/>
            <p:nvPr>
              <p:custDataLst>
                <p:tags r:id="rId8"/>
              </p:custDataLst>
            </p:nvPr>
          </p:nvSpPr>
          <p:spPr>
            <a:xfrm>
              <a:off x="5857875" y="63055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4469" y="13257"/>
                  </a:lnTo>
                  <a:lnTo>
                    <a:pt x="1986" y="2212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36"/>
            <p:cNvSpPr/>
            <p:nvPr>
              <p:custDataLst>
                <p:tags r:id="rId9"/>
              </p:custDataLst>
            </p:nvPr>
          </p:nvSpPr>
          <p:spPr>
            <a:xfrm>
              <a:off x="5876925" y="62293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38100"/>
                  </a:moveTo>
                  <a:lnTo>
                    <a:pt x="19050" y="38100"/>
                  </a:lnTo>
                  <a:lnTo>
                    <a:pt x="19050" y="8441"/>
                  </a:lnTo>
                  <a:lnTo>
                    <a:pt x="16933" y="56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37"/>
            <p:cNvSpPr/>
            <p:nvPr>
              <p:custDataLst>
                <p:tags r:id="rId10"/>
              </p:custDataLst>
            </p:nvPr>
          </p:nvSpPr>
          <p:spPr>
            <a:xfrm>
              <a:off x="5920772" y="6278808"/>
              <a:ext cx="70454" cy="87745"/>
            </a:xfrm>
            <a:custGeom>
              <a:avLst/>
              <a:gdLst/>
              <a:ahLst/>
              <a:cxnLst/>
              <a:rect l="0" t="0" r="0" b="0"/>
              <a:pathLst>
                <a:path w="70454" h="87745">
                  <a:moveTo>
                    <a:pt x="41878" y="26742"/>
                  </a:moveTo>
                  <a:lnTo>
                    <a:pt x="41878" y="26742"/>
                  </a:lnTo>
                  <a:lnTo>
                    <a:pt x="36822" y="21686"/>
                  </a:lnTo>
                  <a:lnTo>
                    <a:pt x="34339" y="16381"/>
                  </a:lnTo>
                  <a:lnTo>
                    <a:pt x="32469" y="0"/>
                  </a:lnTo>
                  <a:lnTo>
                    <a:pt x="22274" y="3767"/>
                  </a:lnTo>
                  <a:lnTo>
                    <a:pt x="14468" y="14415"/>
                  </a:lnTo>
                  <a:lnTo>
                    <a:pt x="834" y="42063"/>
                  </a:lnTo>
                  <a:lnTo>
                    <a:pt x="0" y="55071"/>
                  </a:lnTo>
                  <a:lnTo>
                    <a:pt x="3031" y="75612"/>
                  </a:lnTo>
                  <a:lnTo>
                    <a:pt x="5397" y="79431"/>
                  </a:lnTo>
                  <a:lnTo>
                    <a:pt x="13670" y="86495"/>
                  </a:lnTo>
                  <a:lnTo>
                    <a:pt x="18839" y="87744"/>
                  </a:lnTo>
                  <a:lnTo>
                    <a:pt x="30228" y="86309"/>
                  </a:lnTo>
                  <a:lnTo>
                    <a:pt x="70453" y="64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38"/>
            <p:cNvSpPr/>
            <p:nvPr>
              <p:custDataLst>
                <p:tags r:id="rId11"/>
              </p:custDataLst>
            </p:nvPr>
          </p:nvSpPr>
          <p:spPr>
            <a:xfrm>
              <a:off x="6021564" y="6162675"/>
              <a:ext cx="64912" cy="212689"/>
            </a:xfrm>
            <a:custGeom>
              <a:avLst/>
              <a:gdLst/>
              <a:ahLst/>
              <a:cxnLst/>
              <a:rect l="0" t="0" r="0" b="0"/>
              <a:pathLst>
                <a:path w="64912" h="212689">
                  <a:moveTo>
                    <a:pt x="64911" y="0"/>
                  </a:moveTo>
                  <a:lnTo>
                    <a:pt x="64911" y="0"/>
                  </a:lnTo>
                  <a:lnTo>
                    <a:pt x="54798" y="0"/>
                  </a:lnTo>
                  <a:lnTo>
                    <a:pt x="51819" y="2117"/>
                  </a:lnTo>
                  <a:lnTo>
                    <a:pt x="49833" y="5645"/>
                  </a:lnTo>
                  <a:lnTo>
                    <a:pt x="38779" y="45586"/>
                  </a:lnTo>
                  <a:lnTo>
                    <a:pt x="23540" y="86920"/>
                  </a:lnTo>
                  <a:lnTo>
                    <a:pt x="15287" y="125969"/>
                  </a:lnTo>
                  <a:lnTo>
                    <a:pt x="2206" y="169616"/>
                  </a:lnTo>
                  <a:lnTo>
                    <a:pt x="0" y="180512"/>
                  </a:lnTo>
                  <a:lnTo>
                    <a:pt x="1842" y="191705"/>
                  </a:lnTo>
                  <a:lnTo>
                    <a:pt x="8829" y="207085"/>
                  </a:lnTo>
                  <a:lnTo>
                    <a:pt x="11649" y="211082"/>
                  </a:lnTo>
                  <a:lnTo>
                    <a:pt x="14587" y="212688"/>
                  </a:lnTo>
                  <a:lnTo>
                    <a:pt x="2681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39"/>
            <p:cNvSpPr/>
            <p:nvPr>
              <p:custDataLst>
                <p:tags r:id="rId12"/>
              </p:custDataLst>
            </p:nvPr>
          </p:nvSpPr>
          <p:spPr>
            <a:xfrm>
              <a:off x="6004787" y="6286500"/>
              <a:ext cx="72164" cy="9526"/>
            </a:xfrm>
            <a:custGeom>
              <a:avLst/>
              <a:gdLst/>
              <a:ahLst/>
              <a:cxnLst/>
              <a:rect l="0" t="0" r="0" b="0"/>
              <a:pathLst>
                <a:path w="7216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9613" y="9525"/>
                  </a:lnTo>
                  <a:lnTo>
                    <a:pt x="52678" y="883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40"/>
            <p:cNvSpPr/>
            <p:nvPr>
              <p:custDataLst>
                <p:tags r:id="rId13"/>
              </p:custDataLst>
            </p:nvPr>
          </p:nvSpPr>
          <p:spPr>
            <a:xfrm>
              <a:off x="6090977" y="6286500"/>
              <a:ext cx="62174" cy="74081"/>
            </a:xfrm>
            <a:custGeom>
              <a:avLst/>
              <a:gdLst/>
              <a:ahLst/>
              <a:cxnLst/>
              <a:rect l="0" t="0" r="0" b="0"/>
              <a:pathLst>
                <a:path w="62174" h="74081">
                  <a:moveTo>
                    <a:pt x="62173" y="0"/>
                  </a:moveTo>
                  <a:lnTo>
                    <a:pt x="62173" y="0"/>
                  </a:lnTo>
                  <a:lnTo>
                    <a:pt x="26249" y="0"/>
                  </a:lnTo>
                  <a:lnTo>
                    <a:pt x="21290" y="2117"/>
                  </a:lnTo>
                  <a:lnTo>
                    <a:pt x="12959" y="10113"/>
                  </a:lnTo>
                  <a:lnTo>
                    <a:pt x="8550" y="17900"/>
                  </a:lnTo>
                  <a:lnTo>
                    <a:pt x="0" y="47866"/>
                  </a:lnTo>
                  <a:lnTo>
                    <a:pt x="2085" y="57610"/>
                  </a:lnTo>
                  <a:lnTo>
                    <a:pt x="9209" y="69045"/>
                  </a:lnTo>
                  <a:lnTo>
                    <a:pt x="14998" y="73020"/>
                  </a:lnTo>
                  <a:lnTo>
                    <a:pt x="18023" y="74080"/>
                  </a:lnTo>
                  <a:lnTo>
                    <a:pt x="27029" y="72436"/>
                  </a:lnTo>
                  <a:lnTo>
                    <a:pt x="41177" y="65560"/>
                  </a:lnTo>
                  <a:lnTo>
                    <a:pt x="47549" y="59829"/>
                  </a:lnTo>
                  <a:lnTo>
                    <a:pt x="50382" y="53754"/>
                  </a:lnTo>
                  <a:lnTo>
                    <a:pt x="52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41"/>
            <p:cNvSpPr/>
            <p:nvPr>
              <p:custDataLst>
                <p:tags r:id="rId14"/>
              </p:custDataLst>
            </p:nvPr>
          </p:nvSpPr>
          <p:spPr>
            <a:xfrm>
              <a:off x="6172200" y="6267450"/>
              <a:ext cx="114301" cy="107706"/>
            </a:xfrm>
            <a:custGeom>
              <a:avLst/>
              <a:gdLst/>
              <a:ahLst/>
              <a:cxnLst/>
              <a:rect l="0" t="0" r="0" b="0"/>
              <a:pathLst>
                <a:path w="114301" h="107706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5056" y="24843"/>
                  </a:lnTo>
                  <a:lnTo>
                    <a:pt x="10361" y="21625"/>
                  </a:lnTo>
                  <a:lnTo>
                    <a:pt x="22390" y="19558"/>
                  </a:lnTo>
                  <a:lnTo>
                    <a:pt x="36856" y="24258"/>
                  </a:lnTo>
                  <a:lnTo>
                    <a:pt x="45661" y="32300"/>
                  </a:lnTo>
                  <a:lnTo>
                    <a:pt x="52044" y="41872"/>
                  </a:lnTo>
                  <a:lnTo>
                    <a:pt x="54880" y="49654"/>
                  </a:lnTo>
                  <a:lnTo>
                    <a:pt x="48749" y="91208"/>
                  </a:lnTo>
                  <a:lnTo>
                    <a:pt x="46258" y="96789"/>
                  </a:lnTo>
                  <a:lnTo>
                    <a:pt x="37845" y="105812"/>
                  </a:lnTo>
                  <a:lnTo>
                    <a:pt x="34755" y="107583"/>
                  </a:lnTo>
                  <a:lnTo>
                    <a:pt x="32695" y="107705"/>
                  </a:lnTo>
                  <a:lnTo>
                    <a:pt x="31321" y="106728"/>
                  </a:lnTo>
                  <a:lnTo>
                    <a:pt x="31464" y="103961"/>
                  </a:lnTo>
                  <a:lnTo>
                    <a:pt x="37780" y="88894"/>
                  </a:lnTo>
                  <a:lnTo>
                    <a:pt x="64294" y="467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42"/>
            <p:cNvSpPr/>
            <p:nvPr>
              <p:custDataLst>
                <p:tags r:id="rId15"/>
              </p:custDataLst>
            </p:nvPr>
          </p:nvSpPr>
          <p:spPr>
            <a:xfrm>
              <a:off x="5429250" y="6510834"/>
              <a:ext cx="38101" cy="232867"/>
            </a:xfrm>
            <a:custGeom>
              <a:avLst/>
              <a:gdLst/>
              <a:ahLst/>
              <a:cxnLst/>
              <a:rect l="0" t="0" r="0" b="0"/>
              <a:pathLst>
                <a:path w="38101" h="232867">
                  <a:moveTo>
                    <a:pt x="38100" y="32841"/>
                  </a:moveTo>
                  <a:lnTo>
                    <a:pt x="38100" y="32841"/>
                  </a:lnTo>
                  <a:lnTo>
                    <a:pt x="38100" y="10451"/>
                  </a:lnTo>
                  <a:lnTo>
                    <a:pt x="35278" y="4192"/>
                  </a:lnTo>
                  <a:lnTo>
                    <a:pt x="33044" y="1042"/>
                  </a:lnTo>
                  <a:lnTo>
                    <a:pt x="30496" y="0"/>
                  </a:lnTo>
                  <a:lnTo>
                    <a:pt x="27739" y="363"/>
                  </a:lnTo>
                  <a:lnTo>
                    <a:pt x="24843" y="1665"/>
                  </a:lnTo>
                  <a:lnTo>
                    <a:pt x="15710" y="13608"/>
                  </a:lnTo>
                  <a:lnTo>
                    <a:pt x="4201" y="44212"/>
                  </a:lnTo>
                  <a:lnTo>
                    <a:pt x="830" y="83653"/>
                  </a:lnTo>
                  <a:lnTo>
                    <a:pt x="246" y="119511"/>
                  </a:lnTo>
                  <a:lnTo>
                    <a:pt x="32" y="162552"/>
                  </a:lnTo>
                  <a:lnTo>
                    <a:pt x="6" y="203259"/>
                  </a:lnTo>
                  <a:lnTo>
                    <a:pt x="0" y="23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43"/>
            <p:cNvSpPr/>
            <p:nvPr>
              <p:custDataLst>
                <p:tags r:id="rId16"/>
              </p:custDataLst>
            </p:nvPr>
          </p:nvSpPr>
          <p:spPr>
            <a:xfrm>
              <a:off x="5381625" y="66389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2"/>
                  </a:lnTo>
                  <a:lnTo>
                    <a:pt x="13183" y="10113"/>
                  </a:lnTo>
                  <a:lnTo>
                    <a:pt x="23851" y="8729"/>
                  </a:lnTo>
                  <a:lnTo>
                    <a:pt x="59409" y="90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44"/>
            <p:cNvSpPr/>
            <p:nvPr>
              <p:custDataLst>
                <p:tags r:id="rId17"/>
              </p:custDataLst>
            </p:nvPr>
          </p:nvSpPr>
          <p:spPr>
            <a:xfrm>
              <a:off x="5498487" y="6629955"/>
              <a:ext cx="54589" cy="105215"/>
            </a:xfrm>
            <a:custGeom>
              <a:avLst/>
              <a:gdLst/>
              <a:ahLst/>
              <a:cxnLst/>
              <a:rect l="0" t="0" r="0" b="0"/>
              <a:pathLst>
                <a:path w="54589" h="105215">
                  <a:moveTo>
                    <a:pt x="16488" y="37545"/>
                  </a:moveTo>
                  <a:lnTo>
                    <a:pt x="16488" y="37545"/>
                  </a:lnTo>
                  <a:lnTo>
                    <a:pt x="16488" y="43032"/>
                  </a:lnTo>
                  <a:lnTo>
                    <a:pt x="16488" y="40690"/>
                  </a:lnTo>
                  <a:lnTo>
                    <a:pt x="22133" y="36120"/>
                  </a:lnTo>
                  <a:lnTo>
                    <a:pt x="29580" y="30562"/>
                  </a:lnTo>
                  <a:lnTo>
                    <a:pt x="41561" y="12090"/>
                  </a:lnTo>
                  <a:lnTo>
                    <a:pt x="43507" y="5770"/>
                  </a:lnTo>
                  <a:lnTo>
                    <a:pt x="42967" y="3662"/>
                  </a:lnTo>
                  <a:lnTo>
                    <a:pt x="41548" y="2256"/>
                  </a:lnTo>
                  <a:lnTo>
                    <a:pt x="37151" y="695"/>
                  </a:lnTo>
                  <a:lnTo>
                    <a:pt x="31669" y="0"/>
                  </a:lnTo>
                  <a:lnTo>
                    <a:pt x="17576" y="4666"/>
                  </a:lnTo>
                  <a:lnTo>
                    <a:pt x="8857" y="12702"/>
                  </a:lnTo>
                  <a:lnTo>
                    <a:pt x="5051" y="17807"/>
                  </a:lnTo>
                  <a:lnTo>
                    <a:pt x="822" y="31948"/>
                  </a:lnTo>
                  <a:lnTo>
                    <a:pt x="0" y="47758"/>
                  </a:lnTo>
                  <a:lnTo>
                    <a:pt x="8096" y="75154"/>
                  </a:lnTo>
                  <a:lnTo>
                    <a:pt x="19887" y="100948"/>
                  </a:lnTo>
                  <a:lnTo>
                    <a:pt x="24045" y="105214"/>
                  </a:lnTo>
                  <a:lnTo>
                    <a:pt x="54588" y="10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45"/>
            <p:cNvSpPr/>
            <p:nvPr>
              <p:custDataLst>
                <p:tags r:id="rId18"/>
              </p:custDataLst>
            </p:nvPr>
          </p:nvSpPr>
          <p:spPr>
            <a:xfrm>
              <a:off x="5593331" y="6631233"/>
              <a:ext cx="74045" cy="93418"/>
            </a:xfrm>
            <a:custGeom>
              <a:avLst/>
              <a:gdLst/>
              <a:ahLst/>
              <a:cxnLst/>
              <a:rect l="0" t="0" r="0" b="0"/>
              <a:pathLst>
                <a:path w="74045" h="93418">
                  <a:moveTo>
                    <a:pt x="45469" y="26742"/>
                  </a:moveTo>
                  <a:lnTo>
                    <a:pt x="45469" y="26742"/>
                  </a:lnTo>
                  <a:lnTo>
                    <a:pt x="45469" y="21686"/>
                  </a:lnTo>
                  <a:lnTo>
                    <a:pt x="48291" y="16381"/>
                  </a:lnTo>
                  <a:lnTo>
                    <a:pt x="50525" y="13485"/>
                  </a:lnTo>
                  <a:lnTo>
                    <a:pt x="50957" y="10496"/>
                  </a:lnTo>
                  <a:lnTo>
                    <a:pt x="48613" y="4352"/>
                  </a:lnTo>
                  <a:lnTo>
                    <a:pt x="46507" y="2290"/>
                  </a:lnTo>
                  <a:lnTo>
                    <a:pt x="41344" y="0"/>
                  </a:lnTo>
                  <a:lnTo>
                    <a:pt x="38486" y="447"/>
                  </a:lnTo>
                  <a:lnTo>
                    <a:pt x="28217" y="6529"/>
                  </a:lnTo>
                  <a:lnTo>
                    <a:pt x="5118" y="42305"/>
                  </a:lnTo>
                  <a:lnTo>
                    <a:pt x="0" y="61575"/>
                  </a:lnTo>
                  <a:lnTo>
                    <a:pt x="1624" y="71504"/>
                  </a:lnTo>
                  <a:lnTo>
                    <a:pt x="3539" y="75633"/>
                  </a:lnTo>
                  <a:lnTo>
                    <a:pt x="5875" y="78386"/>
                  </a:lnTo>
                  <a:lnTo>
                    <a:pt x="11291" y="81445"/>
                  </a:lnTo>
                  <a:lnTo>
                    <a:pt x="14217" y="81202"/>
                  </a:lnTo>
                  <a:lnTo>
                    <a:pt x="20290" y="78110"/>
                  </a:lnTo>
                  <a:lnTo>
                    <a:pt x="44195" y="56382"/>
                  </a:lnTo>
                  <a:lnTo>
                    <a:pt x="50195" y="47676"/>
                  </a:lnTo>
                  <a:lnTo>
                    <a:pt x="54713" y="36936"/>
                  </a:lnTo>
                  <a:lnTo>
                    <a:pt x="55997" y="50549"/>
                  </a:lnTo>
                  <a:lnTo>
                    <a:pt x="61524" y="62253"/>
                  </a:lnTo>
                  <a:lnTo>
                    <a:pt x="64690" y="77599"/>
                  </a:lnTo>
                  <a:lnTo>
                    <a:pt x="74044" y="9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46"/>
            <p:cNvSpPr/>
            <p:nvPr>
              <p:custDataLst>
                <p:tags r:id="rId19"/>
              </p:custDataLst>
            </p:nvPr>
          </p:nvSpPr>
          <p:spPr>
            <a:xfrm>
              <a:off x="5754586" y="6506900"/>
              <a:ext cx="46140" cy="210416"/>
            </a:xfrm>
            <a:custGeom>
              <a:avLst/>
              <a:gdLst/>
              <a:ahLst/>
              <a:cxnLst/>
              <a:rect l="0" t="0" r="0" b="0"/>
              <a:pathLst>
                <a:path w="46140" h="210416">
                  <a:moveTo>
                    <a:pt x="46139" y="8200"/>
                  </a:moveTo>
                  <a:lnTo>
                    <a:pt x="46139" y="8200"/>
                  </a:lnTo>
                  <a:lnTo>
                    <a:pt x="46139" y="0"/>
                  </a:lnTo>
                  <a:lnTo>
                    <a:pt x="41083" y="4124"/>
                  </a:lnTo>
                  <a:lnTo>
                    <a:pt x="38600" y="12033"/>
                  </a:lnTo>
                  <a:lnTo>
                    <a:pt x="34380" y="28386"/>
                  </a:lnTo>
                  <a:lnTo>
                    <a:pt x="20446" y="74358"/>
                  </a:lnTo>
                  <a:lnTo>
                    <a:pt x="10803" y="120202"/>
                  </a:lnTo>
                  <a:lnTo>
                    <a:pt x="3528" y="160146"/>
                  </a:lnTo>
                  <a:lnTo>
                    <a:pt x="0" y="189040"/>
                  </a:lnTo>
                  <a:lnTo>
                    <a:pt x="1996" y="202521"/>
                  </a:lnTo>
                  <a:lnTo>
                    <a:pt x="5354" y="209923"/>
                  </a:lnTo>
                  <a:lnTo>
                    <a:pt x="6249" y="210415"/>
                  </a:lnTo>
                  <a:lnTo>
                    <a:pt x="6845" y="209685"/>
                  </a:lnTo>
                  <a:lnTo>
                    <a:pt x="17564" y="208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47"/>
            <p:cNvSpPr/>
            <p:nvPr>
              <p:custDataLst>
                <p:tags r:id="rId20"/>
              </p:custDataLst>
            </p:nvPr>
          </p:nvSpPr>
          <p:spPr>
            <a:xfrm>
              <a:off x="5715000" y="661035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22120" y="11512"/>
                  </a:lnTo>
                  <a:lnTo>
                    <a:pt x="32056" y="934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48"/>
            <p:cNvSpPr/>
            <p:nvPr>
              <p:custDataLst>
                <p:tags r:id="rId21"/>
              </p:custDataLst>
            </p:nvPr>
          </p:nvSpPr>
          <p:spPr>
            <a:xfrm>
              <a:off x="5838942" y="6600825"/>
              <a:ext cx="76084" cy="89599"/>
            </a:xfrm>
            <a:custGeom>
              <a:avLst/>
              <a:gdLst/>
              <a:ahLst/>
              <a:cxnLst/>
              <a:rect l="0" t="0" r="0" b="0"/>
              <a:pathLst>
                <a:path w="76084" h="89599">
                  <a:moveTo>
                    <a:pt x="18933" y="0"/>
                  </a:moveTo>
                  <a:lnTo>
                    <a:pt x="18933" y="0"/>
                  </a:lnTo>
                  <a:lnTo>
                    <a:pt x="10732" y="0"/>
                  </a:lnTo>
                  <a:lnTo>
                    <a:pt x="10291" y="1058"/>
                  </a:lnTo>
                  <a:lnTo>
                    <a:pt x="6637" y="22120"/>
                  </a:lnTo>
                  <a:lnTo>
                    <a:pt x="2884" y="33114"/>
                  </a:lnTo>
                  <a:lnTo>
                    <a:pt x="0" y="77546"/>
                  </a:lnTo>
                  <a:lnTo>
                    <a:pt x="2757" y="84912"/>
                  </a:lnTo>
                  <a:lnTo>
                    <a:pt x="4974" y="88358"/>
                  </a:lnTo>
                  <a:lnTo>
                    <a:pt x="7510" y="89598"/>
                  </a:lnTo>
                  <a:lnTo>
                    <a:pt x="10259" y="89365"/>
                  </a:lnTo>
                  <a:lnTo>
                    <a:pt x="13151" y="88152"/>
                  </a:lnTo>
                  <a:lnTo>
                    <a:pt x="44941" y="59424"/>
                  </a:lnTo>
                  <a:lnTo>
                    <a:pt x="61190" y="35806"/>
                  </a:lnTo>
                  <a:lnTo>
                    <a:pt x="68320" y="19851"/>
                  </a:lnTo>
                  <a:lnTo>
                    <a:pt x="70908" y="16409"/>
                  </a:lnTo>
                  <a:lnTo>
                    <a:pt x="72632" y="15173"/>
                  </a:lnTo>
                  <a:lnTo>
                    <a:pt x="73782" y="15408"/>
                  </a:lnTo>
                  <a:lnTo>
                    <a:pt x="74549" y="16621"/>
                  </a:lnTo>
                  <a:lnTo>
                    <a:pt x="67087" y="62268"/>
                  </a:lnTo>
                  <a:lnTo>
                    <a:pt x="66911" y="66912"/>
                  </a:lnTo>
                  <a:lnTo>
                    <a:pt x="7608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49"/>
            <p:cNvSpPr/>
            <p:nvPr>
              <p:custDataLst>
                <p:tags r:id="rId22"/>
              </p:custDataLst>
            </p:nvPr>
          </p:nvSpPr>
          <p:spPr>
            <a:xfrm>
              <a:off x="5981700" y="6600825"/>
              <a:ext cx="85726" cy="105633"/>
            </a:xfrm>
            <a:custGeom>
              <a:avLst/>
              <a:gdLst/>
              <a:ahLst/>
              <a:cxnLst/>
              <a:rect l="0" t="0" r="0" b="0"/>
              <a:pathLst>
                <a:path w="85726" h="105633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7604" y="4038"/>
                  </a:lnTo>
                  <a:lnTo>
                    <a:pt x="10361" y="4808"/>
                  </a:lnTo>
                  <a:lnTo>
                    <a:pt x="13257" y="6380"/>
                  </a:lnTo>
                  <a:lnTo>
                    <a:pt x="15188" y="8487"/>
                  </a:lnTo>
                  <a:lnTo>
                    <a:pt x="29185" y="49423"/>
                  </a:lnTo>
                  <a:lnTo>
                    <a:pt x="36339" y="81024"/>
                  </a:lnTo>
                  <a:lnTo>
                    <a:pt x="32522" y="101148"/>
                  </a:lnTo>
                  <a:lnTo>
                    <a:pt x="31206" y="104473"/>
                  </a:lnTo>
                  <a:lnTo>
                    <a:pt x="30329" y="105632"/>
                  </a:lnTo>
                  <a:lnTo>
                    <a:pt x="29744" y="105347"/>
                  </a:lnTo>
                  <a:lnTo>
                    <a:pt x="23865" y="99888"/>
                  </a:lnTo>
                  <a:lnTo>
                    <a:pt x="21190" y="91667"/>
                  </a:lnTo>
                  <a:lnTo>
                    <a:pt x="20476" y="86512"/>
                  </a:lnTo>
                  <a:lnTo>
                    <a:pt x="32433" y="45533"/>
                  </a:lnTo>
                  <a:lnTo>
                    <a:pt x="51131" y="17775"/>
                  </a:lnTo>
                  <a:lnTo>
                    <a:pt x="59062" y="860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50"/>
            <p:cNvSpPr/>
            <p:nvPr>
              <p:custDataLst>
                <p:tags r:id="rId23"/>
              </p:custDataLst>
            </p:nvPr>
          </p:nvSpPr>
          <p:spPr>
            <a:xfrm>
              <a:off x="6076950" y="6592170"/>
              <a:ext cx="141057" cy="126871"/>
            </a:xfrm>
            <a:custGeom>
              <a:avLst/>
              <a:gdLst/>
              <a:ahLst/>
              <a:cxnLst/>
              <a:rect l="0" t="0" r="0" b="0"/>
              <a:pathLst>
                <a:path w="141057" h="126871">
                  <a:moveTo>
                    <a:pt x="0" y="46755"/>
                  </a:moveTo>
                  <a:lnTo>
                    <a:pt x="0" y="46755"/>
                  </a:lnTo>
                  <a:lnTo>
                    <a:pt x="18542" y="46755"/>
                  </a:lnTo>
                  <a:lnTo>
                    <a:pt x="23956" y="41699"/>
                  </a:lnTo>
                  <a:lnTo>
                    <a:pt x="32167" y="39217"/>
                  </a:lnTo>
                  <a:lnTo>
                    <a:pt x="41813" y="37054"/>
                  </a:lnTo>
                  <a:lnTo>
                    <a:pt x="49629" y="32566"/>
                  </a:lnTo>
                  <a:lnTo>
                    <a:pt x="53807" y="27044"/>
                  </a:lnTo>
                  <a:lnTo>
                    <a:pt x="54922" y="24089"/>
                  </a:lnTo>
                  <a:lnTo>
                    <a:pt x="54606" y="22119"/>
                  </a:lnTo>
                  <a:lnTo>
                    <a:pt x="53337" y="20806"/>
                  </a:lnTo>
                  <a:lnTo>
                    <a:pt x="49106" y="19347"/>
                  </a:lnTo>
                  <a:lnTo>
                    <a:pt x="43698" y="18698"/>
                  </a:lnTo>
                  <a:lnTo>
                    <a:pt x="34944" y="24055"/>
                  </a:lnTo>
                  <a:lnTo>
                    <a:pt x="29646" y="28446"/>
                  </a:lnTo>
                  <a:lnTo>
                    <a:pt x="23759" y="38970"/>
                  </a:lnTo>
                  <a:lnTo>
                    <a:pt x="19026" y="51762"/>
                  </a:lnTo>
                  <a:lnTo>
                    <a:pt x="4385" y="83022"/>
                  </a:lnTo>
                  <a:lnTo>
                    <a:pt x="2924" y="89983"/>
                  </a:lnTo>
                  <a:lnTo>
                    <a:pt x="3008" y="94623"/>
                  </a:lnTo>
                  <a:lnTo>
                    <a:pt x="4122" y="97717"/>
                  </a:lnTo>
                  <a:lnTo>
                    <a:pt x="13514" y="107738"/>
                  </a:lnTo>
                  <a:lnTo>
                    <a:pt x="25057" y="110901"/>
                  </a:lnTo>
                  <a:lnTo>
                    <a:pt x="40770" y="111247"/>
                  </a:lnTo>
                  <a:lnTo>
                    <a:pt x="67466" y="104434"/>
                  </a:lnTo>
                  <a:lnTo>
                    <a:pt x="102109" y="83705"/>
                  </a:lnTo>
                  <a:lnTo>
                    <a:pt x="115231" y="70586"/>
                  </a:lnTo>
                  <a:lnTo>
                    <a:pt x="124592" y="54172"/>
                  </a:lnTo>
                  <a:lnTo>
                    <a:pt x="132197" y="14022"/>
                  </a:lnTo>
                  <a:lnTo>
                    <a:pt x="132581" y="9058"/>
                  </a:lnTo>
                  <a:lnTo>
                    <a:pt x="131779" y="5749"/>
                  </a:lnTo>
                  <a:lnTo>
                    <a:pt x="130186" y="3542"/>
                  </a:lnTo>
                  <a:lnTo>
                    <a:pt x="128065" y="2072"/>
                  </a:lnTo>
                  <a:lnTo>
                    <a:pt x="122887" y="437"/>
                  </a:lnTo>
                  <a:lnTo>
                    <a:pt x="120025" y="0"/>
                  </a:lnTo>
                  <a:lnTo>
                    <a:pt x="118116" y="769"/>
                  </a:lnTo>
                  <a:lnTo>
                    <a:pt x="116844" y="2339"/>
                  </a:lnTo>
                  <a:lnTo>
                    <a:pt x="115996" y="4444"/>
                  </a:lnTo>
                  <a:lnTo>
                    <a:pt x="122239" y="29578"/>
                  </a:lnTo>
                  <a:lnTo>
                    <a:pt x="138781" y="74353"/>
                  </a:lnTo>
                  <a:lnTo>
                    <a:pt x="141056" y="84774"/>
                  </a:lnTo>
                  <a:lnTo>
                    <a:pt x="139244" y="95755"/>
                  </a:lnTo>
                  <a:lnTo>
                    <a:pt x="132274" y="111015"/>
                  </a:lnTo>
                  <a:lnTo>
                    <a:pt x="120438" y="125653"/>
                  </a:lnTo>
                  <a:lnTo>
                    <a:pt x="118392" y="126870"/>
                  </a:lnTo>
                  <a:lnTo>
                    <a:pt x="114300" y="122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794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MARTInkShape-3162"/>
          <p:cNvSpPr/>
          <p:nvPr>
            <p:custDataLst>
              <p:tags r:id="rId1"/>
            </p:custDataLst>
          </p:nvPr>
        </p:nvSpPr>
        <p:spPr>
          <a:xfrm>
            <a:off x="6286503" y="5067300"/>
            <a:ext cx="2895591" cy="1542999"/>
          </a:xfrm>
          <a:custGeom>
            <a:avLst/>
            <a:gdLst/>
            <a:ahLst/>
            <a:cxnLst/>
            <a:rect l="0" t="0" r="0" b="0"/>
            <a:pathLst>
              <a:path w="2895591" h="1542999">
                <a:moveTo>
                  <a:pt x="123822" y="247650"/>
                </a:moveTo>
                <a:lnTo>
                  <a:pt x="123822" y="247650"/>
                </a:lnTo>
                <a:lnTo>
                  <a:pt x="132023" y="239449"/>
                </a:lnTo>
                <a:lnTo>
                  <a:pt x="138011" y="238517"/>
                </a:lnTo>
                <a:lnTo>
                  <a:pt x="139632" y="237329"/>
                </a:lnTo>
                <a:lnTo>
                  <a:pt x="141432" y="233185"/>
                </a:lnTo>
                <a:lnTo>
                  <a:pt x="142970" y="231656"/>
                </a:lnTo>
                <a:lnTo>
                  <a:pt x="147502" y="229958"/>
                </a:lnTo>
                <a:lnTo>
                  <a:pt x="160169" y="228719"/>
                </a:lnTo>
                <a:lnTo>
                  <a:pt x="169179" y="222078"/>
                </a:lnTo>
                <a:lnTo>
                  <a:pt x="178066" y="219964"/>
                </a:lnTo>
                <a:lnTo>
                  <a:pt x="193708" y="219192"/>
                </a:lnTo>
                <a:lnTo>
                  <a:pt x="200039" y="216305"/>
                </a:lnTo>
                <a:lnTo>
                  <a:pt x="206379" y="212553"/>
                </a:lnTo>
                <a:lnTo>
                  <a:pt x="231969" y="202209"/>
                </a:lnTo>
                <a:lnTo>
                  <a:pt x="239974" y="196410"/>
                </a:lnTo>
                <a:lnTo>
                  <a:pt x="282846" y="183241"/>
                </a:lnTo>
                <a:lnTo>
                  <a:pt x="312808" y="174093"/>
                </a:lnTo>
                <a:lnTo>
                  <a:pt x="352418" y="164193"/>
                </a:lnTo>
                <a:lnTo>
                  <a:pt x="391985" y="149106"/>
                </a:lnTo>
                <a:lnTo>
                  <a:pt x="438340" y="140874"/>
                </a:lnTo>
                <a:lnTo>
                  <a:pt x="485797" y="126736"/>
                </a:lnTo>
                <a:lnTo>
                  <a:pt x="533400" y="111091"/>
                </a:lnTo>
                <a:lnTo>
                  <a:pt x="572556" y="99476"/>
                </a:lnTo>
                <a:lnTo>
                  <a:pt x="617135" y="93263"/>
                </a:lnTo>
                <a:lnTo>
                  <a:pt x="656829" y="82157"/>
                </a:lnTo>
                <a:lnTo>
                  <a:pt x="702849" y="70831"/>
                </a:lnTo>
                <a:lnTo>
                  <a:pt x="740120" y="66847"/>
                </a:lnTo>
                <a:lnTo>
                  <a:pt x="777975" y="59436"/>
                </a:lnTo>
                <a:lnTo>
                  <a:pt x="816002" y="51595"/>
                </a:lnTo>
                <a:lnTo>
                  <a:pt x="854081" y="47742"/>
                </a:lnTo>
                <a:lnTo>
                  <a:pt x="893233" y="41428"/>
                </a:lnTo>
                <a:lnTo>
                  <a:pt x="937877" y="38027"/>
                </a:lnTo>
                <a:lnTo>
                  <a:pt x="983561" y="31846"/>
                </a:lnTo>
                <a:lnTo>
                  <a:pt x="1025437" y="29544"/>
                </a:lnTo>
                <a:lnTo>
                  <a:pt x="1071946" y="27803"/>
                </a:lnTo>
                <a:lnTo>
                  <a:pt x="1107185" y="23645"/>
                </a:lnTo>
                <a:lnTo>
                  <a:pt x="1141192" y="21093"/>
                </a:lnTo>
                <a:lnTo>
                  <a:pt x="1173945" y="19957"/>
                </a:lnTo>
                <a:lnTo>
                  <a:pt x="1206140" y="19453"/>
                </a:lnTo>
                <a:lnTo>
                  <a:pt x="1238088" y="16407"/>
                </a:lnTo>
                <a:lnTo>
                  <a:pt x="1269926" y="12584"/>
                </a:lnTo>
                <a:lnTo>
                  <a:pt x="1301715" y="10885"/>
                </a:lnTo>
                <a:lnTo>
                  <a:pt x="1333483" y="10130"/>
                </a:lnTo>
                <a:lnTo>
                  <a:pt x="1366299" y="8736"/>
                </a:lnTo>
                <a:lnTo>
                  <a:pt x="1402050" y="4588"/>
                </a:lnTo>
                <a:lnTo>
                  <a:pt x="1436285" y="2039"/>
                </a:lnTo>
                <a:lnTo>
                  <a:pt x="1470196" y="907"/>
                </a:lnTo>
                <a:lnTo>
                  <a:pt x="1506435" y="403"/>
                </a:lnTo>
                <a:lnTo>
                  <a:pt x="1540887" y="179"/>
                </a:lnTo>
                <a:lnTo>
                  <a:pt x="1573837" y="79"/>
                </a:lnTo>
                <a:lnTo>
                  <a:pt x="1606120" y="35"/>
                </a:lnTo>
                <a:lnTo>
                  <a:pt x="1638107" y="17"/>
                </a:lnTo>
                <a:lnTo>
                  <a:pt x="1669963" y="8"/>
                </a:lnTo>
                <a:lnTo>
                  <a:pt x="1701760" y="3"/>
                </a:lnTo>
                <a:lnTo>
                  <a:pt x="1733531" y="1"/>
                </a:lnTo>
                <a:lnTo>
                  <a:pt x="1765290" y="0"/>
                </a:lnTo>
                <a:lnTo>
                  <a:pt x="1797045" y="0"/>
                </a:lnTo>
                <a:lnTo>
                  <a:pt x="1828796" y="0"/>
                </a:lnTo>
                <a:lnTo>
                  <a:pt x="1860547" y="0"/>
                </a:lnTo>
                <a:lnTo>
                  <a:pt x="1908172" y="1058"/>
                </a:lnTo>
                <a:lnTo>
                  <a:pt x="1954739" y="6545"/>
                </a:lnTo>
                <a:lnTo>
                  <a:pt x="1996876" y="8642"/>
                </a:lnTo>
                <a:lnTo>
                  <a:pt x="2042405" y="10321"/>
                </a:lnTo>
                <a:lnTo>
                  <a:pt x="2088350" y="17052"/>
                </a:lnTo>
                <a:lnTo>
                  <a:pt x="2129245" y="24690"/>
                </a:lnTo>
                <a:lnTo>
                  <a:pt x="2169231" y="27424"/>
                </a:lnTo>
                <a:lnTo>
                  <a:pt x="2213065" y="29292"/>
                </a:lnTo>
                <a:lnTo>
                  <a:pt x="2253334" y="36078"/>
                </a:lnTo>
                <a:lnTo>
                  <a:pt x="2291019" y="44792"/>
                </a:lnTo>
                <a:lnTo>
                  <a:pt x="2335554" y="54395"/>
                </a:lnTo>
                <a:lnTo>
                  <a:pt x="2372295" y="59156"/>
                </a:lnTo>
                <a:lnTo>
                  <a:pt x="2417579" y="70246"/>
                </a:lnTo>
                <a:lnTo>
                  <a:pt x="2457097" y="82628"/>
                </a:lnTo>
                <a:lnTo>
                  <a:pt x="2495479" y="95267"/>
                </a:lnTo>
                <a:lnTo>
                  <a:pt x="2533632" y="107953"/>
                </a:lnTo>
                <a:lnTo>
                  <a:pt x="2571744" y="120650"/>
                </a:lnTo>
                <a:lnTo>
                  <a:pt x="2615491" y="136172"/>
                </a:lnTo>
                <a:lnTo>
                  <a:pt x="2650678" y="153236"/>
                </a:lnTo>
                <a:lnTo>
                  <a:pt x="2690444" y="177714"/>
                </a:lnTo>
                <a:lnTo>
                  <a:pt x="2737256" y="206782"/>
                </a:lnTo>
                <a:lnTo>
                  <a:pt x="2776123" y="238179"/>
                </a:lnTo>
                <a:lnTo>
                  <a:pt x="2810254" y="281873"/>
                </a:lnTo>
                <a:lnTo>
                  <a:pt x="2840466" y="327482"/>
                </a:lnTo>
                <a:lnTo>
                  <a:pt x="2849928" y="344514"/>
                </a:lnTo>
                <a:lnTo>
                  <a:pt x="2866613" y="390737"/>
                </a:lnTo>
                <a:lnTo>
                  <a:pt x="2880732" y="436349"/>
                </a:lnTo>
                <a:lnTo>
                  <a:pt x="2884490" y="476304"/>
                </a:lnTo>
                <a:lnTo>
                  <a:pt x="2885604" y="521657"/>
                </a:lnTo>
                <a:lnTo>
                  <a:pt x="2890990" y="563552"/>
                </a:lnTo>
                <a:lnTo>
                  <a:pt x="2894232" y="602776"/>
                </a:lnTo>
                <a:lnTo>
                  <a:pt x="2895417" y="648788"/>
                </a:lnTo>
                <a:lnTo>
                  <a:pt x="2895562" y="696128"/>
                </a:lnTo>
                <a:lnTo>
                  <a:pt x="2895590" y="735740"/>
                </a:lnTo>
                <a:lnTo>
                  <a:pt x="2892773" y="782134"/>
                </a:lnTo>
                <a:lnTo>
                  <a:pt x="2885236" y="822293"/>
                </a:lnTo>
                <a:lnTo>
                  <a:pt x="2879121" y="862061"/>
                </a:lnTo>
                <a:lnTo>
                  <a:pt x="2875576" y="884788"/>
                </a:lnTo>
                <a:lnTo>
                  <a:pt x="2861695" y="931050"/>
                </a:lnTo>
                <a:lnTo>
                  <a:pt x="2856188" y="952492"/>
                </a:lnTo>
                <a:lnTo>
                  <a:pt x="2836295" y="988363"/>
                </a:lnTo>
                <a:lnTo>
                  <a:pt x="2810074" y="1032765"/>
                </a:lnTo>
                <a:lnTo>
                  <a:pt x="2788059" y="1055658"/>
                </a:lnTo>
                <a:lnTo>
                  <a:pt x="2767074" y="1075846"/>
                </a:lnTo>
                <a:lnTo>
                  <a:pt x="2748508" y="1095234"/>
                </a:lnTo>
                <a:lnTo>
                  <a:pt x="2702741" y="1133464"/>
                </a:lnTo>
                <a:lnTo>
                  <a:pt x="2655280" y="1171574"/>
                </a:lnTo>
                <a:lnTo>
                  <a:pt x="2609559" y="1202267"/>
                </a:lnTo>
                <a:lnTo>
                  <a:pt x="2562184" y="1226874"/>
                </a:lnTo>
                <a:lnTo>
                  <a:pt x="2517568" y="1251212"/>
                </a:lnTo>
                <a:lnTo>
                  <a:pt x="2477084" y="1273579"/>
                </a:lnTo>
                <a:lnTo>
                  <a:pt x="2433457" y="1288503"/>
                </a:lnTo>
                <a:lnTo>
                  <a:pt x="2389560" y="1309246"/>
                </a:lnTo>
                <a:lnTo>
                  <a:pt x="2348315" y="1326432"/>
                </a:lnTo>
                <a:lnTo>
                  <a:pt x="2309871" y="1339754"/>
                </a:lnTo>
                <a:lnTo>
                  <a:pt x="2262255" y="1359861"/>
                </a:lnTo>
                <a:lnTo>
                  <a:pt x="2220754" y="1370944"/>
                </a:lnTo>
                <a:lnTo>
                  <a:pt x="2181646" y="1383753"/>
                </a:lnTo>
                <a:lnTo>
                  <a:pt x="2143248" y="1398132"/>
                </a:lnTo>
                <a:lnTo>
                  <a:pt x="2105059" y="1411917"/>
                </a:lnTo>
                <a:lnTo>
                  <a:pt x="2064111" y="1426584"/>
                </a:lnTo>
                <a:lnTo>
                  <a:pt x="2021286" y="1437633"/>
                </a:lnTo>
                <a:lnTo>
                  <a:pt x="1978964" y="1447610"/>
                </a:lnTo>
                <a:lnTo>
                  <a:pt x="1935732" y="1457268"/>
                </a:lnTo>
                <a:lnTo>
                  <a:pt x="1896112" y="1466834"/>
                </a:lnTo>
                <a:lnTo>
                  <a:pt x="1854740" y="1473548"/>
                </a:lnTo>
                <a:lnTo>
                  <a:pt x="1808966" y="1478359"/>
                </a:lnTo>
                <a:lnTo>
                  <a:pt x="1764713" y="1486488"/>
                </a:lnTo>
                <a:lnTo>
                  <a:pt x="1721967" y="1495599"/>
                </a:lnTo>
                <a:lnTo>
                  <a:pt x="1678610" y="1502179"/>
                </a:lnTo>
                <a:lnTo>
                  <a:pt x="1636130" y="1506951"/>
                </a:lnTo>
                <a:lnTo>
                  <a:pt x="1590030" y="1512246"/>
                </a:lnTo>
                <a:lnTo>
                  <a:pt x="1545679" y="1516637"/>
                </a:lnTo>
                <a:lnTo>
                  <a:pt x="1502905" y="1524641"/>
                </a:lnTo>
                <a:lnTo>
                  <a:pt x="1456717" y="1530893"/>
                </a:lnTo>
                <a:lnTo>
                  <a:pt x="1409518" y="1532744"/>
                </a:lnTo>
                <a:lnTo>
                  <a:pt x="1364841" y="1533293"/>
                </a:lnTo>
                <a:lnTo>
                  <a:pt x="1321971" y="1533456"/>
                </a:lnTo>
                <a:lnTo>
                  <a:pt x="1275754" y="1536327"/>
                </a:lnTo>
                <a:lnTo>
                  <a:pt x="1228546" y="1541059"/>
                </a:lnTo>
                <a:lnTo>
                  <a:pt x="1183867" y="1542459"/>
                </a:lnTo>
                <a:lnTo>
                  <a:pt x="1140996" y="1542875"/>
                </a:lnTo>
                <a:lnTo>
                  <a:pt x="1094779" y="1542998"/>
                </a:lnTo>
                <a:lnTo>
                  <a:pt x="1050393" y="1540212"/>
                </a:lnTo>
                <a:lnTo>
                  <a:pt x="1007609" y="1535506"/>
                </a:lnTo>
                <a:lnTo>
                  <a:pt x="964240" y="1534112"/>
                </a:lnTo>
                <a:lnTo>
                  <a:pt x="921757" y="1533699"/>
                </a:lnTo>
                <a:lnTo>
                  <a:pt x="875655" y="1530754"/>
                </a:lnTo>
                <a:lnTo>
                  <a:pt x="831304" y="1526001"/>
                </a:lnTo>
                <a:lnTo>
                  <a:pt x="788530" y="1521771"/>
                </a:lnTo>
                <a:lnTo>
                  <a:pt x="745164" y="1516637"/>
                </a:lnTo>
                <a:lnTo>
                  <a:pt x="705504" y="1512293"/>
                </a:lnTo>
                <a:lnTo>
                  <a:pt x="664120" y="1504303"/>
                </a:lnTo>
                <a:lnTo>
                  <a:pt x="621166" y="1495234"/>
                </a:lnTo>
                <a:lnTo>
                  <a:pt x="581627" y="1485843"/>
                </a:lnTo>
                <a:lnTo>
                  <a:pt x="543101" y="1476358"/>
                </a:lnTo>
                <a:lnTo>
                  <a:pt x="497214" y="1463673"/>
                </a:lnTo>
                <a:lnTo>
                  <a:pt x="451030" y="1450975"/>
                </a:lnTo>
                <a:lnTo>
                  <a:pt x="407413" y="1435453"/>
                </a:lnTo>
                <a:lnTo>
                  <a:pt x="363402" y="1412318"/>
                </a:lnTo>
                <a:lnTo>
                  <a:pt x="324135" y="1393911"/>
                </a:lnTo>
                <a:lnTo>
                  <a:pt x="285804" y="1370990"/>
                </a:lnTo>
                <a:lnTo>
                  <a:pt x="247658" y="1346079"/>
                </a:lnTo>
                <a:lnTo>
                  <a:pt x="202845" y="1314433"/>
                </a:lnTo>
                <a:lnTo>
                  <a:pt x="155737" y="1269999"/>
                </a:lnTo>
                <a:lnTo>
                  <a:pt x="122600" y="1234879"/>
                </a:lnTo>
                <a:lnTo>
                  <a:pt x="95943" y="1196211"/>
                </a:lnTo>
                <a:lnTo>
                  <a:pt x="73110" y="1161589"/>
                </a:lnTo>
                <a:lnTo>
                  <a:pt x="48824" y="1120873"/>
                </a:lnTo>
                <a:lnTo>
                  <a:pt x="30065" y="1077599"/>
                </a:lnTo>
                <a:lnTo>
                  <a:pt x="16167" y="1038477"/>
                </a:lnTo>
                <a:lnTo>
                  <a:pt x="4289" y="993628"/>
                </a:lnTo>
                <a:lnTo>
                  <a:pt x="845" y="950275"/>
                </a:lnTo>
                <a:lnTo>
                  <a:pt x="248" y="905275"/>
                </a:lnTo>
                <a:lnTo>
                  <a:pt x="109" y="869069"/>
                </a:lnTo>
                <a:lnTo>
                  <a:pt x="30" y="824886"/>
                </a:lnTo>
                <a:lnTo>
                  <a:pt x="7" y="784983"/>
                </a:lnTo>
                <a:lnTo>
                  <a:pt x="0" y="746350"/>
                </a:lnTo>
                <a:lnTo>
                  <a:pt x="1056" y="708092"/>
                </a:lnTo>
                <a:lnTo>
                  <a:pt x="7602" y="668886"/>
                </a:lnTo>
                <a:lnTo>
                  <a:pt x="16244" y="625285"/>
                </a:lnTo>
                <a:lnTo>
                  <a:pt x="26566" y="584026"/>
                </a:lnTo>
                <a:lnTo>
                  <a:pt x="41501" y="539816"/>
                </a:lnTo>
                <a:lnTo>
                  <a:pt x="54158" y="498377"/>
                </a:lnTo>
                <a:lnTo>
                  <a:pt x="70843" y="454113"/>
                </a:lnTo>
                <a:lnTo>
                  <a:pt x="90250" y="412659"/>
                </a:lnTo>
                <a:lnTo>
                  <a:pt x="116697" y="368390"/>
                </a:lnTo>
                <a:lnTo>
                  <a:pt x="149816" y="326934"/>
                </a:lnTo>
                <a:lnTo>
                  <a:pt x="181265" y="282666"/>
                </a:lnTo>
                <a:lnTo>
                  <a:pt x="215867" y="241209"/>
                </a:lnTo>
                <a:lnTo>
                  <a:pt x="246697" y="196941"/>
                </a:lnTo>
                <a:lnTo>
                  <a:pt x="285747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1" name="SMARTInkShape-Group568"/>
          <p:cNvGrpSpPr/>
          <p:nvPr/>
        </p:nvGrpSpPr>
        <p:grpSpPr>
          <a:xfrm>
            <a:off x="754918" y="441075"/>
            <a:ext cx="569058" cy="394916"/>
            <a:chOff x="754918" y="441075"/>
            <a:chExt cx="569058" cy="394916"/>
          </a:xfrm>
        </p:grpSpPr>
        <p:sp>
          <p:nvSpPr>
            <p:cNvPr id="468" name="SMARTInkShape-3163"/>
            <p:cNvSpPr/>
            <p:nvPr>
              <p:custDataLst>
                <p:tags r:id="rId201"/>
              </p:custDataLst>
            </p:nvPr>
          </p:nvSpPr>
          <p:spPr>
            <a:xfrm>
              <a:off x="1167853" y="704850"/>
              <a:ext cx="156123" cy="18948"/>
            </a:xfrm>
            <a:custGeom>
              <a:avLst/>
              <a:gdLst/>
              <a:ahLst/>
              <a:cxnLst/>
              <a:rect l="0" t="0" r="0" b="0"/>
              <a:pathLst>
                <a:path w="156123" h="18948">
                  <a:moveTo>
                    <a:pt x="22772" y="0"/>
                  </a:moveTo>
                  <a:lnTo>
                    <a:pt x="22772" y="0"/>
                  </a:lnTo>
                  <a:lnTo>
                    <a:pt x="8622" y="13092"/>
                  </a:lnTo>
                  <a:lnTo>
                    <a:pt x="0" y="17285"/>
                  </a:lnTo>
                  <a:lnTo>
                    <a:pt x="182" y="17873"/>
                  </a:lnTo>
                  <a:lnTo>
                    <a:pt x="1362" y="18265"/>
                  </a:lnTo>
                  <a:lnTo>
                    <a:pt x="40139" y="18947"/>
                  </a:lnTo>
                  <a:lnTo>
                    <a:pt x="87233" y="13973"/>
                  </a:lnTo>
                  <a:lnTo>
                    <a:pt x="156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164"/>
            <p:cNvSpPr/>
            <p:nvPr>
              <p:custDataLst>
                <p:tags r:id="rId202"/>
              </p:custDataLst>
            </p:nvPr>
          </p:nvSpPr>
          <p:spPr>
            <a:xfrm>
              <a:off x="1162442" y="619125"/>
              <a:ext cx="142484" cy="19051"/>
            </a:xfrm>
            <a:custGeom>
              <a:avLst/>
              <a:gdLst/>
              <a:ahLst/>
              <a:cxnLst/>
              <a:rect l="0" t="0" r="0" b="0"/>
              <a:pathLst>
                <a:path w="142484" h="19051">
                  <a:moveTo>
                    <a:pt x="9133" y="19050"/>
                  </a:moveTo>
                  <a:lnTo>
                    <a:pt x="9133" y="19050"/>
                  </a:lnTo>
                  <a:lnTo>
                    <a:pt x="932" y="19050"/>
                  </a:lnTo>
                  <a:lnTo>
                    <a:pt x="491" y="17992"/>
                  </a:lnTo>
                  <a:lnTo>
                    <a:pt x="0" y="13993"/>
                  </a:lnTo>
                  <a:lnTo>
                    <a:pt x="1986" y="12504"/>
                  </a:lnTo>
                  <a:lnTo>
                    <a:pt x="43863" y="2160"/>
                  </a:lnTo>
                  <a:lnTo>
                    <a:pt x="89724" y="427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165"/>
            <p:cNvSpPr/>
            <p:nvPr>
              <p:custDataLst>
                <p:tags r:id="rId203"/>
              </p:custDataLst>
            </p:nvPr>
          </p:nvSpPr>
          <p:spPr>
            <a:xfrm>
              <a:off x="754918" y="441075"/>
              <a:ext cx="223518" cy="394916"/>
            </a:xfrm>
            <a:custGeom>
              <a:avLst/>
              <a:gdLst/>
              <a:ahLst/>
              <a:cxnLst/>
              <a:rect l="0" t="0" r="0" b="0"/>
              <a:pathLst>
                <a:path w="223518" h="394916">
                  <a:moveTo>
                    <a:pt x="169007" y="54225"/>
                  </a:moveTo>
                  <a:lnTo>
                    <a:pt x="169007" y="54225"/>
                  </a:lnTo>
                  <a:lnTo>
                    <a:pt x="169007" y="49168"/>
                  </a:lnTo>
                  <a:lnTo>
                    <a:pt x="171829" y="43864"/>
                  </a:lnTo>
                  <a:lnTo>
                    <a:pt x="182264" y="26778"/>
                  </a:lnTo>
                  <a:lnTo>
                    <a:pt x="183137" y="23227"/>
                  </a:lnTo>
                  <a:lnTo>
                    <a:pt x="182660" y="20860"/>
                  </a:lnTo>
                  <a:lnTo>
                    <a:pt x="169235" y="6947"/>
                  </a:lnTo>
                  <a:lnTo>
                    <a:pt x="158172" y="1463"/>
                  </a:lnTo>
                  <a:lnTo>
                    <a:pt x="152259" y="0"/>
                  </a:lnTo>
                  <a:lnTo>
                    <a:pt x="128767" y="2998"/>
                  </a:lnTo>
                  <a:lnTo>
                    <a:pt x="85822" y="21204"/>
                  </a:lnTo>
                  <a:lnTo>
                    <a:pt x="71711" y="25791"/>
                  </a:lnTo>
                  <a:lnTo>
                    <a:pt x="32581" y="52482"/>
                  </a:lnTo>
                  <a:lnTo>
                    <a:pt x="5802" y="83237"/>
                  </a:lnTo>
                  <a:lnTo>
                    <a:pt x="1221" y="99575"/>
                  </a:lnTo>
                  <a:lnTo>
                    <a:pt x="0" y="109858"/>
                  </a:lnTo>
                  <a:lnTo>
                    <a:pt x="4287" y="126929"/>
                  </a:lnTo>
                  <a:lnTo>
                    <a:pt x="14307" y="141571"/>
                  </a:lnTo>
                  <a:lnTo>
                    <a:pt x="50602" y="169614"/>
                  </a:lnTo>
                  <a:lnTo>
                    <a:pt x="90898" y="190534"/>
                  </a:lnTo>
                  <a:lnTo>
                    <a:pt x="133352" y="208777"/>
                  </a:lnTo>
                  <a:lnTo>
                    <a:pt x="166909" y="229135"/>
                  </a:lnTo>
                  <a:lnTo>
                    <a:pt x="207693" y="260664"/>
                  </a:lnTo>
                  <a:lnTo>
                    <a:pt x="217245" y="276150"/>
                  </a:lnTo>
                  <a:lnTo>
                    <a:pt x="223517" y="302720"/>
                  </a:lnTo>
                  <a:lnTo>
                    <a:pt x="216517" y="321300"/>
                  </a:lnTo>
                  <a:lnTo>
                    <a:pt x="183809" y="366483"/>
                  </a:lnTo>
                  <a:lnTo>
                    <a:pt x="144929" y="389667"/>
                  </a:lnTo>
                  <a:lnTo>
                    <a:pt x="119892" y="394915"/>
                  </a:lnTo>
                  <a:lnTo>
                    <a:pt x="97422" y="391414"/>
                  </a:lnTo>
                  <a:lnTo>
                    <a:pt x="92709" y="386967"/>
                  </a:lnTo>
                  <a:lnTo>
                    <a:pt x="87472" y="373561"/>
                  </a:lnTo>
                  <a:lnTo>
                    <a:pt x="89250" y="365540"/>
                  </a:lnTo>
                  <a:lnTo>
                    <a:pt x="111857" y="33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569"/>
          <p:cNvGrpSpPr/>
          <p:nvPr/>
        </p:nvGrpSpPr>
        <p:grpSpPr>
          <a:xfrm>
            <a:off x="1641932" y="268497"/>
            <a:ext cx="377369" cy="703054"/>
            <a:chOff x="1641932" y="268497"/>
            <a:chExt cx="377369" cy="703054"/>
          </a:xfrm>
        </p:grpSpPr>
        <p:sp>
          <p:nvSpPr>
            <p:cNvPr id="472" name="SMARTInkShape-3166"/>
            <p:cNvSpPr/>
            <p:nvPr>
              <p:custDataLst>
                <p:tags r:id="rId194"/>
              </p:custDataLst>
            </p:nvPr>
          </p:nvSpPr>
          <p:spPr>
            <a:xfrm>
              <a:off x="1697166" y="268497"/>
              <a:ext cx="131635" cy="120933"/>
            </a:xfrm>
            <a:custGeom>
              <a:avLst/>
              <a:gdLst/>
              <a:ahLst/>
              <a:cxnLst/>
              <a:rect l="0" t="0" r="0" b="0"/>
              <a:pathLst>
                <a:path w="131635" h="120933">
                  <a:moveTo>
                    <a:pt x="17334" y="64878"/>
                  </a:moveTo>
                  <a:lnTo>
                    <a:pt x="17334" y="64878"/>
                  </a:lnTo>
                  <a:lnTo>
                    <a:pt x="17334" y="59821"/>
                  </a:lnTo>
                  <a:lnTo>
                    <a:pt x="16276" y="58332"/>
                  </a:lnTo>
                  <a:lnTo>
                    <a:pt x="14512" y="57339"/>
                  </a:lnTo>
                  <a:lnTo>
                    <a:pt x="0" y="55469"/>
                  </a:lnTo>
                  <a:lnTo>
                    <a:pt x="487" y="56489"/>
                  </a:lnTo>
                  <a:lnTo>
                    <a:pt x="11692" y="73677"/>
                  </a:lnTo>
                  <a:lnTo>
                    <a:pt x="15662" y="91004"/>
                  </a:lnTo>
                  <a:lnTo>
                    <a:pt x="17291" y="120932"/>
                  </a:lnTo>
                  <a:lnTo>
                    <a:pt x="18384" y="105544"/>
                  </a:lnTo>
                  <a:lnTo>
                    <a:pt x="26270" y="60499"/>
                  </a:lnTo>
                  <a:lnTo>
                    <a:pt x="26466" y="52433"/>
                  </a:lnTo>
                  <a:lnTo>
                    <a:pt x="43227" y="13116"/>
                  </a:lnTo>
                  <a:lnTo>
                    <a:pt x="55227" y="4268"/>
                  </a:lnTo>
                  <a:lnTo>
                    <a:pt x="72189" y="0"/>
                  </a:lnTo>
                  <a:lnTo>
                    <a:pt x="78245" y="1518"/>
                  </a:lnTo>
                  <a:lnTo>
                    <a:pt x="90620" y="8848"/>
                  </a:lnTo>
                  <a:lnTo>
                    <a:pt x="97530" y="16340"/>
                  </a:lnTo>
                  <a:lnTo>
                    <a:pt x="107065" y="29330"/>
                  </a:lnTo>
                  <a:lnTo>
                    <a:pt x="124194" y="52682"/>
                  </a:lnTo>
                  <a:lnTo>
                    <a:pt x="131634" y="93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167"/>
            <p:cNvSpPr/>
            <p:nvPr>
              <p:custDataLst>
                <p:tags r:id="rId195"/>
              </p:custDataLst>
            </p:nvPr>
          </p:nvSpPr>
          <p:spPr>
            <a:xfrm>
              <a:off x="1914525" y="8667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8937" y="10113"/>
                  </a:lnTo>
                  <a:lnTo>
                    <a:pt x="3972" y="20723"/>
                  </a:lnTo>
                  <a:lnTo>
                    <a:pt x="523" y="6411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168"/>
            <p:cNvSpPr/>
            <p:nvPr>
              <p:custDataLst>
                <p:tags r:id="rId196"/>
              </p:custDataLst>
            </p:nvPr>
          </p:nvSpPr>
          <p:spPr>
            <a:xfrm>
              <a:off x="1753924" y="923925"/>
              <a:ext cx="46302" cy="15014"/>
            </a:xfrm>
            <a:custGeom>
              <a:avLst/>
              <a:gdLst/>
              <a:ahLst/>
              <a:cxnLst/>
              <a:rect l="0" t="0" r="0" b="0"/>
              <a:pathLst>
                <a:path w="46302" h="15014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5" y="10583"/>
                  </a:lnTo>
                  <a:lnTo>
                    <a:pt x="662" y="12347"/>
                  </a:lnTo>
                  <a:lnTo>
                    <a:pt x="0" y="14582"/>
                  </a:lnTo>
                  <a:lnTo>
                    <a:pt x="1675" y="15013"/>
                  </a:lnTo>
                  <a:lnTo>
                    <a:pt x="46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169"/>
            <p:cNvSpPr/>
            <p:nvPr>
              <p:custDataLst>
                <p:tags r:id="rId197"/>
              </p:custDataLst>
            </p:nvPr>
          </p:nvSpPr>
          <p:spPr>
            <a:xfrm>
              <a:off x="1756637" y="876300"/>
              <a:ext cx="62639" cy="9134"/>
            </a:xfrm>
            <a:custGeom>
              <a:avLst/>
              <a:gdLst/>
              <a:ahLst/>
              <a:cxnLst/>
              <a:rect l="0" t="0" r="0" b="0"/>
              <a:pathLst>
                <a:path w="62639" h="9134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4430" y="6546"/>
                  </a:lnTo>
                  <a:lnTo>
                    <a:pt x="2666" y="7539"/>
                  </a:lnTo>
                  <a:lnTo>
                    <a:pt x="432" y="8201"/>
                  </a:lnTo>
                  <a:lnTo>
                    <a:pt x="0" y="8642"/>
                  </a:lnTo>
                  <a:lnTo>
                    <a:pt x="771" y="8937"/>
                  </a:lnTo>
                  <a:lnTo>
                    <a:pt x="2343" y="9133"/>
                  </a:lnTo>
                  <a:lnTo>
                    <a:pt x="37797" y="860"/>
                  </a:lnTo>
                  <a:lnTo>
                    <a:pt x="62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170"/>
            <p:cNvSpPr/>
            <p:nvPr>
              <p:custDataLst>
                <p:tags r:id="rId198"/>
              </p:custDataLst>
            </p:nvPr>
          </p:nvSpPr>
          <p:spPr>
            <a:xfrm>
              <a:off x="1666875" y="838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171"/>
            <p:cNvSpPr/>
            <p:nvPr>
              <p:custDataLst>
                <p:tags r:id="rId199"/>
              </p:custDataLst>
            </p:nvPr>
          </p:nvSpPr>
          <p:spPr>
            <a:xfrm>
              <a:off x="1677724" y="914400"/>
              <a:ext cx="8202" cy="47626"/>
            </a:xfrm>
            <a:custGeom>
              <a:avLst/>
              <a:gdLst/>
              <a:ahLst/>
              <a:cxnLst/>
              <a:rect l="0" t="0" r="0" b="0"/>
              <a:pathLst>
                <a:path w="8202" h="47626">
                  <a:moveTo>
                    <a:pt x="8201" y="0"/>
                  </a:moveTo>
                  <a:lnTo>
                    <a:pt x="8201" y="0"/>
                  </a:lnTo>
                  <a:lnTo>
                    <a:pt x="3145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820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172"/>
            <p:cNvSpPr/>
            <p:nvPr>
              <p:custDataLst>
                <p:tags r:id="rId200"/>
              </p:custDataLst>
            </p:nvPr>
          </p:nvSpPr>
          <p:spPr>
            <a:xfrm>
              <a:off x="1641932" y="428625"/>
              <a:ext cx="377369" cy="360417"/>
            </a:xfrm>
            <a:custGeom>
              <a:avLst/>
              <a:gdLst/>
              <a:ahLst/>
              <a:cxnLst/>
              <a:rect l="0" t="0" r="0" b="0"/>
              <a:pathLst>
                <a:path w="377369" h="360417">
                  <a:moveTo>
                    <a:pt x="263068" y="0"/>
                  </a:moveTo>
                  <a:lnTo>
                    <a:pt x="263068" y="0"/>
                  </a:lnTo>
                  <a:lnTo>
                    <a:pt x="290250" y="0"/>
                  </a:lnTo>
                  <a:lnTo>
                    <a:pt x="281117" y="5057"/>
                  </a:lnTo>
                  <a:lnTo>
                    <a:pt x="241770" y="19246"/>
                  </a:lnTo>
                  <a:lnTo>
                    <a:pt x="196097" y="40530"/>
                  </a:lnTo>
                  <a:lnTo>
                    <a:pt x="149787" y="69112"/>
                  </a:lnTo>
                  <a:lnTo>
                    <a:pt x="109339" y="93441"/>
                  </a:lnTo>
                  <a:lnTo>
                    <a:pt x="86756" y="106473"/>
                  </a:lnTo>
                  <a:lnTo>
                    <a:pt x="82027" y="111199"/>
                  </a:lnTo>
                  <a:lnTo>
                    <a:pt x="76772" y="122094"/>
                  </a:lnTo>
                  <a:lnTo>
                    <a:pt x="76429" y="126904"/>
                  </a:lnTo>
                  <a:lnTo>
                    <a:pt x="78870" y="135071"/>
                  </a:lnTo>
                  <a:lnTo>
                    <a:pt x="91950" y="142229"/>
                  </a:lnTo>
                  <a:lnTo>
                    <a:pt x="134840" y="155447"/>
                  </a:lnTo>
                  <a:lnTo>
                    <a:pt x="176473" y="161704"/>
                  </a:lnTo>
                  <a:lnTo>
                    <a:pt x="202485" y="169150"/>
                  </a:lnTo>
                  <a:lnTo>
                    <a:pt x="209684" y="175014"/>
                  </a:lnTo>
                  <a:lnTo>
                    <a:pt x="210545" y="178059"/>
                  </a:lnTo>
                  <a:lnTo>
                    <a:pt x="210061" y="181148"/>
                  </a:lnTo>
                  <a:lnTo>
                    <a:pt x="208680" y="184265"/>
                  </a:lnTo>
                  <a:lnTo>
                    <a:pt x="176501" y="211411"/>
                  </a:lnTo>
                  <a:lnTo>
                    <a:pt x="132570" y="233828"/>
                  </a:lnTo>
                  <a:lnTo>
                    <a:pt x="87673" y="264910"/>
                  </a:lnTo>
                  <a:lnTo>
                    <a:pt x="47682" y="291747"/>
                  </a:lnTo>
                  <a:lnTo>
                    <a:pt x="8625" y="321968"/>
                  </a:lnTo>
                  <a:lnTo>
                    <a:pt x="1816" y="333950"/>
                  </a:lnTo>
                  <a:lnTo>
                    <a:pt x="0" y="340108"/>
                  </a:lnTo>
                  <a:lnTo>
                    <a:pt x="906" y="345272"/>
                  </a:lnTo>
                  <a:lnTo>
                    <a:pt x="3627" y="349773"/>
                  </a:lnTo>
                  <a:lnTo>
                    <a:pt x="7557" y="353832"/>
                  </a:lnTo>
                  <a:lnTo>
                    <a:pt x="23213" y="358342"/>
                  </a:lnTo>
                  <a:lnTo>
                    <a:pt x="68969" y="360416"/>
                  </a:lnTo>
                  <a:lnTo>
                    <a:pt x="116304" y="354205"/>
                  </a:lnTo>
                  <a:lnTo>
                    <a:pt x="155859" y="348630"/>
                  </a:lnTo>
                  <a:lnTo>
                    <a:pt x="198134" y="342624"/>
                  </a:lnTo>
                  <a:lnTo>
                    <a:pt x="236325" y="337486"/>
                  </a:lnTo>
                  <a:lnTo>
                    <a:pt x="272901" y="334593"/>
                  </a:lnTo>
                  <a:lnTo>
                    <a:pt x="312666" y="332678"/>
                  </a:lnTo>
                  <a:lnTo>
                    <a:pt x="358787" y="325221"/>
                  </a:lnTo>
                  <a:lnTo>
                    <a:pt x="364981" y="325823"/>
                  </a:lnTo>
                  <a:lnTo>
                    <a:pt x="369110" y="327282"/>
                  </a:lnTo>
                  <a:lnTo>
                    <a:pt x="377368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570"/>
          <p:cNvGrpSpPr/>
          <p:nvPr/>
        </p:nvGrpSpPr>
        <p:grpSpPr>
          <a:xfrm>
            <a:off x="2253549" y="235747"/>
            <a:ext cx="3109027" cy="650079"/>
            <a:chOff x="2253549" y="235747"/>
            <a:chExt cx="3109027" cy="650079"/>
          </a:xfrm>
        </p:grpSpPr>
        <p:sp>
          <p:nvSpPr>
            <p:cNvPr id="480" name="SMARTInkShape-3173"/>
            <p:cNvSpPr/>
            <p:nvPr>
              <p:custDataLst>
                <p:tags r:id="rId172"/>
              </p:custDataLst>
            </p:nvPr>
          </p:nvSpPr>
          <p:spPr>
            <a:xfrm>
              <a:off x="2509995" y="409575"/>
              <a:ext cx="128431" cy="161926"/>
            </a:xfrm>
            <a:custGeom>
              <a:avLst/>
              <a:gdLst/>
              <a:ahLst/>
              <a:cxnLst/>
              <a:rect l="0" t="0" r="0" b="0"/>
              <a:pathLst>
                <a:path w="128431" h="161926">
                  <a:moveTo>
                    <a:pt x="14130" y="0"/>
                  </a:moveTo>
                  <a:lnTo>
                    <a:pt x="14130" y="0"/>
                  </a:lnTo>
                  <a:lnTo>
                    <a:pt x="9074" y="0"/>
                  </a:lnTo>
                  <a:lnTo>
                    <a:pt x="3769" y="2822"/>
                  </a:lnTo>
                  <a:lnTo>
                    <a:pt x="872" y="5057"/>
                  </a:lnTo>
                  <a:lnTo>
                    <a:pt x="0" y="8663"/>
                  </a:lnTo>
                  <a:lnTo>
                    <a:pt x="1853" y="18314"/>
                  </a:lnTo>
                  <a:lnTo>
                    <a:pt x="18959" y="40704"/>
                  </a:lnTo>
                  <a:lnTo>
                    <a:pt x="59569" y="78529"/>
                  </a:lnTo>
                  <a:lnTo>
                    <a:pt x="101020" y="124697"/>
                  </a:lnTo>
                  <a:lnTo>
                    <a:pt x="12843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3174"/>
            <p:cNvSpPr/>
            <p:nvPr>
              <p:custDataLst>
                <p:tags r:id="rId173"/>
              </p:custDataLst>
            </p:nvPr>
          </p:nvSpPr>
          <p:spPr>
            <a:xfrm>
              <a:off x="3001699" y="638175"/>
              <a:ext cx="265377" cy="9526"/>
            </a:xfrm>
            <a:custGeom>
              <a:avLst/>
              <a:gdLst/>
              <a:ahLst/>
              <a:cxnLst/>
              <a:rect l="0" t="0" r="0" b="0"/>
              <a:pathLst>
                <a:path w="2653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7616" y="9525"/>
                  </a:lnTo>
                  <a:lnTo>
                    <a:pt x="90149" y="9525"/>
                  </a:lnTo>
                  <a:lnTo>
                    <a:pt x="129594" y="6703"/>
                  </a:lnTo>
                  <a:lnTo>
                    <a:pt x="169405" y="1986"/>
                  </a:lnTo>
                  <a:lnTo>
                    <a:pt x="205190" y="3411"/>
                  </a:lnTo>
                  <a:lnTo>
                    <a:pt x="235613" y="8317"/>
                  </a:lnTo>
                  <a:lnTo>
                    <a:pt x="2653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3175"/>
            <p:cNvSpPr/>
            <p:nvPr>
              <p:custDataLst>
                <p:tags r:id="rId174"/>
              </p:custDataLst>
            </p:nvPr>
          </p:nvSpPr>
          <p:spPr>
            <a:xfrm>
              <a:off x="2733675" y="582349"/>
              <a:ext cx="61396" cy="50285"/>
            </a:xfrm>
            <a:custGeom>
              <a:avLst/>
              <a:gdLst/>
              <a:ahLst/>
              <a:cxnLst/>
              <a:rect l="0" t="0" r="0" b="0"/>
              <a:pathLst>
                <a:path w="61396" h="50285">
                  <a:moveTo>
                    <a:pt x="38100" y="8201"/>
                  </a:moveTo>
                  <a:lnTo>
                    <a:pt x="38100" y="8201"/>
                  </a:lnTo>
                  <a:lnTo>
                    <a:pt x="29899" y="0"/>
                  </a:lnTo>
                  <a:lnTo>
                    <a:pt x="28399" y="617"/>
                  </a:lnTo>
                  <a:lnTo>
                    <a:pt x="23911" y="4125"/>
                  </a:lnTo>
                  <a:lnTo>
                    <a:pt x="21210" y="9212"/>
                  </a:lnTo>
                  <a:lnTo>
                    <a:pt x="20490" y="12050"/>
                  </a:lnTo>
                  <a:lnTo>
                    <a:pt x="24533" y="26157"/>
                  </a:lnTo>
                  <a:lnTo>
                    <a:pt x="35381" y="42283"/>
                  </a:lnTo>
                  <a:lnTo>
                    <a:pt x="41478" y="49101"/>
                  </a:lnTo>
                  <a:lnTo>
                    <a:pt x="44585" y="50284"/>
                  </a:lnTo>
                  <a:lnTo>
                    <a:pt x="47715" y="50015"/>
                  </a:lnTo>
                  <a:lnTo>
                    <a:pt x="54015" y="46893"/>
                  </a:lnTo>
                  <a:lnTo>
                    <a:pt x="60343" y="41978"/>
                  </a:lnTo>
                  <a:lnTo>
                    <a:pt x="61395" y="38127"/>
                  </a:lnTo>
                  <a:lnTo>
                    <a:pt x="59742" y="28204"/>
                  </a:lnTo>
                  <a:lnTo>
                    <a:pt x="52657" y="19561"/>
                  </a:lnTo>
                  <a:lnTo>
                    <a:pt x="42453" y="13250"/>
                  </a:lnTo>
                  <a:lnTo>
                    <a:pt x="17494" y="8866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176"/>
            <p:cNvSpPr/>
            <p:nvPr>
              <p:custDataLst>
                <p:tags r:id="rId175"/>
              </p:custDataLst>
            </p:nvPr>
          </p:nvSpPr>
          <p:spPr>
            <a:xfrm>
              <a:off x="2743200" y="7239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13258" y="36855"/>
                  </a:lnTo>
                  <a:lnTo>
                    <a:pt x="17334" y="49491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177"/>
            <p:cNvSpPr/>
            <p:nvPr>
              <p:custDataLst>
                <p:tags r:id="rId176"/>
              </p:custDataLst>
            </p:nvPr>
          </p:nvSpPr>
          <p:spPr>
            <a:xfrm>
              <a:off x="2639082" y="412223"/>
              <a:ext cx="113644" cy="292628"/>
            </a:xfrm>
            <a:custGeom>
              <a:avLst/>
              <a:gdLst/>
              <a:ahLst/>
              <a:cxnLst/>
              <a:rect l="0" t="0" r="0" b="0"/>
              <a:pathLst>
                <a:path w="113644" h="292628">
                  <a:moveTo>
                    <a:pt x="113643" y="16402"/>
                  </a:moveTo>
                  <a:lnTo>
                    <a:pt x="113643" y="16402"/>
                  </a:lnTo>
                  <a:lnTo>
                    <a:pt x="113643" y="0"/>
                  </a:lnTo>
                  <a:lnTo>
                    <a:pt x="111526" y="176"/>
                  </a:lnTo>
                  <a:lnTo>
                    <a:pt x="72225" y="19575"/>
                  </a:lnTo>
                  <a:lnTo>
                    <a:pt x="41844" y="42429"/>
                  </a:lnTo>
                  <a:lnTo>
                    <a:pt x="34108" y="51958"/>
                  </a:lnTo>
                  <a:lnTo>
                    <a:pt x="24108" y="66096"/>
                  </a:lnTo>
                  <a:lnTo>
                    <a:pt x="14583" y="78705"/>
                  </a:lnTo>
                  <a:lnTo>
                    <a:pt x="4329" y="102595"/>
                  </a:lnTo>
                  <a:lnTo>
                    <a:pt x="0" y="136696"/>
                  </a:lnTo>
                  <a:lnTo>
                    <a:pt x="4594" y="155996"/>
                  </a:lnTo>
                  <a:lnTo>
                    <a:pt x="21750" y="199249"/>
                  </a:lnTo>
                  <a:lnTo>
                    <a:pt x="27376" y="241434"/>
                  </a:lnTo>
                  <a:lnTo>
                    <a:pt x="37443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178"/>
            <p:cNvSpPr/>
            <p:nvPr>
              <p:custDataLst>
                <p:tags r:id="rId177"/>
              </p:custDataLst>
            </p:nvPr>
          </p:nvSpPr>
          <p:spPr>
            <a:xfrm>
              <a:off x="2253549" y="373584"/>
              <a:ext cx="137227" cy="386674"/>
            </a:xfrm>
            <a:custGeom>
              <a:avLst/>
              <a:gdLst/>
              <a:ahLst/>
              <a:cxnLst/>
              <a:rect l="0" t="0" r="0" b="0"/>
              <a:pathLst>
                <a:path w="137227" h="386674">
                  <a:moveTo>
                    <a:pt x="108651" y="26466"/>
                  </a:moveTo>
                  <a:lnTo>
                    <a:pt x="108651" y="26466"/>
                  </a:lnTo>
                  <a:lnTo>
                    <a:pt x="103595" y="26466"/>
                  </a:lnTo>
                  <a:lnTo>
                    <a:pt x="98290" y="20822"/>
                  </a:lnTo>
                  <a:lnTo>
                    <a:pt x="93463" y="12316"/>
                  </a:lnTo>
                  <a:lnTo>
                    <a:pt x="91317" y="5007"/>
                  </a:lnTo>
                  <a:lnTo>
                    <a:pt x="89687" y="2635"/>
                  </a:lnTo>
                  <a:lnTo>
                    <a:pt x="87542" y="1054"/>
                  </a:lnTo>
                  <a:lnTo>
                    <a:pt x="85053" y="0"/>
                  </a:lnTo>
                  <a:lnTo>
                    <a:pt x="82336" y="355"/>
                  </a:lnTo>
                  <a:lnTo>
                    <a:pt x="76494" y="3572"/>
                  </a:lnTo>
                  <a:lnTo>
                    <a:pt x="48106" y="46230"/>
                  </a:lnTo>
                  <a:lnTo>
                    <a:pt x="26360" y="93121"/>
                  </a:lnTo>
                  <a:lnTo>
                    <a:pt x="10260" y="132702"/>
                  </a:lnTo>
                  <a:lnTo>
                    <a:pt x="711" y="175418"/>
                  </a:lnTo>
                  <a:lnTo>
                    <a:pt x="0" y="210142"/>
                  </a:lnTo>
                  <a:lnTo>
                    <a:pt x="2728" y="254102"/>
                  </a:lnTo>
                  <a:lnTo>
                    <a:pt x="6358" y="289000"/>
                  </a:lnTo>
                  <a:lnTo>
                    <a:pt x="16959" y="327209"/>
                  </a:lnTo>
                  <a:lnTo>
                    <a:pt x="39503" y="368565"/>
                  </a:lnTo>
                  <a:lnTo>
                    <a:pt x="48991" y="379593"/>
                  </a:lnTo>
                  <a:lnTo>
                    <a:pt x="53003" y="382534"/>
                  </a:lnTo>
                  <a:lnTo>
                    <a:pt x="73818" y="386673"/>
                  </a:lnTo>
                  <a:lnTo>
                    <a:pt x="105151" y="377787"/>
                  </a:lnTo>
                  <a:lnTo>
                    <a:pt x="137226" y="359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179"/>
            <p:cNvSpPr/>
            <p:nvPr>
              <p:custDataLst>
                <p:tags r:id="rId178"/>
              </p:custDataLst>
            </p:nvPr>
          </p:nvSpPr>
          <p:spPr>
            <a:xfrm>
              <a:off x="3676695" y="235747"/>
              <a:ext cx="114256" cy="101349"/>
            </a:xfrm>
            <a:custGeom>
              <a:avLst/>
              <a:gdLst/>
              <a:ahLst/>
              <a:cxnLst/>
              <a:rect l="0" t="0" r="0" b="0"/>
              <a:pathLst>
                <a:path w="114256" h="101349">
                  <a:moveTo>
                    <a:pt x="19005" y="40478"/>
                  </a:moveTo>
                  <a:lnTo>
                    <a:pt x="19005" y="40478"/>
                  </a:lnTo>
                  <a:lnTo>
                    <a:pt x="19005" y="45535"/>
                  </a:lnTo>
                  <a:lnTo>
                    <a:pt x="16183" y="50839"/>
                  </a:lnTo>
                  <a:lnTo>
                    <a:pt x="11400" y="58841"/>
                  </a:lnTo>
                  <a:lnTo>
                    <a:pt x="1672" y="88679"/>
                  </a:lnTo>
                  <a:lnTo>
                    <a:pt x="294" y="101348"/>
                  </a:lnTo>
                  <a:lnTo>
                    <a:pt x="181" y="101166"/>
                  </a:lnTo>
                  <a:lnTo>
                    <a:pt x="0" y="93270"/>
                  </a:lnTo>
                  <a:lnTo>
                    <a:pt x="10322" y="52983"/>
                  </a:lnTo>
                  <a:lnTo>
                    <a:pt x="32012" y="13158"/>
                  </a:lnTo>
                  <a:lnTo>
                    <a:pt x="39955" y="2583"/>
                  </a:lnTo>
                  <a:lnTo>
                    <a:pt x="43555" y="398"/>
                  </a:lnTo>
                  <a:lnTo>
                    <a:pt x="47013" y="0"/>
                  </a:lnTo>
                  <a:lnTo>
                    <a:pt x="50378" y="792"/>
                  </a:lnTo>
                  <a:lnTo>
                    <a:pt x="65224" y="12021"/>
                  </a:lnTo>
                  <a:lnTo>
                    <a:pt x="71297" y="20069"/>
                  </a:lnTo>
                  <a:lnTo>
                    <a:pt x="77538" y="30550"/>
                  </a:lnTo>
                  <a:lnTo>
                    <a:pt x="100043" y="57507"/>
                  </a:lnTo>
                  <a:lnTo>
                    <a:pt x="101605" y="61355"/>
                  </a:lnTo>
                  <a:lnTo>
                    <a:pt x="103705" y="63921"/>
                  </a:lnTo>
                  <a:lnTo>
                    <a:pt x="114255" y="69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180"/>
            <p:cNvSpPr/>
            <p:nvPr>
              <p:custDataLst>
                <p:tags r:id="rId179"/>
              </p:custDataLst>
            </p:nvPr>
          </p:nvSpPr>
          <p:spPr>
            <a:xfrm>
              <a:off x="5258192" y="247684"/>
              <a:ext cx="104384" cy="133317"/>
            </a:xfrm>
            <a:custGeom>
              <a:avLst/>
              <a:gdLst/>
              <a:ahLst/>
              <a:cxnLst/>
              <a:rect l="0" t="0" r="0" b="0"/>
              <a:pathLst>
                <a:path w="104384" h="133317">
                  <a:moveTo>
                    <a:pt x="9133" y="9491"/>
                  </a:moveTo>
                  <a:lnTo>
                    <a:pt x="9133" y="9491"/>
                  </a:lnTo>
                  <a:lnTo>
                    <a:pt x="0" y="358"/>
                  </a:lnTo>
                  <a:lnTo>
                    <a:pt x="21101" y="0"/>
                  </a:lnTo>
                  <a:lnTo>
                    <a:pt x="27858" y="2804"/>
                  </a:lnTo>
                  <a:lnTo>
                    <a:pt x="40819" y="13227"/>
                  </a:lnTo>
                  <a:lnTo>
                    <a:pt x="50388" y="27414"/>
                  </a:lnTo>
                  <a:lnTo>
                    <a:pt x="51104" y="41798"/>
                  </a:lnTo>
                  <a:lnTo>
                    <a:pt x="47895" y="56658"/>
                  </a:lnTo>
                  <a:lnTo>
                    <a:pt x="28036" y="100371"/>
                  </a:lnTo>
                  <a:lnTo>
                    <a:pt x="22826" y="109149"/>
                  </a:lnTo>
                  <a:lnTo>
                    <a:pt x="20510" y="116578"/>
                  </a:lnTo>
                  <a:lnTo>
                    <a:pt x="20951" y="118982"/>
                  </a:lnTo>
                  <a:lnTo>
                    <a:pt x="22303" y="120585"/>
                  </a:lnTo>
                  <a:lnTo>
                    <a:pt x="42618" y="129915"/>
                  </a:lnTo>
                  <a:lnTo>
                    <a:pt x="104383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181"/>
            <p:cNvSpPr/>
            <p:nvPr>
              <p:custDataLst>
                <p:tags r:id="rId180"/>
              </p:custDataLst>
            </p:nvPr>
          </p:nvSpPr>
          <p:spPr>
            <a:xfrm>
              <a:off x="5067300" y="419100"/>
              <a:ext cx="66462" cy="329754"/>
            </a:xfrm>
            <a:custGeom>
              <a:avLst/>
              <a:gdLst/>
              <a:ahLst/>
              <a:cxnLst/>
              <a:rect l="0" t="0" r="0" b="0"/>
              <a:pathLst>
                <a:path w="66462" h="329754">
                  <a:moveTo>
                    <a:pt x="47625" y="0"/>
                  </a:moveTo>
                  <a:lnTo>
                    <a:pt x="47625" y="0"/>
                  </a:lnTo>
                  <a:lnTo>
                    <a:pt x="52681" y="0"/>
                  </a:lnTo>
                  <a:lnTo>
                    <a:pt x="57986" y="2822"/>
                  </a:lnTo>
                  <a:lnTo>
                    <a:pt x="60882" y="5057"/>
                  </a:lnTo>
                  <a:lnTo>
                    <a:pt x="61756" y="9721"/>
                  </a:lnTo>
                  <a:lnTo>
                    <a:pt x="61195" y="42842"/>
                  </a:lnTo>
                  <a:lnTo>
                    <a:pt x="65051" y="83250"/>
                  </a:lnTo>
                  <a:lnTo>
                    <a:pt x="65954" y="116375"/>
                  </a:lnTo>
                  <a:lnTo>
                    <a:pt x="66461" y="162657"/>
                  </a:lnTo>
                  <a:lnTo>
                    <a:pt x="65554" y="199537"/>
                  </a:lnTo>
                  <a:lnTo>
                    <a:pt x="57993" y="243037"/>
                  </a:lnTo>
                  <a:lnTo>
                    <a:pt x="43878" y="285206"/>
                  </a:lnTo>
                  <a:lnTo>
                    <a:pt x="31463" y="307343"/>
                  </a:lnTo>
                  <a:lnTo>
                    <a:pt x="12832" y="329529"/>
                  </a:lnTo>
                  <a:lnTo>
                    <a:pt x="10671" y="32975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182"/>
            <p:cNvSpPr/>
            <p:nvPr>
              <p:custDataLst>
                <p:tags r:id="rId181"/>
              </p:custDataLst>
            </p:nvPr>
          </p:nvSpPr>
          <p:spPr>
            <a:xfrm>
              <a:off x="4972050" y="426483"/>
              <a:ext cx="55308" cy="294993"/>
            </a:xfrm>
            <a:custGeom>
              <a:avLst/>
              <a:gdLst/>
              <a:ahLst/>
              <a:cxnLst/>
              <a:rect l="0" t="0" r="0" b="0"/>
              <a:pathLst>
                <a:path w="55308" h="294993">
                  <a:moveTo>
                    <a:pt x="28575" y="21192"/>
                  </a:moveTo>
                  <a:lnTo>
                    <a:pt x="28575" y="21192"/>
                  </a:lnTo>
                  <a:lnTo>
                    <a:pt x="23519" y="16135"/>
                  </a:lnTo>
                  <a:lnTo>
                    <a:pt x="21036" y="8009"/>
                  </a:lnTo>
                  <a:lnTo>
                    <a:pt x="19933" y="516"/>
                  </a:lnTo>
                  <a:lnTo>
                    <a:pt x="19638" y="0"/>
                  </a:lnTo>
                  <a:lnTo>
                    <a:pt x="19312" y="3307"/>
                  </a:lnTo>
                  <a:lnTo>
                    <a:pt x="20186" y="18127"/>
                  </a:lnTo>
                  <a:lnTo>
                    <a:pt x="28758" y="63897"/>
                  </a:lnTo>
                  <a:lnTo>
                    <a:pt x="38764" y="111276"/>
                  </a:lnTo>
                  <a:lnTo>
                    <a:pt x="50931" y="156109"/>
                  </a:lnTo>
                  <a:lnTo>
                    <a:pt x="55307" y="193694"/>
                  </a:lnTo>
                  <a:lnTo>
                    <a:pt x="51547" y="233288"/>
                  </a:lnTo>
                  <a:lnTo>
                    <a:pt x="48787" y="256661"/>
                  </a:lnTo>
                  <a:lnTo>
                    <a:pt x="42498" y="269073"/>
                  </a:lnTo>
                  <a:lnTo>
                    <a:pt x="32700" y="285138"/>
                  </a:lnTo>
                  <a:lnTo>
                    <a:pt x="31325" y="289231"/>
                  </a:lnTo>
                  <a:lnTo>
                    <a:pt x="28291" y="291960"/>
                  </a:lnTo>
                  <a:lnTo>
                    <a:pt x="19278" y="294992"/>
                  </a:lnTo>
                  <a:lnTo>
                    <a:pt x="14968" y="294742"/>
                  </a:lnTo>
                  <a:lnTo>
                    <a:pt x="0" y="287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183"/>
            <p:cNvSpPr/>
            <p:nvPr>
              <p:custDataLst>
                <p:tags r:id="rId182"/>
              </p:custDataLst>
            </p:nvPr>
          </p:nvSpPr>
          <p:spPr>
            <a:xfrm>
              <a:off x="4870155" y="552450"/>
              <a:ext cx="35221" cy="33725"/>
            </a:xfrm>
            <a:custGeom>
              <a:avLst/>
              <a:gdLst/>
              <a:ahLst/>
              <a:cxnLst/>
              <a:rect l="0" t="0" r="0" b="0"/>
              <a:pathLst>
                <a:path w="35221" h="33725">
                  <a:moveTo>
                    <a:pt x="35220" y="9525"/>
                  </a:moveTo>
                  <a:lnTo>
                    <a:pt x="35220" y="9525"/>
                  </a:lnTo>
                  <a:lnTo>
                    <a:pt x="18818" y="9525"/>
                  </a:lnTo>
                  <a:lnTo>
                    <a:pt x="6841" y="14582"/>
                  </a:lnTo>
                  <a:lnTo>
                    <a:pt x="3601" y="17129"/>
                  </a:lnTo>
                  <a:lnTo>
                    <a:pt x="0" y="22782"/>
                  </a:lnTo>
                  <a:lnTo>
                    <a:pt x="98" y="24713"/>
                  </a:lnTo>
                  <a:lnTo>
                    <a:pt x="1222" y="26001"/>
                  </a:lnTo>
                  <a:lnTo>
                    <a:pt x="5293" y="28489"/>
                  </a:lnTo>
                  <a:lnTo>
                    <a:pt x="10630" y="33123"/>
                  </a:lnTo>
                  <a:lnTo>
                    <a:pt x="14593" y="33724"/>
                  </a:lnTo>
                  <a:lnTo>
                    <a:pt x="32086" y="29462"/>
                  </a:lnTo>
                  <a:lnTo>
                    <a:pt x="33827" y="23325"/>
                  </a:lnTo>
                  <a:lnTo>
                    <a:pt x="34945" y="7194"/>
                  </a:lnTo>
                  <a:lnTo>
                    <a:pt x="33978" y="4796"/>
                  </a:lnTo>
                  <a:lnTo>
                    <a:pt x="32276" y="3197"/>
                  </a:lnTo>
                  <a:lnTo>
                    <a:pt x="256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184"/>
            <p:cNvSpPr/>
            <p:nvPr>
              <p:custDataLst>
                <p:tags r:id="rId183"/>
              </p:custDataLst>
            </p:nvPr>
          </p:nvSpPr>
          <p:spPr>
            <a:xfrm>
              <a:off x="4848225" y="6572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0361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185"/>
            <p:cNvSpPr/>
            <p:nvPr>
              <p:custDataLst>
                <p:tags r:id="rId184"/>
              </p:custDataLst>
            </p:nvPr>
          </p:nvSpPr>
          <p:spPr>
            <a:xfrm>
              <a:off x="4705350" y="478898"/>
              <a:ext cx="104776" cy="206903"/>
            </a:xfrm>
            <a:custGeom>
              <a:avLst/>
              <a:gdLst/>
              <a:ahLst/>
              <a:cxnLst/>
              <a:rect l="0" t="0" r="0" b="0"/>
              <a:pathLst>
                <a:path w="104776" h="206903">
                  <a:moveTo>
                    <a:pt x="104775" y="16402"/>
                  </a:moveTo>
                  <a:lnTo>
                    <a:pt x="104775" y="16402"/>
                  </a:lnTo>
                  <a:lnTo>
                    <a:pt x="104775" y="6289"/>
                  </a:lnTo>
                  <a:lnTo>
                    <a:pt x="103717" y="3310"/>
                  </a:lnTo>
                  <a:lnTo>
                    <a:pt x="101953" y="1324"/>
                  </a:lnTo>
                  <a:lnTo>
                    <a:pt x="99718" y="0"/>
                  </a:lnTo>
                  <a:lnTo>
                    <a:pt x="98229" y="176"/>
                  </a:lnTo>
                  <a:lnTo>
                    <a:pt x="97236" y="1351"/>
                  </a:lnTo>
                  <a:lnTo>
                    <a:pt x="96574" y="3193"/>
                  </a:lnTo>
                  <a:lnTo>
                    <a:pt x="63892" y="47817"/>
                  </a:lnTo>
                  <a:lnTo>
                    <a:pt x="44920" y="90925"/>
                  </a:lnTo>
                  <a:lnTo>
                    <a:pt x="23921" y="133630"/>
                  </a:lnTo>
                  <a:lnTo>
                    <a:pt x="9116" y="179420"/>
                  </a:lnTo>
                  <a:lnTo>
                    <a:pt x="0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186"/>
            <p:cNvSpPr/>
            <p:nvPr>
              <p:custDataLst>
                <p:tags r:id="rId185"/>
              </p:custDataLst>
            </p:nvPr>
          </p:nvSpPr>
          <p:spPr>
            <a:xfrm>
              <a:off x="4657725" y="476758"/>
              <a:ext cx="152401" cy="186423"/>
            </a:xfrm>
            <a:custGeom>
              <a:avLst/>
              <a:gdLst/>
              <a:ahLst/>
              <a:cxnLst/>
              <a:rect l="0" t="0" r="0" b="0"/>
              <a:pathLst>
                <a:path w="152401" h="186423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7"/>
                  </a:lnTo>
                  <a:lnTo>
                    <a:pt x="8201" y="0"/>
                  </a:lnTo>
                  <a:lnTo>
                    <a:pt x="14189" y="4699"/>
                  </a:lnTo>
                  <a:lnTo>
                    <a:pt x="45138" y="48410"/>
                  </a:lnTo>
                  <a:lnTo>
                    <a:pt x="73468" y="92090"/>
                  </a:lnTo>
                  <a:lnTo>
                    <a:pt x="99320" y="126143"/>
                  </a:lnTo>
                  <a:lnTo>
                    <a:pt x="134487" y="164561"/>
                  </a:lnTo>
                  <a:lnTo>
                    <a:pt x="141448" y="181516"/>
                  </a:lnTo>
                  <a:lnTo>
                    <a:pt x="144040" y="184341"/>
                  </a:lnTo>
                  <a:lnTo>
                    <a:pt x="146827" y="186225"/>
                  </a:lnTo>
                  <a:lnTo>
                    <a:pt x="148685" y="186422"/>
                  </a:lnTo>
                  <a:lnTo>
                    <a:pt x="152400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187"/>
            <p:cNvSpPr/>
            <p:nvPr>
              <p:custDataLst>
                <p:tags r:id="rId186"/>
              </p:custDataLst>
            </p:nvPr>
          </p:nvSpPr>
          <p:spPr>
            <a:xfrm>
              <a:off x="4505325" y="6381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27447"/>
                  </a:lnTo>
                  <a:lnTo>
                    <a:pt x="6703" y="36187"/>
                  </a:lnTo>
                  <a:lnTo>
                    <a:pt x="2979" y="4465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188"/>
            <p:cNvSpPr/>
            <p:nvPr>
              <p:custDataLst>
                <p:tags r:id="rId187"/>
              </p:custDataLst>
            </p:nvPr>
          </p:nvSpPr>
          <p:spPr>
            <a:xfrm>
              <a:off x="4286250" y="471186"/>
              <a:ext cx="150639" cy="414640"/>
            </a:xfrm>
            <a:custGeom>
              <a:avLst/>
              <a:gdLst/>
              <a:ahLst/>
              <a:cxnLst/>
              <a:rect l="0" t="0" r="0" b="0"/>
              <a:pathLst>
                <a:path w="150639" h="414640">
                  <a:moveTo>
                    <a:pt x="0" y="414639"/>
                  </a:moveTo>
                  <a:lnTo>
                    <a:pt x="0" y="414639"/>
                  </a:lnTo>
                  <a:lnTo>
                    <a:pt x="8201" y="414639"/>
                  </a:lnTo>
                  <a:lnTo>
                    <a:pt x="16868" y="398372"/>
                  </a:lnTo>
                  <a:lnTo>
                    <a:pt x="24636" y="373483"/>
                  </a:lnTo>
                  <a:lnTo>
                    <a:pt x="27797" y="330505"/>
                  </a:lnTo>
                  <a:lnTo>
                    <a:pt x="31167" y="292344"/>
                  </a:lnTo>
                  <a:lnTo>
                    <a:pt x="36046" y="246465"/>
                  </a:lnTo>
                  <a:lnTo>
                    <a:pt x="40313" y="208882"/>
                  </a:lnTo>
                  <a:lnTo>
                    <a:pt x="46181" y="162682"/>
                  </a:lnTo>
                  <a:lnTo>
                    <a:pt x="47197" y="115266"/>
                  </a:lnTo>
                  <a:lnTo>
                    <a:pt x="55144" y="69597"/>
                  </a:lnTo>
                  <a:lnTo>
                    <a:pt x="63846" y="31123"/>
                  </a:lnTo>
                  <a:lnTo>
                    <a:pt x="73128" y="7023"/>
                  </a:lnTo>
                  <a:lnTo>
                    <a:pt x="79420" y="643"/>
                  </a:lnTo>
                  <a:lnTo>
                    <a:pt x="82581" y="0"/>
                  </a:lnTo>
                  <a:lnTo>
                    <a:pt x="85745" y="630"/>
                  </a:lnTo>
                  <a:lnTo>
                    <a:pt x="88914" y="2108"/>
                  </a:lnTo>
                  <a:lnTo>
                    <a:pt x="95256" y="12217"/>
                  </a:lnTo>
                  <a:lnTo>
                    <a:pt x="98429" y="19358"/>
                  </a:lnTo>
                  <a:lnTo>
                    <a:pt x="97838" y="54690"/>
                  </a:lnTo>
                  <a:lnTo>
                    <a:pt x="85229" y="98487"/>
                  </a:lnTo>
                  <a:lnTo>
                    <a:pt x="77389" y="117673"/>
                  </a:lnTo>
                  <a:lnTo>
                    <a:pt x="76729" y="123199"/>
                  </a:lnTo>
                  <a:lnTo>
                    <a:pt x="78669" y="125095"/>
                  </a:lnTo>
                  <a:lnTo>
                    <a:pt x="86470" y="127203"/>
                  </a:lnTo>
                  <a:lnTo>
                    <a:pt x="126050" y="133797"/>
                  </a:lnTo>
                  <a:lnTo>
                    <a:pt x="135398" y="139184"/>
                  </a:lnTo>
                  <a:lnTo>
                    <a:pt x="146455" y="151266"/>
                  </a:lnTo>
                  <a:lnTo>
                    <a:pt x="149758" y="160354"/>
                  </a:lnTo>
                  <a:lnTo>
                    <a:pt x="150638" y="165741"/>
                  </a:lnTo>
                  <a:lnTo>
                    <a:pt x="148795" y="177370"/>
                  </a:lnTo>
                  <a:lnTo>
                    <a:pt x="143390" y="189595"/>
                  </a:lnTo>
                  <a:lnTo>
                    <a:pt x="129504" y="206260"/>
                  </a:lnTo>
                  <a:lnTo>
                    <a:pt x="121763" y="210901"/>
                  </a:lnTo>
                  <a:lnTo>
                    <a:pt x="111455" y="213514"/>
                  </a:lnTo>
                  <a:lnTo>
                    <a:pt x="109229" y="211764"/>
                  </a:lnTo>
                  <a:lnTo>
                    <a:pt x="104775" y="195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189"/>
            <p:cNvSpPr/>
            <p:nvPr>
              <p:custDataLst>
                <p:tags r:id="rId188"/>
              </p:custDataLst>
            </p:nvPr>
          </p:nvSpPr>
          <p:spPr>
            <a:xfrm>
              <a:off x="4143492" y="544249"/>
              <a:ext cx="9409" cy="160602"/>
            </a:xfrm>
            <a:custGeom>
              <a:avLst/>
              <a:gdLst/>
              <a:ahLst/>
              <a:cxnLst/>
              <a:rect l="0" t="0" r="0" b="0"/>
              <a:pathLst>
                <a:path w="9409" h="160602">
                  <a:moveTo>
                    <a:pt x="9408" y="8201"/>
                  </a:moveTo>
                  <a:lnTo>
                    <a:pt x="9408" y="8201"/>
                  </a:lnTo>
                  <a:lnTo>
                    <a:pt x="1207" y="0"/>
                  </a:lnTo>
                  <a:lnTo>
                    <a:pt x="766" y="617"/>
                  </a:lnTo>
                  <a:lnTo>
                    <a:pt x="0" y="17106"/>
                  </a:lnTo>
                  <a:lnTo>
                    <a:pt x="8532" y="63364"/>
                  </a:lnTo>
                  <a:lnTo>
                    <a:pt x="9235" y="105567"/>
                  </a:lnTo>
                  <a:lnTo>
                    <a:pt x="9408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190"/>
            <p:cNvSpPr/>
            <p:nvPr>
              <p:custDataLst>
                <p:tags r:id="rId189"/>
              </p:custDataLst>
            </p:nvPr>
          </p:nvSpPr>
          <p:spPr>
            <a:xfrm>
              <a:off x="4048125" y="6000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44267" y="9699"/>
                  </a:lnTo>
                  <a:lnTo>
                    <a:pt x="81908" y="6754"/>
                  </a:lnTo>
                  <a:lnTo>
                    <a:pt x="128127" y="13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191"/>
            <p:cNvSpPr/>
            <p:nvPr>
              <p:custDataLst>
                <p:tags r:id="rId190"/>
              </p:custDataLst>
            </p:nvPr>
          </p:nvSpPr>
          <p:spPr>
            <a:xfrm>
              <a:off x="3851015" y="647700"/>
              <a:ext cx="61653" cy="75129"/>
            </a:xfrm>
            <a:custGeom>
              <a:avLst/>
              <a:gdLst/>
              <a:ahLst/>
              <a:cxnLst/>
              <a:rect l="0" t="0" r="0" b="0"/>
              <a:pathLst>
                <a:path w="61653" h="75129">
                  <a:moveTo>
                    <a:pt x="44710" y="19050"/>
                  </a:moveTo>
                  <a:lnTo>
                    <a:pt x="44710" y="19050"/>
                  </a:lnTo>
                  <a:lnTo>
                    <a:pt x="39653" y="13993"/>
                  </a:lnTo>
                  <a:lnTo>
                    <a:pt x="31527" y="11511"/>
                  </a:lnTo>
                  <a:lnTo>
                    <a:pt x="19175" y="9917"/>
                  </a:lnTo>
                  <a:lnTo>
                    <a:pt x="6923" y="19754"/>
                  </a:lnTo>
                  <a:lnTo>
                    <a:pt x="1457" y="27477"/>
                  </a:lnTo>
                  <a:lnTo>
                    <a:pt x="0" y="31018"/>
                  </a:lnTo>
                  <a:lnTo>
                    <a:pt x="1203" y="40597"/>
                  </a:lnTo>
                  <a:lnTo>
                    <a:pt x="10599" y="63993"/>
                  </a:lnTo>
                  <a:lnTo>
                    <a:pt x="15619" y="68062"/>
                  </a:lnTo>
                  <a:lnTo>
                    <a:pt x="35738" y="73789"/>
                  </a:lnTo>
                  <a:lnTo>
                    <a:pt x="45308" y="75128"/>
                  </a:lnTo>
                  <a:lnTo>
                    <a:pt x="53090" y="72902"/>
                  </a:lnTo>
                  <a:lnTo>
                    <a:pt x="56646" y="70826"/>
                  </a:lnTo>
                  <a:lnTo>
                    <a:pt x="59018" y="68384"/>
                  </a:lnTo>
                  <a:lnTo>
                    <a:pt x="61652" y="62848"/>
                  </a:lnTo>
                  <a:lnTo>
                    <a:pt x="57179" y="51216"/>
                  </a:lnTo>
                  <a:lnTo>
                    <a:pt x="50252" y="36521"/>
                  </a:lnTo>
                  <a:lnTo>
                    <a:pt x="35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192"/>
            <p:cNvSpPr/>
            <p:nvPr>
              <p:custDataLst>
                <p:tags r:id="rId191"/>
              </p:custDataLst>
            </p:nvPr>
          </p:nvSpPr>
          <p:spPr>
            <a:xfrm>
              <a:off x="4343400" y="269268"/>
              <a:ext cx="133351" cy="111733"/>
            </a:xfrm>
            <a:custGeom>
              <a:avLst/>
              <a:gdLst/>
              <a:ahLst/>
              <a:cxnLst/>
              <a:rect l="0" t="0" r="0" b="0"/>
              <a:pathLst>
                <a:path w="133351" h="111733">
                  <a:moveTo>
                    <a:pt x="0" y="35532"/>
                  </a:moveTo>
                  <a:lnTo>
                    <a:pt x="0" y="35532"/>
                  </a:lnTo>
                  <a:lnTo>
                    <a:pt x="5057" y="30475"/>
                  </a:lnTo>
                  <a:lnTo>
                    <a:pt x="10361" y="27993"/>
                  </a:lnTo>
                  <a:lnTo>
                    <a:pt x="17333" y="26399"/>
                  </a:lnTo>
                  <a:lnTo>
                    <a:pt x="17906" y="25210"/>
                  </a:lnTo>
                  <a:lnTo>
                    <a:pt x="18711" y="20597"/>
                  </a:lnTo>
                  <a:lnTo>
                    <a:pt x="18900" y="22897"/>
                  </a:lnTo>
                  <a:lnTo>
                    <a:pt x="11491" y="49142"/>
                  </a:lnTo>
                  <a:lnTo>
                    <a:pt x="9601" y="88903"/>
                  </a:lnTo>
                  <a:lnTo>
                    <a:pt x="9559" y="86416"/>
                  </a:lnTo>
                  <a:lnTo>
                    <a:pt x="22786" y="43671"/>
                  </a:lnTo>
                  <a:lnTo>
                    <a:pt x="38174" y="10433"/>
                  </a:lnTo>
                  <a:lnTo>
                    <a:pt x="41323" y="6099"/>
                  </a:lnTo>
                  <a:lnTo>
                    <a:pt x="45541" y="3210"/>
                  </a:lnTo>
                  <a:lnTo>
                    <a:pt x="55871" y="0"/>
                  </a:lnTo>
                  <a:lnTo>
                    <a:pt x="67518" y="1395"/>
                  </a:lnTo>
                  <a:lnTo>
                    <a:pt x="79750" y="6602"/>
                  </a:lnTo>
                  <a:lnTo>
                    <a:pt x="97478" y="21433"/>
                  </a:lnTo>
                  <a:lnTo>
                    <a:pt x="109903" y="40292"/>
                  </a:lnTo>
                  <a:lnTo>
                    <a:pt x="133350" y="111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193"/>
            <p:cNvSpPr/>
            <p:nvPr>
              <p:custDataLst>
                <p:tags r:id="rId192"/>
              </p:custDataLst>
            </p:nvPr>
          </p:nvSpPr>
          <p:spPr>
            <a:xfrm>
              <a:off x="3478065" y="466841"/>
              <a:ext cx="93811" cy="276110"/>
            </a:xfrm>
            <a:custGeom>
              <a:avLst/>
              <a:gdLst/>
              <a:ahLst/>
              <a:cxnLst/>
              <a:rect l="0" t="0" r="0" b="0"/>
              <a:pathLst>
                <a:path w="93811" h="276110">
                  <a:moveTo>
                    <a:pt x="84285" y="9409"/>
                  </a:moveTo>
                  <a:lnTo>
                    <a:pt x="84285" y="9409"/>
                  </a:lnTo>
                  <a:lnTo>
                    <a:pt x="84285" y="1208"/>
                  </a:lnTo>
                  <a:lnTo>
                    <a:pt x="83227" y="767"/>
                  </a:lnTo>
                  <a:lnTo>
                    <a:pt x="71028" y="0"/>
                  </a:lnTo>
                  <a:lnTo>
                    <a:pt x="68038" y="2078"/>
                  </a:lnTo>
                  <a:lnTo>
                    <a:pt x="34795" y="44667"/>
                  </a:lnTo>
                  <a:lnTo>
                    <a:pt x="19985" y="86067"/>
                  </a:lnTo>
                  <a:lnTo>
                    <a:pt x="5849" y="125726"/>
                  </a:lnTo>
                  <a:lnTo>
                    <a:pt x="0" y="165343"/>
                  </a:lnTo>
                  <a:lnTo>
                    <a:pt x="1809" y="200956"/>
                  </a:lnTo>
                  <a:lnTo>
                    <a:pt x="8471" y="224716"/>
                  </a:lnTo>
                  <a:lnTo>
                    <a:pt x="22015" y="245859"/>
                  </a:lnTo>
                  <a:lnTo>
                    <a:pt x="38618" y="260195"/>
                  </a:lnTo>
                  <a:lnTo>
                    <a:pt x="56580" y="269036"/>
                  </a:lnTo>
                  <a:lnTo>
                    <a:pt x="93810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194"/>
            <p:cNvSpPr/>
            <p:nvPr>
              <p:custDataLst>
                <p:tags r:id="rId193"/>
              </p:custDataLst>
            </p:nvPr>
          </p:nvSpPr>
          <p:spPr>
            <a:xfrm>
              <a:off x="3667125" y="443838"/>
              <a:ext cx="104359" cy="437349"/>
            </a:xfrm>
            <a:custGeom>
              <a:avLst/>
              <a:gdLst/>
              <a:ahLst/>
              <a:cxnLst/>
              <a:rect l="0" t="0" r="0" b="0"/>
              <a:pathLst>
                <a:path w="104359" h="437349">
                  <a:moveTo>
                    <a:pt x="9525" y="175287"/>
                  </a:moveTo>
                  <a:lnTo>
                    <a:pt x="9525" y="175287"/>
                  </a:lnTo>
                  <a:lnTo>
                    <a:pt x="9525" y="180344"/>
                  </a:lnTo>
                  <a:lnTo>
                    <a:pt x="1324" y="215991"/>
                  </a:lnTo>
                  <a:lnTo>
                    <a:pt x="262" y="257489"/>
                  </a:lnTo>
                  <a:lnTo>
                    <a:pt x="52" y="293908"/>
                  </a:lnTo>
                  <a:lnTo>
                    <a:pt x="10" y="341241"/>
                  </a:lnTo>
                  <a:lnTo>
                    <a:pt x="2" y="378264"/>
                  </a:lnTo>
                  <a:lnTo>
                    <a:pt x="0" y="418503"/>
                  </a:lnTo>
                  <a:lnTo>
                    <a:pt x="0" y="437348"/>
                  </a:lnTo>
                  <a:lnTo>
                    <a:pt x="2822" y="397109"/>
                  </a:lnTo>
                  <a:lnTo>
                    <a:pt x="7539" y="359898"/>
                  </a:lnTo>
                  <a:lnTo>
                    <a:pt x="9132" y="313824"/>
                  </a:lnTo>
                  <a:lnTo>
                    <a:pt x="15994" y="269445"/>
                  </a:lnTo>
                  <a:lnTo>
                    <a:pt x="18145" y="228115"/>
                  </a:lnTo>
                  <a:lnTo>
                    <a:pt x="19840" y="188588"/>
                  </a:lnTo>
                  <a:lnTo>
                    <a:pt x="26575" y="146890"/>
                  </a:lnTo>
                  <a:lnTo>
                    <a:pt x="32272" y="109397"/>
                  </a:lnTo>
                  <a:lnTo>
                    <a:pt x="38332" y="73683"/>
                  </a:lnTo>
                  <a:lnTo>
                    <a:pt x="44871" y="29471"/>
                  </a:lnTo>
                  <a:lnTo>
                    <a:pt x="47460" y="9938"/>
                  </a:lnTo>
                  <a:lnTo>
                    <a:pt x="49631" y="4730"/>
                  </a:lnTo>
                  <a:lnTo>
                    <a:pt x="52138" y="1257"/>
                  </a:lnTo>
                  <a:lnTo>
                    <a:pt x="53808" y="0"/>
                  </a:lnTo>
                  <a:lnTo>
                    <a:pt x="54922" y="221"/>
                  </a:lnTo>
                  <a:lnTo>
                    <a:pt x="74368" y="45890"/>
                  </a:lnTo>
                  <a:lnTo>
                    <a:pt x="90498" y="77996"/>
                  </a:lnTo>
                  <a:lnTo>
                    <a:pt x="95167" y="125188"/>
                  </a:lnTo>
                  <a:lnTo>
                    <a:pt x="95243" y="148903"/>
                  </a:lnTo>
                  <a:lnTo>
                    <a:pt x="92424" y="155800"/>
                  </a:lnTo>
                  <a:lnTo>
                    <a:pt x="90191" y="159121"/>
                  </a:lnTo>
                  <a:lnTo>
                    <a:pt x="89761" y="162393"/>
                  </a:lnTo>
                  <a:lnTo>
                    <a:pt x="102666" y="204695"/>
                  </a:lnTo>
                  <a:lnTo>
                    <a:pt x="104358" y="224370"/>
                  </a:lnTo>
                  <a:lnTo>
                    <a:pt x="96538" y="253187"/>
                  </a:lnTo>
                  <a:lnTo>
                    <a:pt x="95050" y="255795"/>
                  </a:lnTo>
                  <a:lnTo>
                    <a:pt x="93000" y="257534"/>
                  </a:lnTo>
                  <a:lnTo>
                    <a:pt x="87900" y="259466"/>
                  </a:lnTo>
                  <a:lnTo>
                    <a:pt x="82105" y="260325"/>
                  </a:lnTo>
                  <a:lnTo>
                    <a:pt x="80137" y="259496"/>
                  </a:lnTo>
                  <a:lnTo>
                    <a:pt x="76200" y="25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571"/>
          <p:cNvGrpSpPr/>
          <p:nvPr/>
        </p:nvGrpSpPr>
        <p:grpSpPr>
          <a:xfrm>
            <a:off x="560891" y="1492556"/>
            <a:ext cx="572585" cy="998541"/>
            <a:chOff x="560891" y="1492556"/>
            <a:chExt cx="572585" cy="998541"/>
          </a:xfrm>
        </p:grpSpPr>
        <p:sp>
          <p:nvSpPr>
            <p:cNvPr id="503" name="SMARTInkShape-3195"/>
            <p:cNvSpPr/>
            <p:nvPr>
              <p:custDataLst>
                <p:tags r:id="rId165"/>
              </p:custDataLst>
            </p:nvPr>
          </p:nvSpPr>
          <p:spPr>
            <a:xfrm>
              <a:off x="895467" y="1915705"/>
              <a:ext cx="114184" cy="113121"/>
            </a:xfrm>
            <a:custGeom>
              <a:avLst/>
              <a:gdLst/>
              <a:ahLst/>
              <a:cxnLst/>
              <a:rect l="0" t="0" r="0" b="0"/>
              <a:pathLst>
                <a:path w="114184" h="113121">
                  <a:moveTo>
                    <a:pt x="28458" y="46445"/>
                  </a:moveTo>
                  <a:lnTo>
                    <a:pt x="28458" y="46445"/>
                  </a:lnTo>
                  <a:lnTo>
                    <a:pt x="11124" y="46445"/>
                  </a:lnTo>
                  <a:lnTo>
                    <a:pt x="10552" y="47503"/>
                  </a:lnTo>
                  <a:lnTo>
                    <a:pt x="6606" y="82632"/>
                  </a:lnTo>
                  <a:lnTo>
                    <a:pt x="2871" y="90045"/>
                  </a:lnTo>
                  <a:lnTo>
                    <a:pt x="276" y="106658"/>
                  </a:lnTo>
                  <a:lnTo>
                    <a:pt x="145" y="106695"/>
                  </a:lnTo>
                  <a:lnTo>
                    <a:pt x="0" y="101092"/>
                  </a:lnTo>
                  <a:lnTo>
                    <a:pt x="13151" y="58058"/>
                  </a:lnTo>
                  <a:lnTo>
                    <a:pt x="31683" y="12261"/>
                  </a:lnTo>
                  <a:lnTo>
                    <a:pt x="38005" y="4793"/>
                  </a:lnTo>
                  <a:lnTo>
                    <a:pt x="44343" y="1475"/>
                  </a:lnTo>
                  <a:lnTo>
                    <a:pt x="50687" y="0"/>
                  </a:lnTo>
                  <a:lnTo>
                    <a:pt x="53861" y="1723"/>
                  </a:lnTo>
                  <a:lnTo>
                    <a:pt x="60209" y="9283"/>
                  </a:lnTo>
                  <a:lnTo>
                    <a:pt x="79258" y="51832"/>
                  </a:lnTo>
                  <a:lnTo>
                    <a:pt x="98308" y="93955"/>
                  </a:lnTo>
                  <a:lnTo>
                    <a:pt x="114183" y="11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196"/>
            <p:cNvSpPr/>
            <p:nvPr>
              <p:custDataLst>
                <p:tags r:id="rId166"/>
              </p:custDataLst>
            </p:nvPr>
          </p:nvSpPr>
          <p:spPr>
            <a:xfrm>
              <a:off x="589944" y="2126603"/>
              <a:ext cx="142488" cy="261425"/>
            </a:xfrm>
            <a:custGeom>
              <a:avLst/>
              <a:gdLst/>
              <a:ahLst/>
              <a:cxnLst/>
              <a:rect l="0" t="0" r="0" b="0"/>
              <a:pathLst>
                <a:path w="142488" h="261425">
                  <a:moveTo>
                    <a:pt x="114906" y="140347"/>
                  </a:moveTo>
                  <a:lnTo>
                    <a:pt x="114906" y="140347"/>
                  </a:lnTo>
                  <a:lnTo>
                    <a:pt x="124039" y="149480"/>
                  </a:lnTo>
                  <a:lnTo>
                    <a:pt x="119258" y="144699"/>
                  </a:lnTo>
                  <a:lnTo>
                    <a:pt x="108374" y="145103"/>
                  </a:lnTo>
                  <a:lnTo>
                    <a:pt x="92953" y="149869"/>
                  </a:lnTo>
                  <a:lnTo>
                    <a:pt x="47849" y="176108"/>
                  </a:lnTo>
                  <a:lnTo>
                    <a:pt x="34656" y="191166"/>
                  </a:lnTo>
                  <a:lnTo>
                    <a:pt x="24100" y="211849"/>
                  </a:lnTo>
                  <a:lnTo>
                    <a:pt x="20973" y="230324"/>
                  </a:lnTo>
                  <a:lnTo>
                    <a:pt x="21300" y="244895"/>
                  </a:lnTo>
                  <a:lnTo>
                    <a:pt x="24973" y="254899"/>
                  </a:lnTo>
                  <a:lnTo>
                    <a:pt x="29551" y="257990"/>
                  </a:lnTo>
                  <a:lnTo>
                    <a:pt x="43104" y="261424"/>
                  </a:lnTo>
                  <a:lnTo>
                    <a:pt x="73640" y="258302"/>
                  </a:lnTo>
                  <a:lnTo>
                    <a:pt x="104443" y="245617"/>
                  </a:lnTo>
                  <a:lnTo>
                    <a:pt x="118370" y="234406"/>
                  </a:lnTo>
                  <a:lnTo>
                    <a:pt x="128087" y="221309"/>
                  </a:lnTo>
                  <a:lnTo>
                    <a:pt x="138449" y="196086"/>
                  </a:lnTo>
                  <a:lnTo>
                    <a:pt x="142487" y="153474"/>
                  </a:lnTo>
                  <a:lnTo>
                    <a:pt x="140364" y="115661"/>
                  </a:lnTo>
                  <a:lnTo>
                    <a:pt x="130165" y="69384"/>
                  </a:lnTo>
                  <a:lnTo>
                    <a:pt x="107286" y="27573"/>
                  </a:lnTo>
                  <a:lnTo>
                    <a:pt x="103476" y="20714"/>
                  </a:lnTo>
                  <a:lnTo>
                    <a:pt x="90776" y="10271"/>
                  </a:lnTo>
                  <a:lnTo>
                    <a:pt x="75607" y="3161"/>
                  </a:lnTo>
                  <a:lnTo>
                    <a:pt x="61809" y="0"/>
                  </a:lnTo>
                  <a:lnTo>
                    <a:pt x="45799" y="4240"/>
                  </a:lnTo>
                  <a:lnTo>
                    <a:pt x="19764" y="19152"/>
                  </a:lnTo>
                  <a:lnTo>
                    <a:pt x="2872" y="34117"/>
                  </a:lnTo>
                  <a:lnTo>
                    <a:pt x="0" y="42011"/>
                  </a:lnTo>
                  <a:lnTo>
                    <a:pt x="606" y="8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197"/>
            <p:cNvSpPr/>
            <p:nvPr>
              <p:custDataLst>
                <p:tags r:id="rId167"/>
              </p:custDataLst>
            </p:nvPr>
          </p:nvSpPr>
          <p:spPr>
            <a:xfrm>
              <a:off x="895385" y="2110012"/>
              <a:ext cx="115383" cy="381085"/>
            </a:xfrm>
            <a:custGeom>
              <a:avLst/>
              <a:gdLst/>
              <a:ahLst/>
              <a:cxnLst/>
              <a:rect l="0" t="0" r="0" b="0"/>
              <a:pathLst>
                <a:path w="115383" h="381085">
                  <a:moveTo>
                    <a:pt x="19015" y="185513"/>
                  </a:moveTo>
                  <a:lnTo>
                    <a:pt x="19015" y="185513"/>
                  </a:lnTo>
                  <a:lnTo>
                    <a:pt x="9882" y="185513"/>
                  </a:lnTo>
                  <a:lnTo>
                    <a:pt x="9524" y="208883"/>
                  </a:lnTo>
                  <a:lnTo>
                    <a:pt x="14557" y="244531"/>
                  </a:lnTo>
                  <a:lnTo>
                    <a:pt x="18134" y="289834"/>
                  </a:lnTo>
                  <a:lnTo>
                    <a:pt x="18841" y="335628"/>
                  </a:lnTo>
                  <a:lnTo>
                    <a:pt x="16141" y="362989"/>
                  </a:lnTo>
                  <a:lnTo>
                    <a:pt x="10804" y="381084"/>
                  </a:lnTo>
                  <a:lnTo>
                    <a:pt x="10366" y="380452"/>
                  </a:lnTo>
                  <a:lnTo>
                    <a:pt x="3021" y="336517"/>
                  </a:lnTo>
                  <a:lnTo>
                    <a:pt x="870" y="297518"/>
                  </a:lnTo>
                  <a:lnTo>
                    <a:pt x="144" y="258124"/>
                  </a:lnTo>
                  <a:lnTo>
                    <a:pt x="0" y="215261"/>
                  </a:lnTo>
                  <a:lnTo>
                    <a:pt x="2803" y="184270"/>
                  </a:lnTo>
                  <a:lnTo>
                    <a:pt x="6518" y="150036"/>
                  </a:lnTo>
                  <a:lnTo>
                    <a:pt x="9668" y="110796"/>
                  </a:lnTo>
                  <a:lnTo>
                    <a:pt x="16833" y="67654"/>
                  </a:lnTo>
                  <a:lnTo>
                    <a:pt x="28736" y="20259"/>
                  </a:lnTo>
                  <a:lnTo>
                    <a:pt x="34977" y="6233"/>
                  </a:lnTo>
                  <a:lnTo>
                    <a:pt x="41279" y="0"/>
                  </a:lnTo>
                  <a:lnTo>
                    <a:pt x="44441" y="1513"/>
                  </a:lnTo>
                  <a:lnTo>
                    <a:pt x="50777" y="11660"/>
                  </a:lnTo>
                  <a:lnTo>
                    <a:pt x="60293" y="40280"/>
                  </a:lnTo>
                  <a:lnTo>
                    <a:pt x="60997" y="57817"/>
                  </a:lnTo>
                  <a:lnTo>
                    <a:pt x="56568" y="99474"/>
                  </a:lnTo>
                  <a:lnTo>
                    <a:pt x="48002" y="127112"/>
                  </a:lnTo>
                  <a:lnTo>
                    <a:pt x="48923" y="127529"/>
                  </a:lnTo>
                  <a:lnTo>
                    <a:pt x="56334" y="129174"/>
                  </a:lnTo>
                  <a:lnTo>
                    <a:pt x="92719" y="147646"/>
                  </a:lnTo>
                  <a:lnTo>
                    <a:pt x="112478" y="165216"/>
                  </a:lnTo>
                  <a:lnTo>
                    <a:pt x="115191" y="170923"/>
                  </a:lnTo>
                  <a:lnTo>
                    <a:pt x="115382" y="182909"/>
                  </a:lnTo>
                  <a:lnTo>
                    <a:pt x="109539" y="201558"/>
                  </a:lnTo>
                  <a:lnTo>
                    <a:pt x="101106" y="215432"/>
                  </a:lnTo>
                  <a:lnTo>
                    <a:pt x="81791" y="226245"/>
                  </a:lnTo>
                  <a:lnTo>
                    <a:pt x="67729" y="227252"/>
                  </a:lnTo>
                  <a:lnTo>
                    <a:pt x="51568" y="224332"/>
                  </a:lnTo>
                  <a:lnTo>
                    <a:pt x="50242" y="223034"/>
                  </a:lnTo>
                  <a:lnTo>
                    <a:pt x="48769" y="218769"/>
                  </a:lnTo>
                  <a:lnTo>
                    <a:pt x="49434" y="216150"/>
                  </a:lnTo>
                  <a:lnTo>
                    <a:pt x="57115" y="20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198"/>
            <p:cNvSpPr/>
            <p:nvPr>
              <p:custDataLst>
                <p:tags r:id="rId168"/>
              </p:custDataLst>
            </p:nvPr>
          </p:nvSpPr>
          <p:spPr>
            <a:xfrm>
              <a:off x="1043514" y="2276475"/>
              <a:ext cx="51862" cy="71462"/>
            </a:xfrm>
            <a:custGeom>
              <a:avLst/>
              <a:gdLst/>
              <a:ahLst/>
              <a:cxnLst/>
              <a:rect l="0" t="0" r="0" b="0"/>
              <a:pathLst>
                <a:path w="51862" h="71462">
                  <a:moveTo>
                    <a:pt x="51861" y="9525"/>
                  </a:moveTo>
                  <a:lnTo>
                    <a:pt x="51861" y="9525"/>
                  </a:lnTo>
                  <a:lnTo>
                    <a:pt x="46805" y="9525"/>
                  </a:lnTo>
                  <a:lnTo>
                    <a:pt x="41500" y="12347"/>
                  </a:lnTo>
                  <a:lnTo>
                    <a:pt x="35614" y="16071"/>
                  </a:lnTo>
                  <a:lnTo>
                    <a:pt x="23213" y="18461"/>
                  </a:lnTo>
                  <a:lnTo>
                    <a:pt x="20062" y="18658"/>
                  </a:lnTo>
                  <a:lnTo>
                    <a:pt x="13739" y="21697"/>
                  </a:lnTo>
                  <a:lnTo>
                    <a:pt x="10572" y="23990"/>
                  </a:lnTo>
                  <a:lnTo>
                    <a:pt x="1057" y="37330"/>
                  </a:lnTo>
                  <a:lnTo>
                    <a:pt x="0" y="42878"/>
                  </a:lnTo>
                  <a:lnTo>
                    <a:pt x="3469" y="63123"/>
                  </a:lnTo>
                  <a:lnTo>
                    <a:pt x="19178" y="70679"/>
                  </a:lnTo>
                  <a:lnTo>
                    <a:pt x="24781" y="71461"/>
                  </a:lnTo>
                  <a:lnTo>
                    <a:pt x="33828" y="69508"/>
                  </a:lnTo>
                  <a:lnTo>
                    <a:pt x="44872" y="62458"/>
                  </a:lnTo>
                  <a:lnTo>
                    <a:pt x="48755" y="53865"/>
                  </a:lnTo>
                  <a:lnTo>
                    <a:pt x="49790" y="48610"/>
                  </a:lnTo>
                  <a:lnTo>
                    <a:pt x="49422" y="44048"/>
                  </a:lnTo>
                  <a:lnTo>
                    <a:pt x="32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199"/>
            <p:cNvSpPr/>
            <p:nvPr>
              <p:custDataLst>
                <p:tags r:id="rId169"/>
              </p:custDataLst>
            </p:nvPr>
          </p:nvSpPr>
          <p:spPr>
            <a:xfrm>
              <a:off x="560891" y="1877997"/>
              <a:ext cx="572585" cy="17305"/>
            </a:xfrm>
            <a:custGeom>
              <a:avLst/>
              <a:gdLst/>
              <a:ahLst/>
              <a:cxnLst/>
              <a:rect l="0" t="0" r="0" b="0"/>
              <a:pathLst>
                <a:path w="572585" h="17305">
                  <a:moveTo>
                    <a:pt x="29659" y="7953"/>
                  </a:moveTo>
                  <a:lnTo>
                    <a:pt x="29659" y="7953"/>
                  </a:lnTo>
                  <a:lnTo>
                    <a:pt x="0" y="16154"/>
                  </a:lnTo>
                  <a:lnTo>
                    <a:pt x="1419" y="16595"/>
                  </a:lnTo>
                  <a:lnTo>
                    <a:pt x="39760" y="17304"/>
                  </a:lnTo>
                  <a:lnTo>
                    <a:pt x="86980" y="14604"/>
                  </a:lnTo>
                  <a:lnTo>
                    <a:pt x="131662" y="9924"/>
                  </a:lnTo>
                  <a:lnTo>
                    <a:pt x="174535" y="8537"/>
                  </a:lnTo>
                  <a:lnTo>
                    <a:pt x="206232" y="8212"/>
                  </a:lnTo>
                  <a:lnTo>
                    <a:pt x="241486" y="8068"/>
                  </a:lnTo>
                  <a:lnTo>
                    <a:pt x="278321" y="8004"/>
                  </a:lnTo>
                  <a:lnTo>
                    <a:pt x="314800" y="7976"/>
                  </a:lnTo>
                  <a:lnTo>
                    <a:pt x="348652" y="7963"/>
                  </a:lnTo>
                  <a:lnTo>
                    <a:pt x="381337" y="7958"/>
                  </a:lnTo>
                  <a:lnTo>
                    <a:pt x="426665" y="7954"/>
                  </a:lnTo>
                  <a:lnTo>
                    <a:pt x="464085" y="5131"/>
                  </a:lnTo>
                  <a:lnTo>
                    <a:pt x="486262" y="2466"/>
                  </a:lnTo>
                  <a:lnTo>
                    <a:pt x="526527" y="3733"/>
                  </a:lnTo>
                  <a:lnTo>
                    <a:pt x="547296" y="0"/>
                  </a:lnTo>
                  <a:lnTo>
                    <a:pt x="572584" y="7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200"/>
            <p:cNvSpPr/>
            <p:nvPr>
              <p:custDataLst>
                <p:tags r:id="rId170"/>
              </p:custDataLst>
            </p:nvPr>
          </p:nvSpPr>
          <p:spPr>
            <a:xfrm>
              <a:off x="895350" y="1506243"/>
              <a:ext cx="104776" cy="249506"/>
            </a:xfrm>
            <a:custGeom>
              <a:avLst/>
              <a:gdLst/>
              <a:ahLst/>
              <a:cxnLst/>
              <a:rect l="0" t="0" r="0" b="0"/>
              <a:pathLst>
                <a:path w="104776" h="249506">
                  <a:moveTo>
                    <a:pt x="104775" y="36807"/>
                  </a:moveTo>
                  <a:lnTo>
                    <a:pt x="104775" y="36807"/>
                  </a:lnTo>
                  <a:lnTo>
                    <a:pt x="99718" y="36807"/>
                  </a:lnTo>
                  <a:lnTo>
                    <a:pt x="86461" y="31751"/>
                  </a:lnTo>
                  <a:lnTo>
                    <a:pt x="55642" y="3071"/>
                  </a:lnTo>
                  <a:lnTo>
                    <a:pt x="44944" y="0"/>
                  </a:lnTo>
                  <a:lnTo>
                    <a:pt x="30015" y="4147"/>
                  </a:lnTo>
                  <a:lnTo>
                    <a:pt x="17242" y="12078"/>
                  </a:lnTo>
                  <a:lnTo>
                    <a:pt x="6755" y="26187"/>
                  </a:lnTo>
                  <a:lnTo>
                    <a:pt x="2002" y="48830"/>
                  </a:lnTo>
                  <a:lnTo>
                    <a:pt x="5650" y="75647"/>
                  </a:lnTo>
                  <a:lnTo>
                    <a:pt x="13433" y="98645"/>
                  </a:lnTo>
                  <a:lnTo>
                    <a:pt x="45072" y="143318"/>
                  </a:lnTo>
                  <a:lnTo>
                    <a:pt x="67856" y="172421"/>
                  </a:lnTo>
                  <a:lnTo>
                    <a:pt x="73728" y="192112"/>
                  </a:lnTo>
                  <a:lnTo>
                    <a:pt x="75101" y="204962"/>
                  </a:lnTo>
                  <a:lnTo>
                    <a:pt x="70067" y="220551"/>
                  </a:lnTo>
                  <a:lnTo>
                    <a:pt x="65761" y="229153"/>
                  </a:lnTo>
                  <a:lnTo>
                    <a:pt x="52511" y="241533"/>
                  </a:lnTo>
                  <a:lnTo>
                    <a:pt x="37096" y="249505"/>
                  </a:lnTo>
                  <a:lnTo>
                    <a:pt x="0" y="246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201"/>
            <p:cNvSpPr/>
            <p:nvPr>
              <p:custDataLst>
                <p:tags r:id="rId171"/>
              </p:custDataLst>
            </p:nvPr>
          </p:nvSpPr>
          <p:spPr>
            <a:xfrm>
              <a:off x="578501" y="1492556"/>
              <a:ext cx="164450" cy="299971"/>
            </a:xfrm>
            <a:custGeom>
              <a:avLst/>
              <a:gdLst/>
              <a:ahLst/>
              <a:cxnLst/>
              <a:rect l="0" t="0" r="0" b="0"/>
              <a:pathLst>
                <a:path w="164450" h="299971">
                  <a:moveTo>
                    <a:pt x="164449" y="183844"/>
                  </a:moveTo>
                  <a:lnTo>
                    <a:pt x="164449" y="183844"/>
                  </a:lnTo>
                  <a:lnTo>
                    <a:pt x="164449" y="167442"/>
                  </a:lnTo>
                  <a:lnTo>
                    <a:pt x="154336" y="160522"/>
                  </a:lnTo>
                  <a:lnTo>
                    <a:pt x="142990" y="156825"/>
                  </a:lnTo>
                  <a:lnTo>
                    <a:pt x="122813" y="160787"/>
                  </a:lnTo>
                  <a:lnTo>
                    <a:pt x="108550" y="171480"/>
                  </a:lnTo>
                  <a:lnTo>
                    <a:pt x="71123" y="215458"/>
                  </a:lnTo>
                  <a:lnTo>
                    <a:pt x="55390" y="250061"/>
                  </a:lnTo>
                  <a:lnTo>
                    <a:pt x="50839" y="284966"/>
                  </a:lnTo>
                  <a:lnTo>
                    <a:pt x="52726" y="290417"/>
                  </a:lnTo>
                  <a:lnTo>
                    <a:pt x="60466" y="299296"/>
                  </a:lnTo>
                  <a:lnTo>
                    <a:pt x="66552" y="299970"/>
                  </a:lnTo>
                  <a:lnTo>
                    <a:pt x="81781" y="295075"/>
                  </a:lnTo>
                  <a:lnTo>
                    <a:pt x="108205" y="275362"/>
                  </a:lnTo>
                  <a:lnTo>
                    <a:pt x="121107" y="255563"/>
                  </a:lnTo>
                  <a:lnTo>
                    <a:pt x="137143" y="226261"/>
                  </a:lnTo>
                  <a:lnTo>
                    <a:pt x="143070" y="218472"/>
                  </a:lnTo>
                  <a:lnTo>
                    <a:pt x="151412" y="177171"/>
                  </a:lnTo>
                  <a:lnTo>
                    <a:pt x="153883" y="139886"/>
                  </a:lnTo>
                  <a:lnTo>
                    <a:pt x="149559" y="93561"/>
                  </a:lnTo>
                  <a:lnTo>
                    <a:pt x="144426" y="60815"/>
                  </a:lnTo>
                  <a:lnTo>
                    <a:pt x="135586" y="23919"/>
                  </a:lnTo>
                  <a:lnTo>
                    <a:pt x="132507" y="16902"/>
                  </a:lnTo>
                  <a:lnTo>
                    <a:pt x="120619" y="6284"/>
                  </a:lnTo>
                  <a:lnTo>
                    <a:pt x="113004" y="1971"/>
                  </a:lnTo>
                  <a:lnTo>
                    <a:pt x="96076" y="0"/>
                  </a:lnTo>
                  <a:lnTo>
                    <a:pt x="80086" y="2652"/>
                  </a:lnTo>
                  <a:lnTo>
                    <a:pt x="47402" y="21015"/>
                  </a:lnTo>
                  <a:lnTo>
                    <a:pt x="25816" y="38467"/>
                  </a:lnTo>
                  <a:lnTo>
                    <a:pt x="11072" y="62100"/>
                  </a:lnTo>
                  <a:lnTo>
                    <a:pt x="0" y="89211"/>
                  </a:lnTo>
                  <a:lnTo>
                    <a:pt x="2524" y="12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SMARTInkShape-Group572"/>
          <p:cNvGrpSpPr/>
          <p:nvPr/>
        </p:nvGrpSpPr>
        <p:grpSpPr>
          <a:xfrm>
            <a:off x="1438667" y="1819275"/>
            <a:ext cx="161534" cy="110179"/>
            <a:chOff x="1438667" y="1819275"/>
            <a:chExt cx="161534" cy="110179"/>
          </a:xfrm>
        </p:grpSpPr>
        <p:sp>
          <p:nvSpPr>
            <p:cNvPr id="511" name="SMARTInkShape-3202"/>
            <p:cNvSpPr/>
            <p:nvPr>
              <p:custDataLst>
                <p:tags r:id="rId163"/>
              </p:custDataLst>
            </p:nvPr>
          </p:nvSpPr>
          <p:spPr>
            <a:xfrm>
              <a:off x="1449124" y="1905000"/>
              <a:ext cx="141552" cy="24454"/>
            </a:xfrm>
            <a:custGeom>
              <a:avLst/>
              <a:gdLst/>
              <a:ahLst/>
              <a:cxnLst/>
              <a:rect l="0" t="0" r="0" b="0"/>
              <a:pathLst>
                <a:path w="141552" h="24454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9701"/>
                  </a:lnTo>
                  <a:lnTo>
                    <a:pt x="4125" y="14189"/>
                  </a:lnTo>
                  <a:lnTo>
                    <a:pt x="12034" y="16890"/>
                  </a:lnTo>
                  <a:lnTo>
                    <a:pt x="49528" y="18623"/>
                  </a:lnTo>
                  <a:lnTo>
                    <a:pt x="92682" y="24453"/>
                  </a:lnTo>
                  <a:lnTo>
                    <a:pt x="1415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203"/>
            <p:cNvSpPr/>
            <p:nvPr>
              <p:custDataLst>
                <p:tags r:id="rId164"/>
              </p:custDataLst>
            </p:nvPr>
          </p:nvSpPr>
          <p:spPr>
            <a:xfrm>
              <a:off x="1438667" y="1819275"/>
              <a:ext cx="161534" cy="9526"/>
            </a:xfrm>
            <a:custGeom>
              <a:avLst/>
              <a:gdLst/>
              <a:ahLst/>
              <a:cxnLst/>
              <a:rect l="0" t="0" r="0" b="0"/>
              <a:pathLst>
                <a:path w="161534" h="95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7844" y="8201"/>
                  </a:lnTo>
                  <a:lnTo>
                    <a:pt x="49155" y="9447"/>
                  </a:lnTo>
                  <a:lnTo>
                    <a:pt x="88535" y="9510"/>
                  </a:lnTo>
                  <a:lnTo>
                    <a:pt x="134046" y="9523"/>
                  </a:lnTo>
                  <a:lnTo>
                    <a:pt x="1615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573"/>
          <p:cNvGrpSpPr/>
          <p:nvPr/>
        </p:nvGrpSpPr>
        <p:grpSpPr>
          <a:xfrm>
            <a:off x="2173532" y="1530569"/>
            <a:ext cx="445844" cy="822107"/>
            <a:chOff x="2173532" y="1530569"/>
            <a:chExt cx="445844" cy="822107"/>
          </a:xfrm>
        </p:grpSpPr>
        <p:sp>
          <p:nvSpPr>
            <p:cNvPr id="514" name="SMARTInkShape-3204"/>
            <p:cNvSpPr/>
            <p:nvPr>
              <p:custDataLst>
                <p:tags r:id="rId156"/>
              </p:custDataLst>
            </p:nvPr>
          </p:nvSpPr>
          <p:spPr>
            <a:xfrm>
              <a:off x="2247900" y="1530569"/>
              <a:ext cx="152401" cy="120275"/>
            </a:xfrm>
            <a:custGeom>
              <a:avLst/>
              <a:gdLst/>
              <a:ahLst/>
              <a:cxnLst/>
              <a:rect l="0" t="0" r="0" b="0"/>
              <a:pathLst>
                <a:path w="152401" h="120275">
                  <a:moveTo>
                    <a:pt x="0" y="50581"/>
                  </a:moveTo>
                  <a:lnTo>
                    <a:pt x="0" y="50581"/>
                  </a:lnTo>
                  <a:lnTo>
                    <a:pt x="0" y="37324"/>
                  </a:lnTo>
                  <a:lnTo>
                    <a:pt x="1058" y="36451"/>
                  </a:lnTo>
                  <a:lnTo>
                    <a:pt x="2822" y="36928"/>
                  </a:lnTo>
                  <a:lnTo>
                    <a:pt x="5056" y="38304"/>
                  </a:lnTo>
                  <a:lnTo>
                    <a:pt x="6546" y="40279"/>
                  </a:lnTo>
                  <a:lnTo>
                    <a:pt x="8201" y="45297"/>
                  </a:lnTo>
                  <a:lnTo>
                    <a:pt x="9447" y="91407"/>
                  </a:lnTo>
                  <a:lnTo>
                    <a:pt x="9520" y="120274"/>
                  </a:lnTo>
                  <a:lnTo>
                    <a:pt x="10581" y="114364"/>
                  </a:lnTo>
                  <a:lnTo>
                    <a:pt x="17725" y="69459"/>
                  </a:lnTo>
                  <a:lnTo>
                    <a:pt x="26393" y="33614"/>
                  </a:lnTo>
                  <a:lnTo>
                    <a:pt x="38296" y="14147"/>
                  </a:lnTo>
                  <a:lnTo>
                    <a:pt x="45596" y="6871"/>
                  </a:lnTo>
                  <a:lnTo>
                    <a:pt x="55895" y="110"/>
                  </a:lnTo>
                  <a:lnTo>
                    <a:pt x="61605" y="0"/>
                  </a:lnTo>
                  <a:lnTo>
                    <a:pt x="73594" y="5523"/>
                  </a:lnTo>
                  <a:lnTo>
                    <a:pt x="111175" y="38385"/>
                  </a:lnTo>
                  <a:lnTo>
                    <a:pt x="141028" y="81082"/>
                  </a:lnTo>
                  <a:lnTo>
                    <a:pt x="152400" y="117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205"/>
            <p:cNvSpPr/>
            <p:nvPr>
              <p:custDataLst>
                <p:tags r:id="rId157"/>
              </p:custDataLst>
            </p:nvPr>
          </p:nvSpPr>
          <p:spPr>
            <a:xfrm>
              <a:off x="2476500" y="22288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588" y="13183"/>
                  </a:lnTo>
                  <a:lnTo>
                    <a:pt x="52" y="5359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206"/>
            <p:cNvSpPr/>
            <p:nvPr>
              <p:custDataLst>
                <p:tags r:id="rId158"/>
              </p:custDataLst>
            </p:nvPr>
          </p:nvSpPr>
          <p:spPr>
            <a:xfrm>
              <a:off x="2296310" y="2305050"/>
              <a:ext cx="75416" cy="28343"/>
            </a:xfrm>
            <a:custGeom>
              <a:avLst/>
              <a:gdLst/>
              <a:ahLst/>
              <a:cxnLst/>
              <a:rect l="0" t="0" r="0" b="0"/>
              <a:pathLst>
                <a:path w="75416" h="28343">
                  <a:moveTo>
                    <a:pt x="18265" y="9525"/>
                  </a:moveTo>
                  <a:lnTo>
                    <a:pt x="18265" y="9525"/>
                  </a:lnTo>
                  <a:lnTo>
                    <a:pt x="0" y="27791"/>
                  </a:lnTo>
                  <a:lnTo>
                    <a:pt x="9560" y="28342"/>
                  </a:lnTo>
                  <a:lnTo>
                    <a:pt x="37242" y="20924"/>
                  </a:lnTo>
                  <a:lnTo>
                    <a:pt x="75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207"/>
            <p:cNvSpPr/>
            <p:nvPr>
              <p:custDataLst>
                <p:tags r:id="rId159"/>
              </p:custDataLst>
            </p:nvPr>
          </p:nvSpPr>
          <p:spPr>
            <a:xfrm>
              <a:off x="2270987" y="2252485"/>
              <a:ext cx="91214" cy="14466"/>
            </a:xfrm>
            <a:custGeom>
              <a:avLst/>
              <a:gdLst/>
              <a:ahLst/>
              <a:cxnLst/>
              <a:rect l="0" t="0" r="0" b="0"/>
              <a:pathLst>
                <a:path w="91214" h="14466">
                  <a:moveTo>
                    <a:pt x="5488" y="14465"/>
                  </a:moveTo>
                  <a:lnTo>
                    <a:pt x="5488" y="14465"/>
                  </a:lnTo>
                  <a:lnTo>
                    <a:pt x="432" y="9409"/>
                  </a:lnTo>
                  <a:lnTo>
                    <a:pt x="0" y="7919"/>
                  </a:lnTo>
                  <a:lnTo>
                    <a:pt x="771" y="6926"/>
                  </a:lnTo>
                  <a:lnTo>
                    <a:pt x="2343" y="6264"/>
                  </a:lnTo>
                  <a:lnTo>
                    <a:pt x="25796" y="2293"/>
                  </a:lnTo>
                  <a:lnTo>
                    <a:pt x="31727" y="0"/>
                  </a:lnTo>
                  <a:lnTo>
                    <a:pt x="46783" y="275"/>
                  </a:lnTo>
                  <a:lnTo>
                    <a:pt x="91213" y="14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208"/>
            <p:cNvSpPr/>
            <p:nvPr>
              <p:custDataLst>
                <p:tags r:id="rId160"/>
              </p:custDataLst>
            </p:nvPr>
          </p:nvSpPr>
          <p:spPr>
            <a:xfrm>
              <a:off x="2173532" y="2152650"/>
              <a:ext cx="26744" cy="9526"/>
            </a:xfrm>
            <a:custGeom>
              <a:avLst/>
              <a:gdLst/>
              <a:ahLst/>
              <a:cxnLst/>
              <a:rect l="0" t="0" r="0" b="0"/>
              <a:pathLst>
                <a:path w="26744" h="9526">
                  <a:moveTo>
                    <a:pt x="26743" y="0"/>
                  </a:moveTo>
                  <a:lnTo>
                    <a:pt x="26743" y="0"/>
                  </a:lnTo>
                  <a:lnTo>
                    <a:pt x="13485" y="0"/>
                  </a:lnTo>
                  <a:lnTo>
                    <a:pt x="7445" y="2822"/>
                  </a:lnTo>
                  <a:lnTo>
                    <a:pt x="0" y="8201"/>
                  </a:lnTo>
                  <a:lnTo>
                    <a:pt x="448" y="8642"/>
                  </a:lnTo>
                  <a:lnTo>
                    <a:pt x="2674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209"/>
            <p:cNvSpPr/>
            <p:nvPr>
              <p:custDataLst>
                <p:tags r:id="rId161"/>
              </p:custDataLst>
            </p:nvPr>
          </p:nvSpPr>
          <p:spPr>
            <a:xfrm>
              <a:off x="2190750" y="22669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5056" y="21459"/>
                  </a:lnTo>
                  <a:lnTo>
                    <a:pt x="8937" y="55899"/>
                  </a:lnTo>
                  <a:lnTo>
                    <a:pt x="10322" y="69294"/>
                  </a:lnTo>
                  <a:lnTo>
                    <a:pt x="15994" y="85560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210"/>
            <p:cNvSpPr/>
            <p:nvPr>
              <p:custDataLst>
                <p:tags r:id="rId162"/>
              </p:custDataLst>
            </p:nvPr>
          </p:nvSpPr>
          <p:spPr>
            <a:xfrm>
              <a:off x="2204282" y="1695566"/>
              <a:ext cx="415094" cy="361691"/>
            </a:xfrm>
            <a:custGeom>
              <a:avLst/>
              <a:gdLst/>
              <a:ahLst/>
              <a:cxnLst/>
              <a:rect l="0" t="0" r="0" b="0"/>
              <a:pathLst>
                <a:path w="415094" h="361691">
                  <a:moveTo>
                    <a:pt x="243643" y="9409"/>
                  </a:moveTo>
                  <a:lnTo>
                    <a:pt x="243643" y="9409"/>
                  </a:lnTo>
                  <a:lnTo>
                    <a:pt x="257832" y="9409"/>
                  </a:lnTo>
                  <a:lnTo>
                    <a:pt x="259452" y="8351"/>
                  </a:lnTo>
                  <a:lnTo>
                    <a:pt x="260533" y="6587"/>
                  </a:lnTo>
                  <a:lnTo>
                    <a:pt x="262656" y="0"/>
                  </a:lnTo>
                  <a:lnTo>
                    <a:pt x="257626" y="4975"/>
                  </a:lnTo>
                  <a:lnTo>
                    <a:pt x="252327" y="7438"/>
                  </a:lnTo>
                  <a:lnTo>
                    <a:pt x="249432" y="8095"/>
                  </a:lnTo>
                  <a:lnTo>
                    <a:pt x="203884" y="35279"/>
                  </a:lnTo>
                  <a:lnTo>
                    <a:pt x="169938" y="52110"/>
                  </a:lnTo>
                  <a:lnTo>
                    <a:pt x="122930" y="70536"/>
                  </a:lnTo>
                  <a:lnTo>
                    <a:pt x="80664" y="88471"/>
                  </a:lnTo>
                  <a:lnTo>
                    <a:pt x="36736" y="113087"/>
                  </a:lnTo>
                  <a:lnTo>
                    <a:pt x="30682" y="118283"/>
                  </a:lnTo>
                  <a:lnTo>
                    <a:pt x="27285" y="126942"/>
                  </a:lnTo>
                  <a:lnTo>
                    <a:pt x="26379" y="132214"/>
                  </a:lnTo>
                  <a:lnTo>
                    <a:pt x="28951" y="136787"/>
                  </a:lnTo>
                  <a:lnTo>
                    <a:pt x="40274" y="144691"/>
                  </a:lnTo>
                  <a:lnTo>
                    <a:pt x="54387" y="150034"/>
                  </a:lnTo>
                  <a:lnTo>
                    <a:pt x="98569" y="157143"/>
                  </a:lnTo>
                  <a:lnTo>
                    <a:pt x="143387" y="164017"/>
                  </a:lnTo>
                  <a:lnTo>
                    <a:pt x="188813" y="170370"/>
                  </a:lnTo>
                  <a:lnTo>
                    <a:pt x="213639" y="172107"/>
                  </a:lnTo>
                  <a:lnTo>
                    <a:pt x="224310" y="176263"/>
                  </a:lnTo>
                  <a:lnTo>
                    <a:pt x="226521" y="179912"/>
                  </a:lnTo>
                  <a:lnTo>
                    <a:pt x="226937" y="184461"/>
                  </a:lnTo>
                  <a:lnTo>
                    <a:pt x="226156" y="189610"/>
                  </a:lnTo>
                  <a:lnTo>
                    <a:pt x="222460" y="194101"/>
                  </a:lnTo>
                  <a:lnTo>
                    <a:pt x="178922" y="227088"/>
                  </a:lnTo>
                  <a:lnTo>
                    <a:pt x="133735" y="250308"/>
                  </a:lnTo>
                  <a:lnTo>
                    <a:pt x="93389" y="269353"/>
                  </a:lnTo>
                  <a:lnTo>
                    <a:pt x="46684" y="297640"/>
                  </a:lnTo>
                  <a:lnTo>
                    <a:pt x="9515" y="321931"/>
                  </a:lnTo>
                  <a:lnTo>
                    <a:pt x="2003" y="333869"/>
                  </a:lnTo>
                  <a:lnTo>
                    <a:pt x="0" y="340016"/>
                  </a:lnTo>
                  <a:lnTo>
                    <a:pt x="781" y="344113"/>
                  </a:lnTo>
                  <a:lnTo>
                    <a:pt x="3418" y="346845"/>
                  </a:lnTo>
                  <a:lnTo>
                    <a:pt x="32973" y="356286"/>
                  </a:lnTo>
                  <a:lnTo>
                    <a:pt x="77505" y="360190"/>
                  </a:lnTo>
                  <a:lnTo>
                    <a:pt x="115748" y="361347"/>
                  </a:lnTo>
                  <a:lnTo>
                    <a:pt x="152243" y="361690"/>
                  </a:lnTo>
                  <a:lnTo>
                    <a:pt x="189868" y="356735"/>
                  </a:lnTo>
                  <a:lnTo>
                    <a:pt x="233961" y="353183"/>
                  </a:lnTo>
                  <a:lnTo>
                    <a:pt x="279517" y="352482"/>
                  </a:lnTo>
                  <a:lnTo>
                    <a:pt x="318125" y="352360"/>
                  </a:lnTo>
                  <a:lnTo>
                    <a:pt x="358492" y="352324"/>
                  </a:lnTo>
                  <a:lnTo>
                    <a:pt x="415093" y="35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574"/>
          <p:cNvGrpSpPr/>
          <p:nvPr/>
        </p:nvGrpSpPr>
        <p:grpSpPr>
          <a:xfrm>
            <a:off x="2919020" y="1450209"/>
            <a:ext cx="3967556" cy="1023873"/>
            <a:chOff x="2919020" y="1450209"/>
            <a:chExt cx="3967556" cy="1023873"/>
          </a:xfrm>
        </p:grpSpPr>
        <p:sp>
          <p:nvSpPr>
            <p:cNvPr id="522" name="SMARTInkShape-3211"/>
            <p:cNvSpPr/>
            <p:nvPr>
              <p:custDataLst>
                <p:tags r:id="rId128"/>
              </p:custDataLst>
            </p:nvPr>
          </p:nvSpPr>
          <p:spPr>
            <a:xfrm>
              <a:off x="6591300" y="1677184"/>
              <a:ext cx="76034" cy="370692"/>
            </a:xfrm>
            <a:custGeom>
              <a:avLst/>
              <a:gdLst/>
              <a:ahLst/>
              <a:cxnLst/>
              <a:rect l="0" t="0" r="0" b="0"/>
              <a:pathLst>
                <a:path w="76034" h="370692">
                  <a:moveTo>
                    <a:pt x="28575" y="18266"/>
                  </a:moveTo>
                  <a:lnTo>
                    <a:pt x="28575" y="18266"/>
                  </a:lnTo>
                  <a:lnTo>
                    <a:pt x="28575" y="0"/>
                  </a:lnTo>
                  <a:lnTo>
                    <a:pt x="50033" y="34001"/>
                  </a:lnTo>
                  <a:lnTo>
                    <a:pt x="63349" y="73664"/>
                  </a:lnTo>
                  <a:lnTo>
                    <a:pt x="73348" y="115992"/>
                  </a:lnTo>
                  <a:lnTo>
                    <a:pt x="75636" y="159749"/>
                  </a:lnTo>
                  <a:lnTo>
                    <a:pt x="76033" y="204473"/>
                  </a:lnTo>
                  <a:lnTo>
                    <a:pt x="73303" y="239666"/>
                  </a:lnTo>
                  <a:lnTo>
                    <a:pt x="65817" y="283891"/>
                  </a:lnTo>
                  <a:lnTo>
                    <a:pt x="57827" y="304597"/>
                  </a:lnTo>
                  <a:lnTo>
                    <a:pt x="0" y="370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212"/>
            <p:cNvSpPr/>
            <p:nvPr>
              <p:custDataLst>
                <p:tags r:id="rId129"/>
              </p:custDataLst>
            </p:nvPr>
          </p:nvSpPr>
          <p:spPr>
            <a:xfrm>
              <a:off x="6728688" y="1533918"/>
              <a:ext cx="157888" cy="122748"/>
            </a:xfrm>
            <a:custGeom>
              <a:avLst/>
              <a:gdLst/>
              <a:ahLst/>
              <a:cxnLst/>
              <a:rect l="0" t="0" r="0" b="0"/>
              <a:pathLst>
                <a:path w="157888" h="122748">
                  <a:moveTo>
                    <a:pt x="5487" y="9132"/>
                  </a:moveTo>
                  <a:lnTo>
                    <a:pt x="5487" y="9132"/>
                  </a:lnTo>
                  <a:lnTo>
                    <a:pt x="0" y="9132"/>
                  </a:lnTo>
                  <a:lnTo>
                    <a:pt x="2342" y="9132"/>
                  </a:lnTo>
                  <a:lnTo>
                    <a:pt x="6912" y="6310"/>
                  </a:lnTo>
                  <a:lnTo>
                    <a:pt x="12470" y="2586"/>
                  </a:lnTo>
                  <a:lnTo>
                    <a:pt x="21550" y="490"/>
                  </a:lnTo>
                  <a:lnTo>
                    <a:pt x="27796" y="0"/>
                  </a:lnTo>
                  <a:lnTo>
                    <a:pt x="36921" y="5426"/>
                  </a:lnTo>
                  <a:lnTo>
                    <a:pt x="46974" y="14893"/>
                  </a:lnTo>
                  <a:lnTo>
                    <a:pt x="54970" y="26156"/>
                  </a:lnTo>
                  <a:lnTo>
                    <a:pt x="60365" y="49454"/>
                  </a:lnTo>
                  <a:lnTo>
                    <a:pt x="55983" y="64447"/>
                  </a:lnTo>
                  <a:lnTo>
                    <a:pt x="17335" y="111436"/>
                  </a:lnTo>
                  <a:lnTo>
                    <a:pt x="24511" y="115631"/>
                  </a:lnTo>
                  <a:lnTo>
                    <a:pt x="38284" y="119965"/>
                  </a:lnTo>
                  <a:lnTo>
                    <a:pt x="75818" y="122747"/>
                  </a:lnTo>
                  <a:lnTo>
                    <a:pt x="157887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213"/>
            <p:cNvSpPr/>
            <p:nvPr>
              <p:custDataLst>
                <p:tags r:id="rId130"/>
              </p:custDataLst>
            </p:nvPr>
          </p:nvSpPr>
          <p:spPr>
            <a:xfrm>
              <a:off x="5118272" y="1857375"/>
              <a:ext cx="72854" cy="71593"/>
            </a:xfrm>
            <a:custGeom>
              <a:avLst/>
              <a:gdLst/>
              <a:ahLst/>
              <a:cxnLst/>
              <a:rect l="0" t="0" r="0" b="0"/>
              <a:pathLst>
                <a:path w="72854" h="71593">
                  <a:moveTo>
                    <a:pt x="72853" y="19050"/>
                  </a:moveTo>
                  <a:lnTo>
                    <a:pt x="72853" y="19050"/>
                  </a:lnTo>
                  <a:lnTo>
                    <a:pt x="54490" y="20108"/>
                  </a:lnTo>
                  <a:lnTo>
                    <a:pt x="19552" y="29809"/>
                  </a:lnTo>
                  <a:lnTo>
                    <a:pt x="87" y="44861"/>
                  </a:lnTo>
                  <a:lnTo>
                    <a:pt x="0" y="47899"/>
                  </a:lnTo>
                  <a:lnTo>
                    <a:pt x="2727" y="56919"/>
                  </a:lnTo>
                  <a:lnTo>
                    <a:pt x="4936" y="60171"/>
                  </a:lnTo>
                  <a:lnTo>
                    <a:pt x="10212" y="63784"/>
                  </a:lnTo>
                  <a:lnTo>
                    <a:pt x="29246" y="70875"/>
                  </a:lnTo>
                  <a:lnTo>
                    <a:pt x="35315" y="71592"/>
                  </a:lnTo>
                  <a:lnTo>
                    <a:pt x="44881" y="69566"/>
                  </a:lnTo>
                  <a:lnTo>
                    <a:pt x="56216" y="62475"/>
                  </a:lnTo>
                  <a:lnTo>
                    <a:pt x="66277" y="43558"/>
                  </a:lnTo>
                  <a:lnTo>
                    <a:pt x="538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214"/>
            <p:cNvSpPr/>
            <p:nvPr>
              <p:custDataLst>
                <p:tags r:id="rId131"/>
              </p:custDataLst>
            </p:nvPr>
          </p:nvSpPr>
          <p:spPr>
            <a:xfrm>
              <a:off x="5020092" y="1450209"/>
              <a:ext cx="113884" cy="121417"/>
            </a:xfrm>
            <a:custGeom>
              <a:avLst/>
              <a:gdLst/>
              <a:ahLst/>
              <a:cxnLst/>
              <a:rect l="0" t="0" r="0" b="0"/>
              <a:pathLst>
                <a:path w="113884" h="121417">
                  <a:moveTo>
                    <a:pt x="9108" y="7116"/>
                  </a:moveTo>
                  <a:lnTo>
                    <a:pt x="9108" y="7116"/>
                  </a:lnTo>
                  <a:lnTo>
                    <a:pt x="14164" y="7116"/>
                  </a:lnTo>
                  <a:lnTo>
                    <a:pt x="14596" y="9233"/>
                  </a:lnTo>
                  <a:lnTo>
                    <a:pt x="6700" y="48534"/>
                  </a:lnTo>
                  <a:lnTo>
                    <a:pt x="208" y="84757"/>
                  </a:lnTo>
                  <a:lnTo>
                    <a:pt x="0" y="90627"/>
                  </a:lnTo>
                  <a:lnTo>
                    <a:pt x="919" y="93482"/>
                  </a:lnTo>
                  <a:lnTo>
                    <a:pt x="2589" y="94326"/>
                  </a:lnTo>
                  <a:lnTo>
                    <a:pt x="4763" y="93831"/>
                  </a:lnTo>
                  <a:lnTo>
                    <a:pt x="12877" y="88078"/>
                  </a:lnTo>
                  <a:lnTo>
                    <a:pt x="37706" y="43509"/>
                  </a:lnTo>
                  <a:lnTo>
                    <a:pt x="65180" y="3012"/>
                  </a:lnTo>
                  <a:lnTo>
                    <a:pt x="70365" y="0"/>
                  </a:lnTo>
                  <a:lnTo>
                    <a:pt x="73230" y="256"/>
                  </a:lnTo>
                  <a:lnTo>
                    <a:pt x="79234" y="3362"/>
                  </a:lnTo>
                  <a:lnTo>
                    <a:pt x="88565" y="21173"/>
                  </a:lnTo>
                  <a:lnTo>
                    <a:pt x="101547" y="66757"/>
                  </a:lnTo>
                  <a:lnTo>
                    <a:pt x="113883" y="12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3215"/>
            <p:cNvSpPr/>
            <p:nvPr>
              <p:custDataLst>
                <p:tags r:id="rId132"/>
              </p:custDataLst>
            </p:nvPr>
          </p:nvSpPr>
          <p:spPr>
            <a:xfrm>
              <a:off x="5381625" y="1839649"/>
              <a:ext cx="142876" cy="13451"/>
            </a:xfrm>
            <a:custGeom>
              <a:avLst/>
              <a:gdLst/>
              <a:ahLst/>
              <a:cxnLst/>
              <a:rect l="0" t="0" r="0" b="0"/>
              <a:pathLst>
                <a:path w="142876" h="13451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53257" y="6993"/>
                  </a:lnTo>
                  <a:lnTo>
                    <a:pt x="94441" y="13450"/>
                  </a:lnTo>
                  <a:lnTo>
                    <a:pt x="14287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3216"/>
            <p:cNvSpPr/>
            <p:nvPr>
              <p:custDataLst>
                <p:tags r:id="rId133"/>
              </p:custDataLst>
            </p:nvPr>
          </p:nvSpPr>
          <p:spPr>
            <a:xfrm>
              <a:off x="4947514" y="1655671"/>
              <a:ext cx="126903" cy="416665"/>
            </a:xfrm>
            <a:custGeom>
              <a:avLst/>
              <a:gdLst/>
              <a:ahLst/>
              <a:cxnLst/>
              <a:rect l="0" t="0" r="0" b="0"/>
              <a:pathLst>
                <a:path w="126903" h="416665">
                  <a:moveTo>
                    <a:pt x="24536" y="173129"/>
                  </a:moveTo>
                  <a:lnTo>
                    <a:pt x="24536" y="173129"/>
                  </a:lnTo>
                  <a:lnTo>
                    <a:pt x="19480" y="178185"/>
                  </a:lnTo>
                  <a:lnTo>
                    <a:pt x="16335" y="196499"/>
                  </a:lnTo>
                  <a:lnTo>
                    <a:pt x="12363" y="240373"/>
                  </a:lnTo>
                  <a:lnTo>
                    <a:pt x="6844" y="283073"/>
                  </a:lnTo>
                  <a:lnTo>
                    <a:pt x="5665" y="329764"/>
                  </a:lnTo>
                  <a:lnTo>
                    <a:pt x="5503" y="376662"/>
                  </a:lnTo>
                  <a:lnTo>
                    <a:pt x="4435" y="392705"/>
                  </a:lnTo>
                  <a:lnTo>
                    <a:pt x="0" y="411520"/>
                  </a:lnTo>
                  <a:lnTo>
                    <a:pt x="770" y="414606"/>
                  </a:lnTo>
                  <a:lnTo>
                    <a:pt x="2342" y="416664"/>
                  </a:lnTo>
                  <a:lnTo>
                    <a:pt x="3390" y="415919"/>
                  </a:lnTo>
                  <a:lnTo>
                    <a:pt x="4865" y="402641"/>
                  </a:lnTo>
                  <a:lnTo>
                    <a:pt x="8185" y="366945"/>
                  </a:lnTo>
                  <a:lnTo>
                    <a:pt x="18719" y="328771"/>
                  </a:lnTo>
                  <a:lnTo>
                    <a:pt x="24445" y="283836"/>
                  </a:lnTo>
                  <a:lnTo>
                    <a:pt x="29081" y="248438"/>
                  </a:lnTo>
                  <a:lnTo>
                    <a:pt x="32586" y="202028"/>
                  </a:lnTo>
                  <a:lnTo>
                    <a:pt x="38680" y="161466"/>
                  </a:lnTo>
                  <a:lnTo>
                    <a:pt x="44228" y="129845"/>
                  </a:lnTo>
                  <a:lnTo>
                    <a:pt x="49163" y="95684"/>
                  </a:lnTo>
                  <a:lnTo>
                    <a:pt x="53001" y="48817"/>
                  </a:lnTo>
                  <a:lnTo>
                    <a:pt x="60368" y="15999"/>
                  </a:lnTo>
                  <a:lnTo>
                    <a:pt x="66214" y="3457"/>
                  </a:lnTo>
                  <a:lnTo>
                    <a:pt x="70313" y="748"/>
                  </a:lnTo>
                  <a:lnTo>
                    <a:pt x="75164" y="0"/>
                  </a:lnTo>
                  <a:lnTo>
                    <a:pt x="80512" y="560"/>
                  </a:lnTo>
                  <a:lnTo>
                    <a:pt x="85137" y="4108"/>
                  </a:lnTo>
                  <a:lnTo>
                    <a:pt x="93098" y="16517"/>
                  </a:lnTo>
                  <a:lnTo>
                    <a:pt x="98474" y="41353"/>
                  </a:lnTo>
                  <a:lnTo>
                    <a:pt x="100066" y="68820"/>
                  </a:lnTo>
                  <a:lnTo>
                    <a:pt x="94794" y="87611"/>
                  </a:lnTo>
                  <a:lnTo>
                    <a:pt x="77397" y="127576"/>
                  </a:lnTo>
                  <a:lnTo>
                    <a:pt x="63165" y="143968"/>
                  </a:lnTo>
                  <a:lnTo>
                    <a:pt x="72906" y="149437"/>
                  </a:lnTo>
                  <a:lnTo>
                    <a:pt x="89197" y="152704"/>
                  </a:lnTo>
                  <a:lnTo>
                    <a:pt x="101252" y="161934"/>
                  </a:lnTo>
                  <a:lnTo>
                    <a:pt x="121182" y="183618"/>
                  </a:lnTo>
                  <a:lnTo>
                    <a:pt x="125698" y="194018"/>
                  </a:lnTo>
                  <a:lnTo>
                    <a:pt x="126902" y="199755"/>
                  </a:lnTo>
                  <a:lnTo>
                    <a:pt x="123541" y="222999"/>
                  </a:lnTo>
                  <a:lnTo>
                    <a:pt x="115842" y="239881"/>
                  </a:lnTo>
                  <a:lnTo>
                    <a:pt x="104275" y="247952"/>
                  </a:lnTo>
                  <a:lnTo>
                    <a:pt x="96745" y="251586"/>
                  </a:lnTo>
                  <a:lnTo>
                    <a:pt x="90667" y="252950"/>
                  </a:lnTo>
                  <a:lnTo>
                    <a:pt x="85557" y="252802"/>
                  </a:lnTo>
                  <a:lnTo>
                    <a:pt x="81091" y="251644"/>
                  </a:lnTo>
                  <a:lnTo>
                    <a:pt x="78115" y="249814"/>
                  </a:lnTo>
                  <a:lnTo>
                    <a:pt x="72161" y="239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217"/>
            <p:cNvSpPr/>
            <p:nvPr>
              <p:custDataLst>
                <p:tags r:id="rId134"/>
              </p:custDataLst>
            </p:nvPr>
          </p:nvSpPr>
          <p:spPr>
            <a:xfrm>
              <a:off x="4727006" y="1678232"/>
              <a:ext cx="121220" cy="278152"/>
            </a:xfrm>
            <a:custGeom>
              <a:avLst/>
              <a:gdLst/>
              <a:ahLst/>
              <a:cxnLst/>
              <a:rect l="0" t="0" r="0" b="0"/>
              <a:pathLst>
                <a:path w="121220" h="278152">
                  <a:moveTo>
                    <a:pt x="102169" y="26743"/>
                  </a:moveTo>
                  <a:lnTo>
                    <a:pt x="102169" y="26743"/>
                  </a:lnTo>
                  <a:lnTo>
                    <a:pt x="102169" y="4353"/>
                  </a:lnTo>
                  <a:lnTo>
                    <a:pt x="101111" y="2291"/>
                  </a:lnTo>
                  <a:lnTo>
                    <a:pt x="99347" y="917"/>
                  </a:lnTo>
                  <a:lnTo>
                    <a:pt x="97112" y="0"/>
                  </a:lnTo>
                  <a:lnTo>
                    <a:pt x="88986" y="1805"/>
                  </a:lnTo>
                  <a:lnTo>
                    <a:pt x="83855" y="3767"/>
                  </a:lnTo>
                  <a:lnTo>
                    <a:pt x="47980" y="42064"/>
                  </a:lnTo>
                  <a:lnTo>
                    <a:pt x="29297" y="84176"/>
                  </a:lnTo>
                  <a:lnTo>
                    <a:pt x="13432" y="126075"/>
                  </a:lnTo>
                  <a:lnTo>
                    <a:pt x="2617" y="165771"/>
                  </a:lnTo>
                  <a:lnTo>
                    <a:pt x="0" y="201169"/>
                  </a:lnTo>
                  <a:lnTo>
                    <a:pt x="3138" y="214685"/>
                  </a:lnTo>
                  <a:lnTo>
                    <a:pt x="24321" y="250616"/>
                  </a:lnTo>
                  <a:lnTo>
                    <a:pt x="32645" y="259592"/>
                  </a:lnTo>
                  <a:lnTo>
                    <a:pt x="50290" y="270596"/>
                  </a:lnTo>
                  <a:lnTo>
                    <a:pt x="66411" y="277291"/>
                  </a:lnTo>
                  <a:lnTo>
                    <a:pt x="81338" y="278151"/>
                  </a:lnTo>
                  <a:lnTo>
                    <a:pt x="121219" y="274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218"/>
            <p:cNvSpPr/>
            <p:nvPr>
              <p:custDataLst>
                <p:tags r:id="rId135"/>
              </p:custDataLst>
            </p:nvPr>
          </p:nvSpPr>
          <p:spPr>
            <a:xfrm>
              <a:off x="4357844" y="1847850"/>
              <a:ext cx="223682" cy="9265"/>
            </a:xfrm>
            <a:custGeom>
              <a:avLst/>
              <a:gdLst/>
              <a:ahLst/>
              <a:cxnLst/>
              <a:rect l="0" t="0" r="0" b="0"/>
              <a:pathLst>
                <a:path w="223682" h="9265">
                  <a:moveTo>
                    <a:pt x="14131" y="0"/>
                  </a:moveTo>
                  <a:lnTo>
                    <a:pt x="14131" y="0"/>
                  </a:lnTo>
                  <a:lnTo>
                    <a:pt x="874" y="0"/>
                  </a:lnTo>
                  <a:lnTo>
                    <a:pt x="0" y="1058"/>
                  </a:lnTo>
                  <a:lnTo>
                    <a:pt x="478" y="2822"/>
                  </a:lnTo>
                  <a:lnTo>
                    <a:pt x="1854" y="5056"/>
                  </a:lnTo>
                  <a:lnTo>
                    <a:pt x="11849" y="7539"/>
                  </a:lnTo>
                  <a:lnTo>
                    <a:pt x="54243" y="9264"/>
                  </a:lnTo>
                  <a:lnTo>
                    <a:pt x="98058" y="6651"/>
                  </a:lnTo>
                  <a:lnTo>
                    <a:pt x="142657" y="1314"/>
                  </a:lnTo>
                  <a:lnTo>
                    <a:pt x="2236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219"/>
            <p:cNvSpPr/>
            <p:nvPr>
              <p:custDataLst>
                <p:tags r:id="rId136"/>
              </p:custDataLst>
            </p:nvPr>
          </p:nvSpPr>
          <p:spPr>
            <a:xfrm>
              <a:off x="4108769" y="1838325"/>
              <a:ext cx="41881" cy="44435"/>
            </a:xfrm>
            <a:custGeom>
              <a:avLst/>
              <a:gdLst/>
              <a:ahLst/>
              <a:cxnLst/>
              <a:rect l="0" t="0" r="0" b="0"/>
              <a:pathLst>
                <a:path w="41881" h="44435">
                  <a:moveTo>
                    <a:pt x="15556" y="0"/>
                  </a:moveTo>
                  <a:lnTo>
                    <a:pt x="15556" y="0"/>
                  </a:lnTo>
                  <a:lnTo>
                    <a:pt x="10499" y="0"/>
                  </a:lnTo>
                  <a:lnTo>
                    <a:pt x="5195" y="2822"/>
                  </a:lnTo>
                  <a:lnTo>
                    <a:pt x="2299" y="5056"/>
                  </a:lnTo>
                  <a:lnTo>
                    <a:pt x="1426" y="7604"/>
                  </a:lnTo>
                  <a:lnTo>
                    <a:pt x="1903" y="10361"/>
                  </a:lnTo>
                  <a:lnTo>
                    <a:pt x="3279" y="13258"/>
                  </a:lnTo>
                  <a:lnTo>
                    <a:pt x="3138" y="16247"/>
                  </a:lnTo>
                  <a:lnTo>
                    <a:pt x="159" y="22390"/>
                  </a:lnTo>
                  <a:lnTo>
                    <a:pt x="0" y="26569"/>
                  </a:lnTo>
                  <a:lnTo>
                    <a:pt x="2645" y="36856"/>
                  </a:lnTo>
                  <a:lnTo>
                    <a:pt x="4832" y="40445"/>
                  </a:lnTo>
                  <a:lnTo>
                    <a:pt x="7348" y="42839"/>
                  </a:lnTo>
                  <a:lnTo>
                    <a:pt x="10085" y="44434"/>
                  </a:lnTo>
                  <a:lnTo>
                    <a:pt x="18769" y="43385"/>
                  </a:lnTo>
                  <a:lnTo>
                    <a:pt x="24048" y="41623"/>
                  </a:lnTo>
                  <a:lnTo>
                    <a:pt x="32736" y="34021"/>
                  </a:lnTo>
                  <a:lnTo>
                    <a:pt x="39066" y="24646"/>
                  </a:lnTo>
                  <a:lnTo>
                    <a:pt x="41880" y="16951"/>
                  </a:lnTo>
                  <a:lnTo>
                    <a:pt x="41572" y="14476"/>
                  </a:lnTo>
                  <a:lnTo>
                    <a:pt x="40308" y="12825"/>
                  </a:lnTo>
                  <a:lnTo>
                    <a:pt x="26694" y="3414"/>
                  </a:lnTo>
                  <a:lnTo>
                    <a:pt x="6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220"/>
            <p:cNvSpPr/>
            <p:nvPr>
              <p:custDataLst>
                <p:tags r:id="rId137"/>
              </p:custDataLst>
            </p:nvPr>
          </p:nvSpPr>
          <p:spPr>
            <a:xfrm>
              <a:off x="4114800" y="197167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3221"/>
            <p:cNvSpPr/>
            <p:nvPr>
              <p:custDataLst>
                <p:tags r:id="rId138"/>
              </p:custDataLst>
            </p:nvPr>
          </p:nvSpPr>
          <p:spPr>
            <a:xfrm>
              <a:off x="3981750" y="1690224"/>
              <a:ext cx="75901" cy="271927"/>
            </a:xfrm>
            <a:custGeom>
              <a:avLst/>
              <a:gdLst/>
              <a:ahLst/>
              <a:cxnLst/>
              <a:rect l="0" t="0" r="0" b="0"/>
              <a:pathLst>
                <a:path w="75901" h="271927">
                  <a:moveTo>
                    <a:pt x="75900" y="14751"/>
                  </a:moveTo>
                  <a:lnTo>
                    <a:pt x="75900" y="14751"/>
                  </a:lnTo>
                  <a:lnTo>
                    <a:pt x="75900" y="9695"/>
                  </a:lnTo>
                  <a:lnTo>
                    <a:pt x="74842" y="8205"/>
                  </a:lnTo>
                  <a:lnTo>
                    <a:pt x="73078" y="7212"/>
                  </a:lnTo>
                  <a:lnTo>
                    <a:pt x="70843" y="6550"/>
                  </a:lnTo>
                  <a:lnTo>
                    <a:pt x="70412" y="5050"/>
                  </a:lnTo>
                  <a:lnTo>
                    <a:pt x="72756" y="562"/>
                  </a:lnTo>
                  <a:lnTo>
                    <a:pt x="72745" y="0"/>
                  </a:lnTo>
                  <a:lnTo>
                    <a:pt x="45227" y="26419"/>
                  </a:lnTo>
                  <a:lnTo>
                    <a:pt x="15442" y="73466"/>
                  </a:lnTo>
                  <a:lnTo>
                    <a:pt x="3123" y="107488"/>
                  </a:lnTo>
                  <a:lnTo>
                    <a:pt x="0" y="150703"/>
                  </a:lnTo>
                  <a:lnTo>
                    <a:pt x="2611" y="177447"/>
                  </a:lnTo>
                  <a:lnTo>
                    <a:pt x="14900" y="223344"/>
                  </a:lnTo>
                  <a:lnTo>
                    <a:pt x="28275" y="271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222"/>
            <p:cNvSpPr/>
            <p:nvPr>
              <p:custDataLst>
                <p:tags r:id="rId139"/>
              </p:custDataLst>
            </p:nvPr>
          </p:nvSpPr>
          <p:spPr>
            <a:xfrm>
              <a:off x="3868474" y="1687249"/>
              <a:ext cx="132027" cy="122502"/>
            </a:xfrm>
            <a:custGeom>
              <a:avLst/>
              <a:gdLst/>
              <a:ahLst/>
              <a:cxnLst/>
              <a:rect l="0" t="0" r="0" b="0"/>
              <a:pathLst>
                <a:path w="132027" h="12250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16750" y="19573"/>
                  </a:lnTo>
                  <a:lnTo>
                    <a:pt x="48095" y="57228"/>
                  </a:lnTo>
                  <a:lnTo>
                    <a:pt x="77425" y="89720"/>
                  </a:lnTo>
                  <a:lnTo>
                    <a:pt x="79750" y="94297"/>
                  </a:lnTo>
                  <a:lnTo>
                    <a:pt x="98192" y="110852"/>
                  </a:lnTo>
                  <a:lnTo>
                    <a:pt x="132026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223"/>
            <p:cNvSpPr/>
            <p:nvPr>
              <p:custDataLst>
                <p:tags r:id="rId140"/>
              </p:custDataLst>
            </p:nvPr>
          </p:nvSpPr>
          <p:spPr>
            <a:xfrm>
              <a:off x="3584239" y="1610118"/>
              <a:ext cx="149562" cy="447283"/>
            </a:xfrm>
            <a:custGeom>
              <a:avLst/>
              <a:gdLst/>
              <a:ahLst/>
              <a:cxnLst/>
              <a:rect l="0" t="0" r="0" b="0"/>
              <a:pathLst>
                <a:path w="149562" h="447283">
                  <a:moveTo>
                    <a:pt x="120986" y="9132"/>
                  </a:moveTo>
                  <a:lnTo>
                    <a:pt x="120986" y="9132"/>
                  </a:lnTo>
                  <a:lnTo>
                    <a:pt x="120986" y="931"/>
                  </a:lnTo>
                  <a:lnTo>
                    <a:pt x="119928" y="490"/>
                  </a:lnTo>
                  <a:lnTo>
                    <a:pt x="115929" y="0"/>
                  </a:lnTo>
                  <a:lnTo>
                    <a:pt x="102672" y="4780"/>
                  </a:lnTo>
                  <a:lnTo>
                    <a:pt x="90395" y="12899"/>
                  </a:lnTo>
                  <a:lnTo>
                    <a:pt x="57378" y="60514"/>
                  </a:lnTo>
                  <a:lnTo>
                    <a:pt x="41696" y="89620"/>
                  </a:lnTo>
                  <a:lnTo>
                    <a:pt x="29877" y="133875"/>
                  </a:lnTo>
                  <a:lnTo>
                    <a:pt x="16402" y="178882"/>
                  </a:lnTo>
                  <a:lnTo>
                    <a:pt x="6742" y="217120"/>
                  </a:lnTo>
                  <a:lnTo>
                    <a:pt x="0" y="260200"/>
                  </a:lnTo>
                  <a:lnTo>
                    <a:pt x="824" y="298717"/>
                  </a:lnTo>
                  <a:lnTo>
                    <a:pt x="10594" y="340821"/>
                  </a:lnTo>
                  <a:lnTo>
                    <a:pt x="32405" y="385089"/>
                  </a:lnTo>
                  <a:lnTo>
                    <a:pt x="48997" y="408393"/>
                  </a:lnTo>
                  <a:lnTo>
                    <a:pt x="74791" y="430467"/>
                  </a:lnTo>
                  <a:lnTo>
                    <a:pt x="108529" y="442863"/>
                  </a:lnTo>
                  <a:lnTo>
                    <a:pt x="149561" y="447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224"/>
            <p:cNvSpPr/>
            <p:nvPr>
              <p:custDataLst>
                <p:tags r:id="rId141"/>
              </p:custDataLst>
            </p:nvPr>
          </p:nvSpPr>
          <p:spPr>
            <a:xfrm>
              <a:off x="3200400" y="2016246"/>
              <a:ext cx="114301" cy="85519"/>
            </a:xfrm>
            <a:custGeom>
              <a:avLst/>
              <a:gdLst/>
              <a:ahLst/>
              <a:cxnLst/>
              <a:rect l="0" t="0" r="0" b="0"/>
              <a:pathLst>
                <a:path w="114301" h="85519">
                  <a:moveTo>
                    <a:pt x="0" y="41154"/>
                  </a:moveTo>
                  <a:lnTo>
                    <a:pt x="0" y="41154"/>
                  </a:lnTo>
                  <a:lnTo>
                    <a:pt x="0" y="36098"/>
                  </a:lnTo>
                  <a:lnTo>
                    <a:pt x="1058" y="34608"/>
                  </a:lnTo>
                  <a:lnTo>
                    <a:pt x="2822" y="33615"/>
                  </a:lnTo>
                  <a:lnTo>
                    <a:pt x="5056" y="32953"/>
                  </a:lnTo>
                  <a:lnTo>
                    <a:pt x="5488" y="33570"/>
                  </a:lnTo>
                  <a:lnTo>
                    <a:pt x="2097" y="40553"/>
                  </a:lnTo>
                  <a:lnTo>
                    <a:pt x="16" y="85518"/>
                  </a:lnTo>
                  <a:lnTo>
                    <a:pt x="7" y="82744"/>
                  </a:lnTo>
                  <a:lnTo>
                    <a:pt x="16476" y="40795"/>
                  </a:lnTo>
                  <a:lnTo>
                    <a:pt x="21109" y="21998"/>
                  </a:lnTo>
                  <a:lnTo>
                    <a:pt x="29185" y="5845"/>
                  </a:lnTo>
                  <a:lnTo>
                    <a:pt x="32156" y="1740"/>
                  </a:lnTo>
                  <a:lnTo>
                    <a:pt x="35196" y="61"/>
                  </a:lnTo>
                  <a:lnTo>
                    <a:pt x="38281" y="0"/>
                  </a:lnTo>
                  <a:lnTo>
                    <a:pt x="44530" y="2755"/>
                  </a:lnTo>
                  <a:lnTo>
                    <a:pt x="70053" y="21298"/>
                  </a:lnTo>
                  <a:lnTo>
                    <a:pt x="95076" y="66581"/>
                  </a:lnTo>
                  <a:lnTo>
                    <a:pt x="101523" y="73622"/>
                  </a:lnTo>
                  <a:lnTo>
                    <a:pt x="114300" y="79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225"/>
            <p:cNvSpPr/>
            <p:nvPr>
              <p:custDataLst>
                <p:tags r:id="rId142"/>
              </p:custDataLst>
            </p:nvPr>
          </p:nvSpPr>
          <p:spPr>
            <a:xfrm>
              <a:off x="3348534" y="2295525"/>
              <a:ext cx="40494" cy="75149"/>
            </a:xfrm>
            <a:custGeom>
              <a:avLst/>
              <a:gdLst/>
              <a:ahLst/>
              <a:cxnLst/>
              <a:rect l="0" t="0" r="0" b="0"/>
              <a:pathLst>
                <a:path w="40494" h="75149">
                  <a:moveTo>
                    <a:pt x="32841" y="19050"/>
                  </a:moveTo>
                  <a:lnTo>
                    <a:pt x="32841" y="19050"/>
                  </a:lnTo>
                  <a:lnTo>
                    <a:pt x="32841" y="27251"/>
                  </a:lnTo>
                  <a:lnTo>
                    <a:pt x="31783" y="27692"/>
                  </a:lnTo>
                  <a:lnTo>
                    <a:pt x="16594" y="29556"/>
                  </a:lnTo>
                  <a:lnTo>
                    <a:pt x="10451" y="33597"/>
                  </a:lnTo>
                  <a:lnTo>
                    <a:pt x="1042" y="46879"/>
                  </a:lnTo>
                  <a:lnTo>
                    <a:pt x="0" y="52419"/>
                  </a:lnTo>
                  <a:lnTo>
                    <a:pt x="1664" y="64220"/>
                  </a:lnTo>
                  <a:lnTo>
                    <a:pt x="3590" y="68213"/>
                  </a:lnTo>
                  <a:lnTo>
                    <a:pt x="5932" y="70875"/>
                  </a:lnTo>
                  <a:lnTo>
                    <a:pt x="11357" y="73833"/>
                  </a:lnTo>
                  <a:lnTo>
                    <a:pt x="17295" y="75148"/>
                  </a:lnTo>
                  <a:lnTo>
                    <a:pt x="20361" y="74440"/>
                  </a:lnTo>
                  <a:lnTo>
                    <a:pt x="26589" y="70832"/>
                  </a:lnTo>
                  <a:lnTo>
                    <a:pt x="36045" y="57794"/>
                  </a:lnTo>
                  <a:lnTo>
                    <a:pt x="40493" y="40525"/>
                  </a:lnTo>
                  <a:lnTo>
                    <a:pt x="38712" y="31064"/>
                  </a:lnTo>
                  <a:lnTo>
                    <a:pt x="35450" y="22273"/>
                  </a:lnTo>
                  <a:lnTo>
                    <a:pt x="328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226"/>
            <p:cNvSpPr/>
            <p:nvPr>
              <p:custDataLst>
                <p:tags r:id="rId143"/>
              </p:custDataLst>
            </p:nvPr>
          </p:nvSpPr>
          <p:spPr>
            <a:xfrm>
              <a:off x="2958676" y="1593598"/>
              <a:ext cx="182618" cy="291266"/>
            </a:xfrm>
            <a:custGeom>
              <a:avLst/>
              <a:gdLst/>
              <a:ahLst/>
              <a:cxnLst/>
              <a:rect l="0" t="0" r="0" b="0"/>
              <a:pathLst>
                <a:path w="182618" h="291266">
                  <a:moveTo>
                    <a:pt x="146474" y="187577"/>
                  </a:moveTo>
                  <a:lnTo>
                    <a:pt x="146474" y="187577"/>
                  </a:lnTo>
                  <a:lnTo>
                    <a:pt x="146474" y="179376"/>
                  </a:lnTo>
                  <a:lnTo>
                    <a:pt x="133217" y="164911"/>
                  </a:lnTo>
                  <a:lnTo>
                    <a:pt x="124354" y="161628"/>
                  </a:lnTo>
                  <a:lnTo>
                    <a:pt x="119028" y="160753"/>
                  </a:lnTo>
                  <a:lnTo>
                    <a:pt x="104642" y="165425"/>
                  </a:lnTo>
                  <a:lnTo>
                    <a:pt x="79650" y="180614"/>
                  </a:lnTo>
                  <a:lnTo>
                    <a:pt x="59034" y="200352"/>
                  </a:lnTo>
                  <a:lnTo>
                    <a:pt x="47196" y="229032"/>
                  </a:lnTo>
                  <a:lnTo>
                    <a:pt x="42423" y="255843"/>
                  </a:lnTo>
                  <a:lnTo>
                    <a:pt x="42182" y="261663"/>
                  </a:lnTo>
                  <a:lnTo>
                    <a:pt x="47558" y="273773"/>
                  </a:lnTo>
                  <a:lnTo>
                    <a:pt x="55945" y="284095"/>
                  </a:lnTo>
                  <a:lnTo>
                    <a:pt x="63200" y="288682"/>
                  </a:lnTo>
                  <a:lnTo>
                    <a:pt x="78291" y="291265"/>
                  </a:lnTo>
                  <a:lnTo>
                    <a:pt x="101225" y="286973"/>
                  </a:lnTo>
                  <a:lnTo>
                    <a:pt x="131708" y="270190"/>
                  </a:lnTo>
                  <a:lnTo>
                    <a:pt x="146262" y="259219"/>
                  </a:lnTo>
                  <a:lnTo>
                    <a:pt x="156257" y="247287"/>
                  </a:lnTo>
                  <a:lnTo>
                    <a:pt x="167835" y="213500"/>
                  </a:lnTo>
                  <a:lnTo>
                    <a:pt x="177968" y="169976"/>
                  </a:lnTo>
                  <a:lnTo>
                    <a:pt x="182617" y="133679"/>
                  </a:lnTo>
                  <a:lnTo>
                    <a:pt x="178937" y="92703"/>
                  </a:lnTo>
                  <a:lnTo>
                    <a:pt x="166088" y="52104"/>
                  </a:lnTo>
                  <a:lnTo>
                    <a:pt x="152017" y="31764"/>
                  </a:lnTo>
                  <a:lnTo>
                    <a:pt x="127226" y="6516"/>
                  </a:lnTo>
                  <a:lnTo>
                    <a:pt x="113578" y="1272"/>
                  </a:lnTo>
                  <a:lnTo>
                    <a:pt x="95870" y="0"/>
                  </a:lnTo>
                  <a:lnTo>
                    <a:pt x="55653" y="4984"/>
                  </a:lnTo>
                  <a:lnTo>
                    <a:pt x="47827" y="5524"/>
                  </a:lnTo>
                  <a:lnTo>
                    <a:pt x="33486" y="11767"/>
                  </a:lnTo>
                  <a:lnTo>
                    <a:pt x="21116" y="21598"/>
                  </a:lnTo>
                  <a:lnTo>
                    <a:pt x="8201" y="40091"/>
                  </a:lnTo>
                  <a:lnTo>
                    <a:pt x="1058" y="56411"/>
                  </a:lnTo>
                  <a:lnTo>
                    <a:pt x="0" y="74248"/>
                  </a:lnTo>
                  <a:lnTo>
                    <a:pt x="13124" y="120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227"/>
            <p:cNvSpPr/>
            <p:nvPr>
              <p:custDataLst>
                <p:tags r:id="rId144"/>
              </p:custDataLst>
            </p:nvPr>
          </p:nvSpPr>
          <p:spPr>
            <a:xfrm>
              <a:off x="2929968" y="1971675"/>
              <a:ext cx="403783" cy="17727"/>
            </a:xfrm>
            <a:custGeom>
              <a:avLst/>
              <a:gdLst/>
              <a:ahLst/>
              <a:cxnLst/>
              <a:rect l="0" t="0" r="0" b="0"/>
              <a:pathLst>
                <a:path w="403783" h="17727">
                  <a:moveTo>
                    <a:pt x="13257" y="9525"/>
                  </a:moveTo>
                  <a:lnTo>
                    <a:pt x="13257" y="9525"/>
                  </a:lnTo>
                  <a:lnTo>
                    <a:pt x="8201" y="9525"/>
                  </a:lnTo>
                  <a:lnTo>
                    <a:pt x="2896" y="12347"/>
                  </a:lnTo>
                  <a:lnTo>
                    <a:pt x="0" y="14581"/>
                  </a:lnTo>
                  <a:lnTo>
                    <a:pt x="186" y="16071"/>
                  </a:lnTo>
                  <a:lnTo>
                    <a:pt x="2426" y="17064"/>
                  </a:lnTo>
                  <a:lnTo>
                    <a:pt x="6036" y="17726"/>
                  </a:lnTo>
                  <a:lnTo>
                    <a:pt x="50911" y="12242"/>
                  </a:lnTo>
                  <a:lnTo>
                    <a:pt x="98497" y="9272"/>
                  </a:lnTo>
                  <a:lnTo>
                    <a:pt x="135174" y="3218"/>
                  </a:lnTo>
                  <a:lnTo>
                    <a:pt x="172382" y="953"/>
                  </a:lnTo>
                  <a:lnTo>
                    <a:pt x="210218" y="283"/>
                  </a:lnTo>
                  <a:lnTo>
                    <a:pt x="248240" y="84"/>
                  </a:lnTo>
                  <a:lnTo>
                    <a:pt x="286317" y="25"/>
                  </a:lnTo>
                  <a:lnTo>
                    <a:pt x="325468" y="7"/>
                  </a:lnTo>
                  <a:lnTo>
                    <a:pt x="366937" y="2"/>
                  </a:lnTo>
                  <a:lnTo>
                    <a:pt x="4037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3228"/>
            <p:cNvSpPr/>
            <p:nvPr>
              <p:custDataLst>
                <p:tags r:id="rId145"/>
              </p:custDataLst>
            </p:nvPr>
          </p:nvSpPr>
          <p:spPr>
            <a:xfrm>
              <a:off x="2919020" y="2164563"/>
              <a:ext cx="175943" cy="234720"/>
            </a:xfrm>
            <a:custGeom>
              <a:avLst/>
              <a:gdLst/>
              <a:ahLst/>
              <a:cxnLst/>
              <a:rect l="0" t="0" r="0" b="0"/>
              <a:pathLst>
                <a:path w="175943" h="234720">
                  <a:moveTo>
                    <a:pt x="128980" y="159537"/>
                  </a:moveTo>
                  <a:lnTo>
                    <a:pt x="128980" y="159537"/>
                  </a:lnTo>
                  <a:lnTo>
                    <a:pt x="128980" y="154049"/>
                  </a:lnTo>
                  <a:lnTo>
                    <a:pt x="128980" y="156392"/>
                  </a:lnTo>
                  <a:lnTo>
                    <a:pt x="123336" y="160961"/>
                  </a:lnTo>
                  <a:lnTo>
                    <a:pt x="107521" y="172518"/>
                  </a:lnTo>
                  <a:lnTo>
                    <a:pt x="97457" y="191958"/>
                  </a:lnTo>
                  <a:lnTo>
                    <a:pt x="96323" y="198084"/>
                  </a:lnTo>
                  <a:lnTo>
                    <a:pt x="97885" y="207713"/>
                  </a:lnTo>
                  <a:lnTo>
                    <a:pt x="104715" y="224141"/>
                  </a:lnTo>
                  <a:lnTo>
                    <a:pt x="108570" y="228006"/>
                  </a:lnTo>
                  <a:lnTo>
                    <a:pt x="118498" y="232301"/>
                  </a:lnTo>
                  <a:lnTo>
                    <a:pt x="135987" y="234719"/>
                  </a:lnTo>
                  <a:lnTo>
                    <a:pt x="141060" y="232942"/>
                  </a:lnTo>
                  <a:lnTo>
                    <a:pt x="165287" y="209133"/>
                  </a:lnTo>
                  <a:lnTo>
                    <a:pt x="171574" y="199924"/>
                  </a:lnTo>
                  <a:lnTo>
                    <a:pt x="173252" y="195987"/>
                  </a:lnTo>
                  <a:lnTo>
                    <a:pt x="175942" y="158192"/>
                  </a:lnTo>
                  <a:lnTo>
                    <a:pt x="174292" y="117040"/>
                  </a:lnTo>
                  <a:lnTo>
                    <a:pt x="161338" y="78624"/>
                  </a:lnTo>
                  <a:lnTo>
                    <a:pt x="136873" y="36934"/>
                  </a:lnTo>
                  <a:lnTo>
                    <a:pt x="91813" y="5672"/>
                  </a:lnTo>
                  <a:lnTo>
                    <a:pt x="64228" y="0"/>
                  </a:lnTo>
                  <a:lnTo>
                    <a:pt x="34300" y="3376"/>
                  </a:lnTo>
                  <a:lnTo>
                    <a:pt x="10380" y="11079"/>
                  </a:lnTo>
                  <a:lnTo>
                    <a:pt x="5464" y="15057"/>
                  </a:lnTo>
                  <a:lnTo>
                    <a:pt x="0" y="25121"/>
                  </a:lnTo>
                  <a:lnTo>
                    <a:pt x="395" y="39471"/>
                  </a:lnTo>
                  <a:lnTo>
                    <a:pt x="1981" y="47743"/>
                  </a:lnTo>
                  <a:lnTo>
                    <a:pt x="24205" y="7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229"/>
            <p:cNvSpPr/>
            <p:nvPr>
              <p:custDataLst>
                <p:tags r:id="rId146"/>
              </p:custDataLst>
            </p:nvPr>
          </p:nvSpPr>
          <p:spPr>
            <a:xfrm>
              <a:off x="3181742" y="2153608"/>
              <a:ext cx="126718" cy="320474"/>
            </a:xfrm>
            <a:custGeom>
              <a:avLst/>
              <a:gdLst/>
              <a:ahLst/>
              <a:cxnLst/>
              <a:rect l="0" t="0" r="0" b="0"/>
              <a:pathLst>
                <a:path w="126718" h="320474">
                  <a:moveTo>
                    <a:pt x="9133" y="84767"/>
                  </a:moveTo>
                  <a:lnTo>
                    <a:pt x="9133" y="84767"/>
                  </a:lnTo>
                  <a:lnTo>
                    <a:pt x="0" y="75634"/>
                  </a:lnTo>
                  <a:lnTo>
                    <a:pt x="4781" y="80415"/>
                  </a:lnTo>
                  <a:lnTo>
                    <a:pt x="11382" y="118100"/>
                  </a:lnTo>
                  <a:lnTo>
                    <a:pt x="18758" y="164376"/>
                  </a:lnTo>
                  <a:lnTo>
                    <a:pt x="26007" y="209893"/>
                  </a:lnTo>
                  <a:lnTo>
                    <a:pt x="27538" y="247077"/>
                  </a:lnTo>
                  <a:lnTo>
                    <a:pt x="27040" y="288488"/>
                  </a:lnTo>
                  <a:lnTo>
                    <a:pt x="19047" y="320473"/>
                  </a:lnTo>
                  <a:lnTo>
                    <a:pt x="18709" y="281129"/>
                  </a:lnTo>
                  <a:lnTo>
                    <a:pt x="18668" y="238325"/>
                  </a:lnTo>
                  <a:lnTo>
                    <a:pt x="23718" y="193766"/>
                  </a:lnTo>
                  <a:lnTo>
                    <a:pt x="26198" y="158611"/>
                  </a:lnTo>
                  <a:lnTo>
                    <a:pt x="30417" y="114408"/>
                  </a:lnTo>
                  <a:lnTo>
                    <a:pt x="35548" y="79438"/>
                  </a:lnTo>
                  <a:lnTo>
                    <a:pt x="39890" y="41208"/>
                  </a:lnTo>
                  <a:lnTo>
                    <a:pt x="47880" y="15416"/>
                  </a:lnTo>
                  <a:lnTo>
                    <a:pt x="53871" y="6319"/>
                  </a:lnTo>
                  <a:lnTo>
                    <a:pt x="60061" y="2276"/>
                  </a:lnTo>
                  <a:lnTo>
                    <a:pt x="69496" y="0"/>
                  </a:lnTo>
                  <a:lnTo>
                    <a:pt x="72658" y="739"/>
                  </a:lnTo>
                  <a:lnTo>
                    <a:pt x="78994" y="4382"/>
                  </a:lnTo>
                  <a:lnTo>
                    <a:pt x="88511" y="22497"/>
                  </a:lnTo>
                  <a:lnTo>
                    <a:pt x="93605" y="42912"/>
                  </a:lnTo>
                  <a:lnTo>
                    <a:pt x="93428" y="61194"/>
                  </a:lnTo>
                  <a:lnTo>
                    <a:pt x="87144" y="84133"/>
                  </a:lnTo>
                  <a:lnTo>
                    <a:pt x="75539" y="102437"/>
                  </a:lnTo>
                  <a:lnTo>
                    <a:pt x="66825" y="112704"/>
                  </a:lnTo>
                  <a:lnTo>
                    <a:pt x="71500" y="118209"/>
                  </a:lnTo>
                  <a:lnTo>
                    <a:pt x="79538" y="120797"/>
                  </a:lnTo>
                  <a:lnTo>
                    <a:pt x="84645" y="121487"/>
                  </a:lnTo>
                  <a:lnTo>
                    <a:pt x="89108" y="124064"/>
                  </a:lnTo>
                  <a:lnTo>
                    <a:pt x="125184" y="162555"/>
                  </a:lnTo>
                  <a:lnTo>
                    <a:pt x="126717" y="168376"/>
                  </a:lnTo>
                  <a:lnTo>
                    <a:pt x="125598" y="183310"/>
                  </a:lnTo>
                  <a:lnTo>
                    <a:pt x="116256" y="210105"/>
                  </a:lnTo>
                  <a:lnTo>
                    <a:pt x="110366" y="219142"/>
                  </a:lnTo>
                  <a:lnTo>
                    <a:pt x="104220" y="223865"/>
                  </a:lnTo>
                  <a:lnTo>
                    <a:pt x="101099" y="225124"/>
                  </a:lnTo>
                  <a:lnTo>
                    <a:pt x="97961" y="224905"/>
                  </a:lnTo>
                  <a:lnTo>
                    <a:pt x="91651" y="221839"/>
                  </a:lnTo>
                  <a:lnTo>
                    <a:pt x="85333" y="189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230"/>
            <p:cNvSpPr/>
            <p:nvPr>
              <p:custDataLst>
                <p:tags r:id="rId147"/>
              </p:custDataLst>
            </p:nvPr>
          </p:nvSpPr>
          <p:spPr>
            <a:xfrm>
              <a:off x="6438900" y="1724025"/>
              <a:ext cx="90139" cy="276226"/>
            </a:xfrm>
            <a:custGeom>
              <a:avLst/>
              <a:gdLst/>
              <a:ahLst/>
              <a:cxnLst/>
              <a:rect l="0" t="0" r="0" b="0"/>
              <a:pathLst>
                <a:path w="90139" h="2762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6247" y="2117"/>
                  </a:lnTo>
                  <a:lnTo>
                    <a:pt x="49490" y="44780"/>
                  </a:lnTo>
                  <a:lnTo>
                    <a:pt x="69787" y="86182"/>
                  </a:lnTo>
                  <a:lnTo>
                    <a:pt x="80532" y="125842"/>
                  </a:lnTo>
                  <a:lnTo>
                    <a:pt x="90098" y="171925"/>
                  </a:lnTo>
                  <a:lnTo>
                    <a:pt x="90138" y="185066"/>
                  </a:lnTo>
                  <a:lnTo>
                    <a:pt x="87033" y="206882"/>
                  </a:lnTo>
                  <a:lnTo>
                    <a:pt x="83290" y="234512"/>
                  </a:lnTo>
                  <a:lnTo>
                    <a:pt x="75478" y="253282"/>
                  </a:lnTo>
                  <a:lnTo>
                    <a:pt x="571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231"/>
            <p:cNvSpPr/>
            <p:nvPr>
              <p:custDataLst>
                <p:tags r:id="rId148"/>
              </p:custDataLst>
            </p:nvPr>
          </p:nvSpPr>
          <p:spPr>
            <a:xfrm>
              <a:off x="6334125" y="1820991"/>
              <a:ext cx="9526" cy="17335"/>
            </a:xfrm>
            <a:custGeom>
              <a:avLst/>
              <a:gdLst/>
              <a:ahLst/>
              <a:cxnLst/>
              <a:rect l="0" t="0" r="0" b="0"/>
              <a:pathLst>
                <a:path w="9526" h="17335">
                  <a:moveTo>
                    <a:pt x="9525" y="17334"/>
                  </a:moveTo>
                  <a:lnTo>
                    <a:pt x="9525" y="17334"/>
                  </a:lnTo>
                  <a:lnTo>
                    <a:pt x="9525" y="12278"/>
                  </a:lnTo>
                  <a:lnTo>
                    <a:pt x="6703" y="6973"/>
                  </a:lnTo>
                  <a:lnTo>
                    <a:pt x="1324" y="0"/>
                  </a:lnTo>
                  <a:lnTo>
                    <a:pt x="883" y="487"/>
                  </a:lnTo>
                  <a:lnTo>
                    <a:pt x="0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232"/>
            <p:cNvSpPr/>
            <p:nvPr>
              <p:custDataLst>
                <p:tags r:id="rId149"/>
              </p:custDataLst>
            </p:nvPr>
          </p:nvSpPr>
          <p:spPr>
            <a:xfrm>
              <a:off x="6296025" y="19145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13258"/>
                  </a:lnTo>
                  <a:lnTo>
                    <a:pt x="5958" y="341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233"/>
            <p:cNvSpPr/>
            <p:nvPr>
              <p:custDataLst>
                <p:tags r:id="rId150"/>
              </p:custDataLst>
            </p:nvPr>
          </p:nvSpPr>
          <p:spPr>
            <a:xfrm>
              <a:off x="6181725" y="1763841"/>
              <a:ext cx="114301" cy="179260"/>
            </a:xfrm>
            <a:custGeom>
              <a:avLst/>
              <a:gdLst/>
              <a:ahLst/>
              <a:cxnLst/>
              <a:rect l="0" t="0" r="0" b="0"/>
              <a:pathLst>
                <a:path w="114301" h="179260">
                  <a:moveTo>
                    <a:pt x="114300" y="17334"/>
                  </a:moveTo>
                  <a:lnTo>
                    <a:pt x="114300" y="17334"/>
                  </a:lnTo>
                  <a:lnTo>
                    <a:pt x="114300" y="12278"/>
                  </a:lnTo>
                  <a:lnTo>
                    <a:pt x="111478" y="6973"/>
                  </a:lnTo>
                  <a:lnTo>
                    <a:pt x="109244" y="4076"/>
                  </a:lnTo>
                  <a:lnTo>
                    <a:pt x="103939" y="858"/>
                  </a:lnTo>
                  <a:lnTo>
                    <a:pt x="101043" y="0"/>
                  </a:lnTo>
                  <a:lnTo>
                    <a:pt x="92180" y="1869"/>
                  </a:lnTo>
                  <a:lnTo>
                    <a:pt x="86854" y="3849"/>
                  </a:lnTo>
                  <a:lnTo>
                    <a:pt x="69243" y="21805"/>
                  </a:lnTo>
                  <a:lnTo>
                    <a:pt x="36753" y="64764"/>
                  </a:lnTo>
                  <a:lnTo>
                    <a:pt x="14574" y="106182"/>
                  </a:lnTo>
                  <a:lnTo>
                    <a:pt x="0" y="17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234"/>
            <p:cNvSpPr/>
            <p:nvPr>
              <p:custDataLst>
                <p:tags r:id="rId151"/>
              </p:custDataLst>
            </p:nvPr>
          </p:nvSpPr>
          <p:spPr>
            <a:xfrm>
              <a:off x="6134100" y="1757520"/>
              <a:ext cx="95251" cy="204631"/>
            </a:xfrm>
            <a:custGeom>
              <a:avLst/>
              <a:gdLst/>
              <a:ahLst/>
              <a:cxnLst/>
              <a:rect l="0" t="0" r="0" b="0"/>
              <a:pathLst>
                <a:path w="95251" h="204631">
                  <a:moveTo>
                    <a:pt x="0" y="14130"/>
                  </a:moveTo>
                  <a:lnTo>
                    <a:pt x="0" y="14130"/>
                  </a:lnTo>
                  <a:lnTo>
                    <a:pt x="5056" y="9074"/>
                  </a:lnTo>
                  <a:lnTo>
                    <a:pt x="7539" y="3769"/>
                  </a:lnTo>
                  <a:lnTo>
                    <a:pt x="8201" y="872"/>
                  </a:lnTo>
                  <a:lnTo>
                    <a:pt x="9701" y="0"/>
                  </a:lnTo>
                  <a:lnTo>
                    <a:pt x="11759" y="477"/>
                  </a:lnTo>
                  <a:lnTo>
                    <a:pt x="22534" y="9026"/>
                  </a:lnTo>
                  <a:lnTo>
                    <a:pt x="27721" y="13902"/>
                  </a:lnTo>
                  <a:lnTo>
                    <a:pt x="47095" y="60993"/>
                  </a:lnTo>
                  <a:lnTo>
                    <a:pt x="65278" y="104761"/>
                  </a:lnTo>
                  <a:lnTo>
                    <a:pt x="80589" y="141080"/>
                  </a:lnTo>
                  <a:lnTo>
                    <a:pt x="95250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235"/>
            <p:cNvSpPr/>
            <p:nvPr>
              <p:custDataLst>
                <p:tags r:id="rId152"/>
              </p:custDataLst>
            </p:nvPr>
          </p:nvSpPr>
          <p:spPr>
            <a:xfrm>
              <a:off x="5795499" y="1471234"/>
              <a:ext cx="110002" cy="109917"/>
            </a:xfrm>
            <a:custGeom>
              <a:avLst/>
              <a:gdLst/>
              <a:ahLst/>
              <a:cxnLst/>
              <a:rect l="0" t="0" r="0" b="0"/>
              <a:pathLst>
                <a:path w="110002" h="109917">
                  <a:moveTo>
                    <a:pt x="14751" y="24191"/>
                  </a:moveTo>
                  <a:lnTo>
                    <a:pt x="14751" y="24191"/>
                  </a:lnTo>
                  <a:lnTo>
                    <a:pt x="14751" y="51638"/>
                  </a:lnTo>
                  <a:lnTo>
                    <a:pt x="11929" y="60378"/>
                  </a:lnTo>
                  <a:lnTo>
                    <a:pt x="9695" y="64191"/>
                  </a:lnTo>
                  <a:lnTo>
                    <a:pt x="5050" y="89948"/>
                  </a:lnTo>
                  <a:lnTo>
                    <a:pt x="2992" y="93429"/>
                  </a:lnTo>
                  <a:lnTo>
                    <a:pt x="0" y="96239"/>
                  </a:lnTo>
                  <a:lnTo>
                    <a:pt x="2198" y="93959"/>
                  </a:lnTo>
                  <a:lnTo>
                    <a:pt x="3879" y="89419"/>
                  </a:lnTo>
                  <a:lnTo>
                    <a:pt x="13348" y="52154"/>
                  </a:lnTo>
                  <a:lnTo>
                    <a:pt x="41143" y="12452"/>
                  </a:lnTo>
                  <a:lnTo>
                    <a:pt x="50470" y="3099"/>
                  </a:lnTo>
                  <a:lnTo>
                    <a:pt x="54440" y="604"/>
                  </a:lnTo>
                  <a:lnTo>
                    <a:pt x="59201" y="0"/>
                  </a:lnTo>
                  <a:lnTo>
                    <a:pt x="70137" y="2151"/>
                  </a:lnTo>
                  <a:lnTo>
                    <a:pt x="74958" y="6322"/>
                  </a:lnTo>
                  <a:lnTo>
                    <a:pt x="102500" y="48218"/>
                  </a:lnTo>
                  <a:lnTo>
                    <a:pt x="110001" y="109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236"/>
            <p:cNvSpPr/>
            <p:nvPr>
              <p:custDataLst>
                <p:tags r:id="rId153"/>
              </p:custDataLst>
            </p:nvPr>
          </p:nvSpPr>
          <p:spPr>
            <a:xfrm>
              <a:off x="5934075" y="1866900"/>
              <a:ext cx="16848" cy="104776"/>
            </a:xfrm>
            <a:custGeom>
              <a:avLst/>
              <a:gdLst/>
              <a:ahLst/>
              <a:cxnLst/>
              <a:rect l="0" t="0" r="0" b="0"/>
              <a:pathLst>
                <a:path w="16848" h="104776">
                  <a:moveTo>
                    <a:pt x="0" y="0"/>
                  </a:moveTo>
                  <a:lnTo>
                    <a:pt x="0" y="0"/>
                  </a:lnTo>
                  <a:lnTo>
                    <a:pt x="13257" y="13258"/>
                  </a:lnTo>
                  <a:lnTo>
                    <a:pt x="16475" y="24942"/>
                  </a:lnTo>
                  <a:lnTo>
                    <a:pt x="16847" y="39660"/>
                  </a:lnTo>
                  <a:lnTo>
                    <a:pt x="4816" y="8381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237"/>
            <p:cNvSpPr/>
            <p:nvPr>
              <p:custDataLst>
                <p:tags r:id="rId154"/>
              </p:custDataLst>
            </p:nvPr>
          </p:nvSpPr>
          <p:spPr>
            <a:xfrm>
              <a:off x="5686425" y="1645444"/>
              <a:ext cx="178578" cy="486833"/>
            </a:xfrm>
            <a:custGeom>
              <a:avLst/>
              <a:gdLst/>
              <a:ahLst/>
              <a:cxnLst/>
              <a:rect l="0" t="0" r="0" b="0"/>
              <a:pathLst>
                <a:path w="178578" h="486833">
                  <a:moveTo>
                    <a:pt x="0" y="478631"/>
                  </a:moveTo>
                  <a:lnTo>
                    <a:pt x="0" y="478631"/>
                  </a:lnTo>
                  <a:lnTo>
                    <a:pt x="8201" y="486832"/>
                  </a:lnTo>
                  <a:lnTo>
                    <a:pt x="8642" y="486215"/>
                  </a:lnTo>
                  <a:lnTo>
                    <a:pt x="9491" y="447418"/>
                  </a:lnTo>
                  <a:lnTo>
                    <a:pt x="9518" y="404889"/>
                  </a:lnTo>
                  <a:lnTo>
                    <a:pt x="10581" y="371409"/>
                  </a:lnTo>
                  <a:lnTo>
                    <a:pt x="14581" y="339960"/>
                  </a:lnTo>
                  <a:lnTo>
                    <a:pt x="19886" y="301994"/>
                  </a:lnTo>
                  <a:lnTo>
                    <a:pt x="24713" y="263601"/>
                  </a:lnTo>
                  <a:lnTo>
                    <a:pt x="28488" y="219244"/>
                  </a:lnTo>
                  <a:lnTo>
                    <a:pt x="38710" y="172453"/>
                  </a:lnTo>
                  <a:lnTo>
                    <a:pt x="45864" y="127815"/>
                  </a:lnTo>
                  <a:lnTo>
                    <a:pt x="61428" y="88424"/>
                  </a:lnTo>
                  <a:lnTo>
                    <a:pt x="79102" y="45579"/>
                  </a:lnTo>
                  <a:lnTo>
                    <a:pt x="106171" y="13148"/>
                  </a:lnTo>
                  <a:lnTo>
                    <a:pt x="119859" y="2580"/>
                  </a:lnTo>
                  <a:lnTo>
                    <a:pt x="125414" y="397"/>
                  </a:lnTo>
                  <a:lnTo>
                    <a:pt x="130176" y="0"/>
                  </a:lnTo>
                  <a:lnTo>
                    <a:pt x="134409" y="794"/>
                  </a:lnTo>
                  <a:lnTo>
                    <a:pt x="137231" y="4498"/>
                  </a:lnTo>
                  <a:lnTo>
                    <a:pt x="140367" y="17080"/>
                  </a:lnTo>
                  <a:lnTo>
                    <a:pt x="134775" y="56516"/>
                  </a:lnTo>
                  <a:lnTo>
                    <a:pt x="120420" y="98697"/>
                  </a:lnTo>
                  <a:lnTo>
                    <a:pt x="106637" y="144762"/>
                  </a:lnTo>
                  <a:lnTo>
                    <a:pt x="102780" y="153150"/>
                  </a:lnTo>
                  <a:lnTo>
                    <a:pt x="100270" y="156869"/>
                  </a:lnTo>
                  <a:lnTo>
                    <a:pt x="99655" y="159348"/>
                  </a:lnTo>
                  <a:lnTo>
                    <a:pt x="100303" y="161001"/>
                  </a:lnTo>
                  <a:lnTo>
                    <a:pt x="101794" y="162102"/>
                  </a:lnTo>
                  <a:lnTo>
                    <a:pt x="130548" y="166293"/>
                  </a:lnTo>
                  <a:lnTo>
                    <a:pt x="164353" y="191300"/>
                  </a:lnTo>
                  <a:lnTo>
                    <a:pt x="175580" y="212168"/>
                  </a:lnTo>
                  <a:lnTo>
                    <a:pt x="178577" y="221914"/>
                  </a:lnTo>
                  <a:lnTo>
                    <a:pt x="177087" y="232596"/>
                  </a:lnTo>
                  <a:lnTo>
                    <a:pt x="167507" y="256700"/>
                  </a:lnTo>
                  <a:lnTo>
                    <a:pt x="158762" y="266401"/>
                  </a:lnTo>
                  <a:lnTo>
                    <a:pt x="137363" y="283545"/>
                  </a:lnTo>
                  <a:lnTo>
                    <a:pt x="130547" y="286093"/>
                  </a:lnTo>
                  <a:lnTo>
                    <a:pt x="127248" y="285714"/>
                  </a:lnTo>
                  <a:lnTo>
                    <a:pt x="120760" y="282471"/>
                  </a:lnTo>
                  <a:lnTo>
                    <a:pt x="114300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238"/>
            <p:cNvSpPr/>
            <p:nvPr>
              <p:custDataLst>
                <p:tags r:id="rId155"/>
              </p:custDataLst>
            </p:nvPr>
          </p:nvSpPr>
          <p:spPr>
            <a:xfrm>
              <a:off x="5458333" y="1752600"/>
              <a:ext cx="18543" cy="257176"/>
            </a:xfrm>
            <a:custGeom>
              <a:avLst/>
              <a:gdLst/>
              <a:ahLst/>
              <a:cxnLst/>
              <a:rect l="0" t="0" r="0" b="0"/>
              <a:pathLst>
                <a:path w="18543" h="257176">
                  <a:moveTo>
                    <a:pt x="18542" y="0"/>
                  </a:moveTo>
                  <a:lnTo>
                    <a:pt x="18542" y="0"/>
                  </a:lnTo>
                  <a:lnTo>
                    <a:pt x="10938" y="8662"/>
                  </a:lnTo>
                  <a:lnTo>
                    <a:pt x="5285" y="18314"/>
                  </a:lnTo>
                  <a:lnTo>
                    <a:pt x="1209" y="40704"/>
                  </a:lnTo>
                  <a:lnTo>
                    <a:pt x="0" y="77560"/>
                  </a:lnTo>
                  <a:lnTo>
                    <a:pt x="4699" y="116937"/>
                  </a:lnTo>
                  <a:lnTo>
                    <a:pt x="7738" y="155416"/>
                  </a:lnTo>
                  <a:lnTo>
                    <a:pt x="8638" y="193628"/>
                  </a:lnTo>
                  <a:lnTo>
                    <a:pt x="9017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1" name="SMARTInkShape-3239"/>
          <p:cNvSpPr/>
          <p:nvPr>
            <p:custDataLst>
              <p:tags r:id="rId2"/>
            </p:custDataLst>
          </p:nvPr>
        </p:nvSpPr>
        <p:spPr>
          <a:xfrm>
            <a:off x="4905375" y="2190760"/>
            <a:ext cx="285179" cy="57141"/>
          </a:xfrm>
          <a:custGeom>
            <a:avLst/>
            <a:gdLst/>
            <a:ahLst/>
            <a:cxnLst/>
            <a:rect l="0" t="0" r="0" b="0"/>
            <a:pathLst>
              <a:path w="285179" h="57141">
                <a:moveTo>
                  <a:pt x="0" y="28565"/>
                </a:moveTo>
                <a:lnTo>
                  <a:pt x="0" y="28565"/>
                </a:lnTo>
                <a:lnTo>
                  <a:pt x="41504" y="27507"/>
                </a:lnTo>
                <a:lnTo>
                  <a:pt x="59390" y="21026"/>
                </a:lnTo>
                <a:lnTo>
                  <a:pt x="106788" y="19156"/>
                </a:lnTo>
                <a:lnTo>
                  <a:pt x="153901" y="10849"/>
                </a:lnTo>
                <a:lnTo>
                  <a:pt x="197400" y="9691"/>
                </a:lnTo>
                <a:lnTo>
                  <a:pt x="231429" y="8480"/>
                </a:lnTo>
                <a:lnTo>
                  <a:pt x="269304" y="383"/>
                </a:lnTo>
                <a:lnTo>
                  <a:pt x="285178" y="0"/>
                </a:lnTo>
                <a:lnTo>
                  <a:pt x="280524" y="5050"/>
                </a:lnTo>
                <a:lnTo>
                  <a:pt x="272492" y="7530"/>
                </a:lnTo>
                <a:lnTo>
                  <a:pt x="251588" y="10312"/>
                </a:lnTo>
                <a:lnTo>
                  <a:pt x="240468" y="15984"/>
                </a:lnTo>
                <a:lnTo>
                  <a:pt x="196968" y="18861"/>
                </a:lnTo>
                <a:lnTo>
                  <a:pt x="180674" y="20019"/>
                </a:lnTo>
                <a:lnTo>
                  <a:pt x="133406" y="27676"/>
                </a:lnTo>
                <a:lnTo>
                  <a:pt x="85813" y="29545"/>
                </a:lnTo>
                <a:lnTo>
                  <a:pt x="41113" y="37497"/>
                </a:lnTo>
                <a:lnTo>
                  <a:pt x="689" y="38087"/>
                </a:lnTo>
                <a:lnTo>
                  <a:pt x="45062" y="38090"/>
                </a:lnTo>
                <a:lnTo>
                  <a:pt x="87660" y="46291"/>
                </a:lnTo>
                <a:lnTo>
                  <a:pt x="133605" y="39902"/>
                </a:lnTo>
                <a:lnTo>
                  <a:pt x="179950" y="38329"/>
                </a:lnTo>
                <a:lnTo>
                  <a:pt x="225532" y="38104"/>
                </a:lnTo>
                <a:lnTo>
                  <a:pt x="255241" y="38090"/>
                </a:lnTo>
                <a:lnTo>
                  <a:pt x="211477" y="38090"/>
                </a:lnTo>
                <a:lnTo>
                  <a:pt x="173516" y="40912"/>
                </a:lnTo>
                <a:lnTo>
                  <a:pt x="131140" y="45629"/>
                </a:lnTo>
                <a:lnTo>
                  <a:pt x="89639" y="47223"/>
                </a:lnTo>
                <a:lnTo>
                  <a:pt x="65013" y="52555"/>
                </a:lnTo>
                <a:lnTo>
                  <a:pt x="61334" y="54084"/>
                </a:lnTo>
                <a:lnTo>
                  <a:pt x="60997" y="55102"/>
                </a:lnTo>
                <a:lnTo>
                  <a:pt x="62890" y="55782"/>
                </a:lnTo>
                <a:lnTo>
                  <a:pt x="107621" y="56961"/>
                </a:lnTo>
                <a:lnTo>
                  <a:pt x="171450" y="571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4" name="SMARTInkShape-Group576"/>
          <p:cNvGrpSpPr/>
          <p:nvPr/>
        </p:nvGrpSpPr>
        <p:grpSpPr>
          <a:xfrm>
            <a:off x="1553899" y="3486150"/>
            <a:ext cx="236802" cy="123559"/>
            <a:chOff x="1553899" y="3486150"/>
            <a:chExt cx="236802" cy="123559"/>
          </a:xfrm>
        </p:grpSpPr>
        <p:sp>
          <p:nvSpPr>
            <p:cNvPr id="552" name="SMARTInkShape-3240"/>
            <p:cNvSpPr/>
            <p:nvPr>
              <p:custDataLst>
                <p:tags r:id="rId126"/>
              </p:custDataLst>
            </p:nvPr>
          </p:nvSpPr>
          <p:spPr>
            <a:xfrm>
              <a:off x="1582051" y="3581400"/>
              <a:ext cx="208650" cy="28309"/>
            </a:xfrm>
            <a:custGeom>
              <a:avLst/>
              <a:gdLst/>
              <a:ahLst/>
              <a:cxnLst/>
              <a:rect l="0" t="0" r="0" b="0"/>
              <a:pathLst>
                <a:path w="208650" h="28309">
                  <a:moveTo>
                    <a:pt x="27674" y="0"/>
                  </a:moveTo>
                  <a:lnTo>
                    <a:pt x="27674" y="0"/>
                  </a:lnTo>
                  <a:lnTo>
                    <a:pt x="0" y="27675"/>
                  </a:lnTo>
                  <a:lnTo>
                    <a:pt x="14535" y="28308"/>
                  </a:lnTo>
                  <a:lnTo>
                    <a:pt x="59850" y="21001"/>
                  </a:lnTo>
                  <a:lnTo>
                    <a:pt x="89772" y="16806"/>
                  </a:lnTo>
                  <a:lnTo>
                    <a:pt x="120509" y="11683"/>
                  </a:lnTo>
                  <a:lnTo>
                    <a:pt x="20864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241"/>
            <p:cNvSpPr/>
            <p:nvPr>
              <p:custDataLst>
                <p:tags r:id="rId127"/>
              </p:custDataLst>
            </p:nvPr>
          </p:nvSpPr>
          <p:spPr>
            <a:xfrm>
              <a:off x="1553899" y="3486150"/>
              <a:ext cx="179652" cy="9526"/>
            </a:xfrm>
            <a:custGeom>
              <a:avLst/>
              <a:gdLst/>
              <a:ahLst/>
              <a:cxnLst/>
              <a:rect l="0" t="0" r="0" b="0"/>
              <a:pathLst>
                <a:path w="179652" h="952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617" y="6546"/>
                  </a:lnTo>
                  <a:lnTo>
                    <a:pt x="2087" y="7539"/>
                  </a:lnTo>
                  <a:lnTo>
                    <a:pt x="7600" y="8642"/>
                  </a:lnTo>
                  <a:lnTo>
                    <a:pt x="23663" y="8205"/>
                  </a:lnTo>
                  <a:lnTo>
                    <a:pt x="69910" y="860"/>
                  </a:lnTo>
                  <a:lnTo>
                    <a:pt x="116581" y="114"/>
                  </a:lnTo>
                  <a:lnTo>
                    <a:pt x="150730" y="1081"/>
                  </a:lnTo>
                  <a:lnTo>
                    <a:pt x="1796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577"/>
          <p:cNvGrpSpPr/>
          <p:nvPr/>
        </p:nvGrpSpPr>
        <p:grpSpPr>
          <a:xfrm>
            <a:off x="2243295" y="3177836"/>
            <a:ext cx="309406" cy="787296"/>
            <a:chOff x="2243295" y="3177836"/>
            <a:chExt cx="309406" cy="787296"/>
          </a:xfrm>
        </p:grpSpPr>
        <p:sp>
          <p:nvSpPr>
            <p:cNvPr id="555" name="SMARTInkShape-3242"/>
            <p:cNvSpPr/>
            <p:nvPr>
              <p:custDataLst>
                <p:tags r:id="rId119"/>
              </p:custDataLst>
            </p:nvPr>
          </p:nvSpPr>
          <p:spPr>
            <a:xfrm>
              <a:off x="2286000" y="3177836"/>
              <a:ext cx="123826" cy="127340"/>
            </a:xfrm>
            <a:custGeom>
              <a:avLst/>
              <a:gdLst/>
              <a:ahLst/>
              <a:cxnLst/>
              <a:rect l="0" t="0" r="0" b="0"/>
              <a:pathLst>
                <a:path w="123826" h="127340">
                  <a:moveTo>
                    <a:pt x="0" y="32089"/>
                  </a:moveTo>
                  <a:lnTo>
                    <a:pt x="0" y="32089"/>
                  </a:lnTo>
                  <a:lnTo>
                    <a:pt x="9409" y="22680"/>
                  </a:lnTo>
                  <a:lnTo>
                    <a:pt x="12332" y="46124"/>
                  </a:lnTo>
                  <a:lnTo>
                    <a:pt x="25999" y="88799"/>
                  </a:lnTo>
                  <a:lnTo>
                    <a:pt x="28066" y="104439"/>
                  </a:lnTo>
                  <a:lnTo>
                    <a:pt x="28236" y="104664"/>
                  </a:lnTo>
                  <a:lnTo>
                    <a:pt x="33618" y="59284"/>
                  </a:lnTo>
                  <a:lnTo>
                    <a:pt x="45908" y="13506"/>
                  </a:lnTo>
                  <a:lnTo>
                    <a:pt x="49684" y="5133"/>
                  </a:lnTo>
                  <a:lnTo>
                    <a:pt x="52173" y="1418"/>
                  </a:lnTo>
                  <a:lnTo>
                    <a:pt x="57007" y="0"/>
                  </a:lnTo>
                  <a:lnTo>
                    <a:pt x="70845" y="1247"/>
                  </a:lnTo>
                  <a:lnTo>
                    <a:pt x="91429" y="7899"/>
                  </a:lnTo>
                  <a:lnTo>
                    <a:pt x="101666" y="19221"/>
                  </a:lnTo>
                  <a:lnTo>
                    <a:pt x="116861" y="52360"/>
                  </a:lnTo>
                  <a:lnTo>
                    <a:pt x="122449" y="83992"/>
                  </a:lnTo>
                  <a:lnTo>
                    <a:pt x="123825" y="127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243"/>
            <p:cNvSpPr/>
            <p:nvPr>
              <p:custDataLst>
                <p:tags r:id="rId120"/>
              </p:custDataLst>
            </p:nvPr>
          </p:nvSpPr>
          <p:spPr>
            <a:xfrm>
              <a:off x="2514600" y="38576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1058" y="3249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244"/>
            <p:cNvSpPr/>
            <p:nvPr>
              <p:custDataLst>
                <p:tags r:id="rId121"/>
              </p:custDataLst>
            </p:nvPr>
          </p:nvSpPr>
          <p:spPr>
            <a:xfrm>
              <a:off x="2325424" y="3914775"/>
              <a:ext cx="112977" cy="50357"/>
            </a:xfrm>
            <a:custGeom>
              <a:avLst/>
              <a:gdLst/>
              <a:ahLst/>
              <a:cxnLst/>
              <a:rect l="0" t="0" r="0" b="0"/>
              <a:pathLst>
                <a:path w="112977" h="50357">
                  <a:moveTo>
                    <a:pt x="8201" y="38100"/>
                  </a:moveTo>
                  <a:lnTo>
                    <a:pt x="8201" y="38100"/>
                  </a:lnTo>
                  <a:lnTo>
                    <a:pt x="1655" y="50134"/>
                  </a:lnTo>
                  <a:lnTo>
                    <a:pt x="662" y="50356"/>
                  </a:lnTo>
                  <a:lnTo>
                    <a:pt x="0" y="49446"/>
                  </a:lnTo>
                  <a:lnTo>
                    <a:pt x="617" y="47780"/>
                  </a:lnTo>
                  <a:lnTo>
                    <a:pt x="4125" y="43108"/>
                  </a:lnTo>
                  <a:lnTo>
                    <a:pt x="47615" y="25282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245"/>
            <p:cNvSpPr/>
            <p:nvPr>
              <p:custDataLst>
                <p:tags r:id="rId122"/>
              </p:custDataLst>
            </p:nvPr>
          </p:nvSpPr>
          <p:spPr>
            <a:xfrm>
              <a:off x="2278585" y="3343401"/>
              <a:ext cx="274116" cy="314200"/>
            </a:xfrm>
            <a:custGeom>
              <a:avLst/>
              <a:gdLst/>
              <a:ahLst/>
              <a:cxnLst/>
              <a:rect l="0" t="0" r="0" b="0"/>
              <a:pathLst>
                <a:path w="274116" h="314200">
                  <a:moveTo>
                    <a:pt x="216965" y="18924"/>
                  </a:moveTo>
                  <a:lnTo>
                    <a:pt x="216965" y="18924"/>
                  </a:lnTo>
                  <a:lnTo>
                    <a:pt x="235588" y="300"/>
                  </a:lnTo>
                  <a:lnTo>
                    <a:pt x="225776" y="0"/>
                  </a:lnTo>
                  <a:lnTo>
                    <a:pt x="215236" y="5575"/>
                  </a:lnTo>
                  <a:lnTo>
                    <a:pt x="203497" y="12991"/>
                  </a:lnTo>
                  <a:lnTo>
                    <a:pt x="167357" y="28256"/>
                  </a:lnTo>
                  <a:lnTo>
                    <a:pt x="129790" y="51263"/>
                  </a:lnTo>
                  <a:lnTo>
                    <a:pt x="85524" y="76190"/>
                  </a:lnTo>
                  <a:lnTo>
                    <a:pt x="39416" y="106781"/>
                  </a:lnTo>
                  <a:lnTo>
                    <a:pt x="32221" y="115474"/>
                  </a:lnTo>
                  <a:lnTo>
                    <a:pt x="29023" y="122866"/>
                  </a:lnTo>
                  <a:lnTo>
                    <a:pt x="28171" y="126319"/>
                  </a:lnTo>
                  <a:lnTo>
                    <a:pt x="28660" y="129679"/>
                  </a:lnTo>
                  <a:lnTo>
                    <a:pt x="32027" y="136234"/>
                  </a:lnTo>
                  <a:lnTo>
                    <a:pt x="45517" y="139853"/>
                  </a:lnTo>
                  <a:lnTo>
                    <a:pt x="88672" y="147234"/>
                  </a:lnTo>
                  <a:lnTo>
                    <a:pt x="125448" y="150780"/>
                  </a:lnTo>
                  <a:lnTo>
                    <a:pt x="172712" y="160344"/>
                  </a:lnTo>
                  <a:lnTo>
                    <a:pt x="174763" y="162945"/>
                  </a:lnTo>
                  <a:lnTo>
                    <a:pt x="177042" y="171481"/>
                  </a:lnTo>
                  <a:lnTo>
                    <a:pt x="174475" y="176721"/>
                  </a:lnTo>
                  <a:lnTo>
                    <a:pt x="133876" y="211598"/>
                  </a:lnTo>
                  <a:lnTo>
                    <a:pt x="88679" y="239435"/>
                  </a:lnTo>
                  <a:lnTo>
                    <a:pt x="43203" y="269939"/>
                  </a:lnTo>
                  <a:lnTo>
                    <a:pt x="2642" y="296468"/>
                  </a:lnTo>
                  <a:lnTo>
                    <a:pt x="0" y="300261"/>
                  </a:lnTo>
                  <a:lnTo>
                    <a:pt x="355" y="303849"/>
                  </a:lnTo>
                  <a:lnTo>
                    <a:pt x="2708" y="307299"/>
                  </a:lnTo>
                  <a:lnTo>
                    <a:pt x="13790" y="311133"/>
                  </a:lnTo>
                  <a:lnTo>
                    <a:pt x="56887" y="313593"/>
                  </a:lnTo>
                  <a:lnTo>
                    <a:pt x="104323" y="314080"/>
                  </a:lnTo>
                  <a:lnTo>
                    <a:pt x="136210" y="314146"/>
                  </a:lnTo>
                  <a:lnTo>
                    <a:pt x="168727" y="314175"/>
                  </a:lnTo>
                  <a:lnTo>
                    <a:pt x="211139" y="314192"/>
                  </a:lnTo>
                  <a:lnTo>
                    <a:pt x="274115" y="31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246"/>
            <p:cNvSpPr/>
            <p:nvPr>
              <p:custDataLst>
                <p:tags r:id="rId123"/>
              </p:custDataLst>
            </p:nvPr>
          </p:nvSpPr>
          <p:spPr>
            <a:xfrm>
              <a:off x="2257425" y="38576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9133" y="52981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3247"/>
            <p:cNvSpPr/>
            <p:nvPr>
              <p:custDataLst>
                <p:tags r:id="rId124"/>
              </p:custDataLst>
            </p:nvPr>
          </p:nvSpPr>
          <p:spPr>
            <a:xfrm>
              <a:off x="2243295" y="3781425"/>
              <a:ext cx="33181" cy="28576"/>
            </a:xfrm>
            <a:custGeom>
              <a:avLst/>
              <a:gdLst/>
              <a:ahLst/>
              <a:cxnLst/>
              <a:rect l="0" t="0" r="0" b="0"/>
              <a:pathLst>
                <a:path w="33181" h="28576">
                  <a:moveTo>
                    <a:pt x="14130" y="28575"/>
                  </a:moveTo>
                  <a:lnTo>
                    <a:pt x="14130" y="28575"/>
                  </a:lnTo>
                  <a:lnTo>
                    <a:pt x="14130" y="23518"/>
                  </a:lnTo>
                  <a:lnTo>
                    <a:pt x="11308" y="18214"/>
                  </a:lnTo>
                  <a:lnTo>
                    <a:pt x="872" y="6185"/>
                  </a:lnTo>
                  <a:lnTo>
                    <a:pt x="0" y="4123"/>
                  </a:lnTo>
                  <a:lnTo>
                    <a:pt x="477" y="2749"/>
                  </a:lnTo>
                  <a:lnTo>
                    <a:pt x="1853" y="1832"/>
                  </a:lnTo>
                  <a:lnTo>
                    <a:pt x="8846" y="543"/>
                  </a:lnTo>
                  <a:lnTo>
                    <a:pt x="331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248"/>
            <p:cNvSpPr/>
            <p:nvPr>
              <p:custDataLst>
                <p:tags r:id="rId125"/>
              </p:custDataLst>
            </p:nvPr>
          </p:nvSpPr>
          <p:spPr>
            <a:xfrm>
              <a:off x="2334949" y="3819525"/>
              <a:ext cx="74877" cy="28576"/>
            </a:xfrm>
            <a:custGeom>
              <a:avLst/>
              <a:gdLst/>
              <a:ahLst/>
              <a:cxnLst/>
              <a:rect l="0" t="0" r="0" b="0"/>
              <a:pathLst>
                <a:path w="74877" h="28576">
                  <a:moveTo>
                    <a:pt x="8201" y="0"/>
                  </a:moveTo>
                  <a:lnTo>
                    <a:pt x="8201" y="0"/>
                  </a:lnTo>
                  <a:lnTo>
                    <a:pt x="8201" y="5057"/>
                  </a:lnTo>
                  <a:lnTo>
                    <a:pt x="7143" y="6546"/>
                  </a:lnTo>
                  <a:lnTo>
                    <a:pt x="5379" y="7539"/>
                  </a:lnTo>
                  <a:lnTo>
                    <a:pt x="0" y="9132"/>
                  </a:lnTo>
                  <a:lnTo>
                    <a:pt x="44862" y="17049"/>
                  </a:lnTo>
                  <a:lnTo>
                    <a:pt x="57303" y="19219"/>
                  </a:lnTo>
                  <a:lnTo>
                    <a:pt x="7487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6" name="SMARTInkShape-Group578"/>
          <p:cNvGrpSpPr/>
          <p:nvPr/>
        </p:nvGrpSpPr>
        <p:grpSpPr>
          <a:xfrm>
            <a:off x="2871663" y="3060922"/>
            <a:ext cx="3279152" cy="627763"/>
            <a:chOff x="2871663" y="3060922"/>
            <a:chExt cx="3279152" cy="627763"/>
          </a:xfrm>
        </p:grpSpPr>
        <p:sp>
          <p:nvSpPr>
            <p:cNvPr id="563" name="SMARTInkShape-3249"/>
            <p:cNvSpPr/>
            <p:nvPr>
              <p:custDataLst>
                <p:tags r:id="rId96"/>
              </p:custDataLst>
            </p:nvPr>
          </p:nvSpPr>
          <p:spPr>
            <a:xfrm>
              <a:off x="6038850" y="3252493"/>
              <a:ext cx="111965" cy="433683"/>
            </a:xfrm>
            <a:custGeom>
              <a:avLst/>
              <a:gdLst/>
              <a:ahLst/>
              <a:cxnLst/>
              <a:rect l="0" t="0" r="0" b="0"/>
              <a:pathLst>
                <a:path w="111965" h="433683">
                  <a:moveTo>
                    <a:pt x="0" y="5057"/>
                  </a:moveTo>
                  <a:lnTo>
                    <a:pt x="0" y="5057"/>
                  </a:lnTo>
                  <a:lnTo>
                    <a:pt x="5056" y="5057"/>
                  </a:lnTo>
                  <a:lnTo>
                    <a:pt x="6545" y="3999"/>
                  </a:lnTo>
                  <a:lnTo>
                    <a:pt x="7539" y="2235"/>
                  </a:lnTo>
                  <a:lnTo>
                    <a:pt x="8201" y="0"/>
                  </a:lnTo>
                  <a:lnTo>
                    <a:pt x="9701" y="627"/>
                  </a:lnTo>
                  <a:lnTo>
                    <a:pt x="43849" y="44663"/>
                  </a:lnTo>
                  <a:lnTo>
                    <a:pt x="64061" y="92039"/>
                  </a:lnTo>
                  <a:lnTo>
                    <a:pt x="83641" y="136460"/>
                  </a:lnTo>
                  <a:lnTo>
                    <a:pt x="98013" y="181179"/>
                  </a:lnTo>
                  <a:lnTo>
                    <a:pt x="107828" y="218225"/>
                  </a:lnTo>
                  <a:lnTo>
                    <a:pt x="111424" y="251846"/>
                  </a:lnTo>
                  <a:lnTo>
                    <a:pt x="111964" y="288308"/>
                  </a:lnTo>
                  <a:lnTo>
                    <a:pt x="105258" y="331577"/>
                  </a:lnTo>
                  <a:lnTo>
                    <a:pt x="87388" y="375178"/>
                  </a:lnTo>
                  <a:lnTo>
                    <a:pt x="83660" y="385154"/>
                  </a:lnTo>
                  <a:lnTo>
                    <a:pt x="28575" y="433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3250"/>
            <p:cNvSpPr/>
            <p:nvPr>
              <p:custDataLst>
                <p:tags r:id="rId97"/>
              </p:custDataLst>
            </p:nvPr>
          </p:nvSpPr>
          <p:spPr>
            <a:xfrm>
              <a:off x="5895975" y="3286125"/>
              <a:ext cx="65335" cy="333376"/>
            </a:xfrm>
            <a:custGeom>
              <a:avLst/>
              <a:gdLst/>
              <a:ahLst/>
              <a:cxnLst/>
              <a:rect l="0" t="0" r="0" b="0"/>
              <a:pathLst>
                <a:path w="65335" h="333376">
                  <a:moveTo>
                    <a:pt x="9525" y="0"/>
                  </a:moveTo>
                  <a:lnTo>
                    <a:pt x="9525" y="0"/>
                  </a:lnTo>
                  <a:lnTo>
                    <a:pt x="393" y="0"/>
                  </a:lnTo>
                  <a:lnTo>
                    <a:pt x="10229" y="10113"/>
                  </a:lnTo>
                  <a:lnTo>
                    <a:pt x="15130" y="20722"/>
                  </a:lnTo>
                  <a:lnTo>
                    <a:pt x="16437" y="26515"/>
                  </a:lnTo>
                  <a:lnTo>
                    <a:pt x="41323" y="67658"/>
                  </a:lnTo>
                  <a:lnTo>
                    <a:pt x="56493" y="115082"/>
                  </a:lnTo>
                  <a:lnTo>
                    <a:pt x="62150" y="147456"/>
                  </a:lnTo>
                  <a:lnTo>
                    <a:pt x="65334" y="190093"/>
                  </a:lnTo>
                  <a:lnTo>
                    <a:pt x="63455" y="224599"/>
                  </a:lnTo>
                  <a:lnTo>
                    <a:pt x="56197" y="265514"/>
                  </a:lnTo>
                  <a:lnTo>
                    <a:pt x="47343" y="295982"/>
                  </a:lnTo>
                  <a:lnTo>
                    <a:pt x="44262" y="302096"/>
                  </a:lnTo>
                  <a:lnTo>
                    <a:pt x="32372" y="311712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3251"/>
            <p:cNvSpPr/>
            <p:nvPr>
              <p:custDataLst>
                <p:tags r:id="rId98"/>
              </p:custDataLst>
            </p:nvPr>
          </p:nvSpPr>
          <p:spPr>
            <a:xfrm>
              <a:off x="5753643" y="3409950"/>
              <a:ext cx="49692" cy="27101"/>
            </a:xfrm>
            <a:custGeom>
              <a:avLst/>
              <a:gdLst/>
              <a:ahLst/>
              <a:cxnLst/>
              <a:rect l="0" t="0" r="0" b="0"/>
              <a:pathLst>
                <a:path w="49692" h="27101">
                  <a:moveTo>
                    <a:pt x="28032" y="0"/>
                  </a:moveTo>
                  <a:lnTo>
                    <a:pt x="28032" y="0"/>
                  </a:lnTo>
                  <a:lnTo>
                    <a:pt x="22976" y="0"/>
                  </a:lnTo>
                  <a:lnTo>
                    <a:pt x="17671" y="2822"/>
                  </a:lnTo>
                  <a:lnTo>
                    <a:pt x="1289" y="17333"/>
                  </a:lnTo>
                  <a:lnTo>
                    <a:pt x="271" y="21109"/>
                  </a:lnTo>
                  <a:lnTo>
                    <a:pt x="0" y="23598"/>
                  </a:lnTo>
                  <a:lnTo>
                    <a:pt x="1936" y="25257"/>
                  </a:lnTo>
                  <a:lnTo>
                    <a:pt x="9731" y="27100"/>
                  </a:lnTo>
                  <a:lnTo>
                    <a:pt x="31076" y="23082"/>
                  </a:lnTo>
                  <a:lnTo>
                    <a:pt x="47396" y="15188"/>
                  </a:lnTo>
                  <a:lnTo>
                    <a:pt x="49408" y="12242"/>
                  </a:lnTo>
                  <a:lnTo>
                    <a:pt x="49691" y="9220"/>
                  </a:lnTo>
                  <a:lnTo>
                    <a:pt x="48821" y="6147"/>
                  </a:lnTo>
                  <a:lnTo>
                    <a:pt x="47183" y="4098"/>
                  </a:lnTo>
                  <a:lnTo>
                    <a:pt x="42541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3252"/>
            <p:cNvSpPr/>
            <p:nvPr>
              <p:custDataLst>
                <p:tags r:id="rId99"/>
              </p:custDataLst>
            </p:nvPr>
          </p:nvSpPr>
          <p:spPr>
            <a:xfrm>
              <a:off x="5753100" y="35147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8467" y="15208"/>
                  </a:lnTo>
                  <a:lnTo>
                    <a:pt x="1324" y="4478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3253"/>
            <p:cNvSpPr/>
            <p:nvPr>
              <p:custDataLst>
                <p:tags r:id="rId100"/>
              </p:custDataLst>
            </p:nvPr>
          </p:nvSpPr>
          <p:spPr>
            <a:xfrm>
              <a:off x="5553075" y="3296974"/>
              <a:ext cx="180976" cy="236802"/>
            </a:xfrm>
            <a:custGeom>
              <a:avLst/>
              <a:gdLst/>
              <a:ahLst/>
              <a:cxnLst/>
              <a:rect l="0" t="0" r="0" b="0"/>
              <a:pathLst>
                <a:path w="180976" h="236802">
                  <a:moveTo>
                    <a:pt x="180975" y="8201"/>
                  </a:moveTo>
                  <a:lnTo>
                    <a:pt x="180975" y="8201"/>
                  </a:lnTo>
                  <a:lnTo>
                    <a:pt x="180975" y="3144"/>
                  </a:lnTo>
                  <a:lnTo>
                    <a:pt x="178858" y="1655"/>
                  </a:lnTo>
                  <a:lnTo>
                    <a:pt x="170862" y="0"/>
                  </a:lnTo>
                  <a:lnTo>
                    <a:pt x="163075" y="2087"/>
                  </a:lnTo>
                  <a:lnTo>
                    <a:pt x="159516" y="4125"/>
                  </a:lnTo>
                  <a:lnTo>
                    <a:pt x="125811" y="44669"/>
                  </a:lnTo>
                  <a:lnTo>
                    <a:pt x="93761" y="86587"/>
                  </a:lnTo>
                  <a:lnTo>
                    <a:pt x="66968" y="125520"/>
                  </a:lnTo>
                  <a:lnTo>
                    <a:pt x="37335" y="168802"/>
                  </a:lnTo>
                  <a:lnTo>
                    <a:pt x="12823" y="212472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3254"/>
            <p:cNvSpPr/>
            <p:nvPr>
              <p:custDataLst>
                <p:tags r:id="rId101"/>
              </p:custDataLst>
            </p:nvPr>
          </p:nvSpPr>
          <p:spPr>
            <a:xfrm>
              <a:off x="5534025" y="3305175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7306" y="9721"/>
                  </a:lnTo>
                  <a:lnTo>
                    <a:pt x="45057" y="48905"/>
                  </a:lnTo>
                  <a:lnTo>
                    <a:pt x="69969" y="87036"/>
                  </a:lnTo>
                  <a:lnTo>
                    <a:pt x="92451" y="128592"/>
                  </a:lnTo>
                  <a:lnTo>
                    <a:pt x="1428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3255"/>
            <p:cNvSpPr/>
            <p:nvPr>
              <p:custDataLst>
                <p:tags r:id="rId102"/>
              </p:custDataLst>
            </p:nvPr>
          </p:nvSpPr>
          <p:spPr>
            <a:xfrm>
              <a:off x="5224597" y="3060922"/>
              <a:ext cx="128454" cy="125739"/>
            </a:xfrm>
            <a:custGeom>
              <a:avLst/>
              <a:gdLst/>
              <a:ahLst/>
              <a:cxnLst/>
              <a:rect l="0" t="0" r="0" b="0"/>
              <a:pathLst>
                <a:path w="128454" h="125739">
                  <a:moveTo>
                    <a:pt x="4628" y="53753"/>
                  </a:moveTo>
                  <a:lnTo>
                    <a:pt x="4628" y="53753"/>
                  </a:lnTo>
                  <a:lnTo>
                    <a:pt x="4628" y="39564"/>
                  </a:lnTo>
                  <a:lnTo>
                    <a:pt x="5686" y="39002"/>
                  </a:lnTo>
                  <a:lnTo>
                    <a:pt x="7450" y="39686"/>
                  </a:lnTo>
                  <a:lnTo>
                    <a:pt x="9684" y="41200"/>
                  </a:lnTo>
                  <a:lnTo>
                    <a:pt x="11173" y="43268"/>
                  </a:lnTo>
                  <a:lnTo>
                    <a:pt x="12829" y="48387"/>
                  </a:lnTo>
                  <a:lnTo>
                    <a:pt x="12833" y="75506"/>
                  </a:lnTo>
                  <a:lnTo>
                    <a:pt x="0" y="120469"/>
                  </a:lnTo>
                  <a:lnTo>
                    <a:pt x="484" y="123631"/>
                  </a:lnTo>
                  <a:lnTo>
                    <a:pt x="1865" y="125738"/>
                  </a:lnTo>
                  <a:lnTo>
                    <a:pt x="2786" y="125027"/>
                  </a:lnTo>
                  <a:lnTo>
                    <a:pt x="13129" y="83063"/>
                  </a:lnTo>
                  <a:lnTo>
                    <a:pt x="34255" y="41551"/>
                  </a:lnTo>
                  <a:lnTo>
                    <a:pt x="53755" y="8068"/>
                  </a:lnTo>
                  <a:lnTo>
                    <a:pt x="58546" y="4247"/>
                  </a:lnTo>
                  <a:lnTo>
                    <a:pt x="69514" y="0"/>
                  </a:lnTo>
                  <a:lnTo>
                    <a:pt x="75402" y="2042"/>
                  </a:lnTo>
                  <a:lnTo>
                    <a:pt x="106350" y="31617"/>
                  </a:lnTo>
                  <a:lnTo>
                    <a:pt x="113338" y="41446"/>
                  </a:lnTo>
                  <a:lnTo>
                    <a:pt x="122881" y="71547"/>
                  </a:lnTo>
                  <a:lnTo>
                    <a:pt x="128453" y="120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3256"/>
            <p:cNvSpPr/>
            <p:nvPr>
              <p:custDataLst>
                <p:tags r:id="rId103"/>
              </p:custDataLst>
            </p:nvPr>
          </p:nvSpPr>
          <p:spPr>
            <a:xfrm>
              <a:off x="3364577" y="3267700"/>
              <a:ext cx="150149" cy="319266"/>
            </a:xfrm>
            <a:custGeom>
              <a:avLst/>
              <a:gdLst/>
              <a:ahLst/>
              <a:cxnLst/>
              <a:rect l="0" t="0" r="0" b="0"/>
              <a:pathLst>
                <a:path w="150149" h="319266">
                  <a:moveTo>
                    <a:pt x="150148" y="27950"/>
                  </a:moveTo>
                  <a:lnTo>
                    <a:pt x="150148" y="27950"/>
                  </a:lnTo>
                  <a:lnTo>
                    <a:pt x="150148" y="17837"/>
                  </a:lnTo>
                  <a:lnTo>
                    <a:pt x="147326" y="10050"/>
                  </a:lnTo>
                  <a:lnTo>
                    <a:pt x="145091" y="6491"/>
                  </a:lnTo>
                  <a:lnTo>
                    <a:pt x="141485" y="4119"/>
                  </a:lnTo>
                  <a:lnTo>
                    <a:pt x="126297" y="781"/>
                  </a:lnTo>
                  <a:lnTo>
                    <a:pt x="114500" y="0"/>
                  </a:lnTo>
                  <a:lnTo>
                    <a:pt x="108391" y="2967"/>
                  </a:lnTo>
                  <a:lnTo>
                    <a:pt x="65243" y="47093"/>
                  </a:lnTo>
                  <a:lnTo>
                    <a:pt x="38086" y="86576"/>
                  </a:lnTo>
                  <a:lnTo>
                    <a:pt x="17511" y="132920"/>
                  </a:lnTo>
                  <a:lnTo>
                    <a:pt x="7563" y="173829"/>
                  </a:lnTo>
                  <a:lnTo>
                    <a:pt x="0" y="212341"/>
                  </a:lnTo>
                  <a:lnTo>
                    <a:pt x="866" y="235843"/>
                  </a:lnTo>
                  <a:lnTo>
                    <a:pt x="15846" y="279780"/>
                  </a:lnTo>
                  <a:lnTo>
                    <a:pt x="28863" y="302591"/>
                  </a:lnTo>
                  <a:lnTo>
                    <a:pt x="34367" y="309470"/>
                  </a:lnTo>
                  <a:lnTo>
                    <a:pt x="41210" y="312996"/>
                  </a:lnTo>
                  <a:lnTo>
                    <a:pt x="87981" y="319265"/>
                  </a:lnTo>
                  <a:lnTo>
                    <a:pt x="109113" y="316879"/>
                  </a:lnTo>
                  <a:lnTo>
                    <a:pt x="150148" y="29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3257"/>
            <p:cNvSpPr/>
            <p:nvPr>
              <p:custDataLst>
                <p:tags r:id="rId104"/>
              </p:custDataLst>
            </p:nvPr>
          </p:nvSpPr>
          <p:spPr>
            <a:xfrm>
              <a:off x="3181350" y="35052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490" y="4861"/>
                  </a:lnTo>
                  <a:lnTo>
                    <a:pt x="10560" y="324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3258"/>
            <p:cNvSpPr/>
            <p:nvPr>
              <p:custDataLst>
                <p:tags r:id="rId105"/>
              </p:custDataLst>
            </p:nvPr>
          </p:nvSpPr>
          <p:spPr>
            <a:xfrm>
              <a:off x="2871663" y="3343867"/>
              <a:ext cx="214438" cy="237518"/>
            </a:xfrm>
            <a:custGeom>
              <a:avLst/>
              <a:gdLst/>
              <a:ahLst/>
              <a:cxnLst/>
              <a:rect l="0" t="0" r="0" b="0"/>
              <a:pathLst>
                <a:path w="214438" h="237518">
                  <a:moveTo>
                    <a:pt x="33462" y="75608"/>
                  </a:moveTo>
                  <a:lnTo>
                    <a:pt x="33462" y="75608"/>
                  </a:lnTo>
                  <a:lnTo>
                    <a:pt x="28406" y="75608"/>
                  </a:lnTo>
                  <a:lnTo>
                    <a:pt x="15148" y="70551"/>
                  </a:lnTo>
                  <a:lnTo>
                    <a:pt x="11728" y="68003"/>
                  </a:lnTo>
                  <a:lnTo>
                    <a:pt x="731" y="53218"/>
                  </a:lnTo>
                  <a:lnTo>
                    <a:pt x="0" y="50098"/>
                  </a:lnTo>
                  <a:lnTo>
                    <a:pt x="570" y="46960"/>
                  </a:lnTo>
                  <a:lnTo>
                    <a:pt x="14869" y="20437"/>
                  </a:lnTo>
                  <a:lnTo>
                    <a:pt x="17892" y="16603"/>
                  </a:lnTo>
                  <a:lnTo>
                    <a:pt x="37315" y="6149"/>
                  </a:lnTo>
                  <a:lnTo>
                    <a:pt x="78869" y="740"/>
                  </a:lnTo>
                  <a:lnTo>
                    <a:pt x="99151" y="0"/>
                  </a:lnTo>
                  <a:lnTo>
                    <a:pt x="106888" y="1919"/>
                  </a:lnTo>
                  <a:lnTo>
                    <a:pt x="118307" y="9696"/>
                  </a:lnTo>
                  <a:lnTo>
                    <a:pt x="130686" y="31031"/>
                  </a:lnTo>
                  <a:lnTo>
                    <a:pt x="135999" y="57461"/>
                  </a:lnTo>
                  <a:lnTo>
                    <a:pt x="127461" y="90457"/>
                  </a:lnTo>
                  <a:lnTo>
                    <a:pt x="112159" y="124324"/>
                  </a:lnTo>
                  <a:lnTo>
                    <a:pt x="77573" y="170871"/>
                  </a:lnTo>
                  <a:lnTo>
                    <a:pt x="39087" y="215476"/>
                  </a:lnTo>
                  <a:lnTo>
                    <a:pt x="32306" y="227117"/>
                  </a:lnTo>
                  <a:lnTo>
                    <a:pt x="25590" y="235475"/>
                  </a:lnTo>
                  <a:lnTo>
                    <a:pt x="26098" y="236161"/>
                  </a:lnTo>
                  <a:lnTo>
                    <a:pt x="29483" y="236923"/>
                  </a:lnTo>
                  <a:lnTo>
                    <a:pt x="74797" y="237479"/>
                  </a:lnTo>
                  <a:lnTo>
                    <a:pt x="112855" y="237517"/>
                  </a:lnTo>
                  <a:lnTo>
                    <a:pt x="158439" y="234709"/>
                  </a:lnTo>
                  <a:lnTo>
                    <a:pt x="201889" y="222344"/>
                  </a:lnTo>
                  <a:lnTo>
                    <a:pt x="214437" y="21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3259"/>
            <p:cNvSpPr/>
            <p:nvPr>
              <p:custDataLst>
                <p:tags r:id="rId106"/>
              </p:custDataLst>
            </p:nvPr>
          </p:nvSpPr>
          <p:spPr>
            <a:xfrm>
              <a:off x="3611299" y="3324225"/>
              <a:ext cx="93927" cy="104776"/>
            </a:xfrm>
            <a:custGeom>
              <a:avLst/>
              <a:gdLst/>
              <a:ahLst/>
              <a:cxnLst/>
              <a:rect l="0" t="0" r="0" b="0"/>
              <a:pathLst>
                <a:path w="93927" h="10477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7"/>
                  </a:lnTo>
                  <a:lnTo>
                    <a:pt x="39397" y="42815"/>
                  </a:lnTo>
                  <a:lnTo>
                    <a:pt x="63567" y="81290"/>
                  </a:lnTo>
                  <a:lnTo>
                    <a:pt x="9392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3260"/>
            <p:cNvSpPr/>
            <p:nvPr>
              <p:custDataLst>
                <p:tags r:id="rId107"/>
              </p:custDataLst>
            </p:nvPr>
          </p:nvSpPr>
          <p:spPr>
            <a:xfrm>
              <a:off x="3696593" y="3306499"/>
              <a:ext cx="94358" cy="246327"/>
            </a:xfrm>
            <a:custGeom>
              <a:avLst/>
              <a:gdLst/>
              <a:ahLst/>
              <a:cxnLst/>
              <a:rect l="0" t="0" r="0" b="0"/>
              <a:pathLst>
                <a:path w="94358" h="246327">
                  <a:moveTo>
                    <a:pt x="94357" y="8201"/>
                  </a:moveTo>
                  <a:lnTo>
                    <a:pt x="94357" y="8201"/>
                  </a:lnTo>
                  <a:lnTo>
                    <a:pt x="89300" y="3144"/>
                  </a:lnTo>
                  <a:lnTo>
                    <a:pt x="83996" y="662"/>
                  </a:lnTo>
                  <a:lnTo>
                    <a:pt x="81100" y="0"/>
                  </a:lnTo>
                  <a:lnTo>
                    <a:pt x="78110" y="617"/>
                  </a:lnTo>
                  <a:lnTo>
                    <a:pt x="48696" y="15203"/>
                  </a:lnTo>
                  <a:lnTo>
                    <a:pt x="44867" y="16044"/>
                  </a:lnTo>
                  <a:lnTo>
                    <a:pt x="29363" y="27341"/>
                  </a:lnTo>
                  <a:lnTo>
                    <a:pt x="9271" y="56256"/>
                  </a:lnTo>
                  <a:lnTo>
                    <a:pt x="5884" y="62462"/>
                  </a:lnTo>
                  <a:lnTo>
                    <a:pt x="0" y="109042"/>
                  </a:lnTo>
                  <a:lnTo>
                    <a:pt x="562" y="124986"/>
                  </a:lnTo>
                  <a:lnTo>
                    <a:pt x="8842" y="171207"/>
                  </a:lnTo>
                  <a:lnTo>
                    <a:pt x="13312" y="180484"/>
                  </a:lnTo>
                  <a:lnTo>
                    <a:pt x="13181" y="193780"/>
                  </a:lnTo>
                  <a:lnTo>
                    <a:pt x="8632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3261"/>
            <p:cNvSpPr/>
            <p:nvPr>
              <p:custDataLst>
                <p:tags r:id="rId108"/>
              </p:custDataLst>
            </p:nvPr>
          </p:nvSpPr>
          <p:spPr>
            <a:xfrm>
              <a:off x="3771900" y="35433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36856"/>
                  </a:lnTo>
                  <a:lnTo>
                    <a:pt x="1058" y="40446"/>
                  </a:lnTo>
                  <a:lnTo>
                    <a:pt x="2822" y="42839"/>
                  </a:lnTo>
                  <a:lnTo>
                    <a:pt x="5057" y="44434"/>
                  </a:lnTo>
                  <a:lnTo>
                    <a:pt x="6546" y="46556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3262"/>
            <p:cNvSpPr/>
            <p:nvPr>
              <p:custDataLst>
                <p:tags r:id="rId109"/>
              </p:custDataLst>
            </p:nvPr>
          </p:nvSpPr>
          <p:spPr>
            <a:xfrm>
              <a:off x="3781425" y="34385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9642"/>
                  </a:lnTo>
                  <a:lnTo>
                    <a:pt x="0" y="18661"/>
                  </a:lnTo>
                  <a:lnTo>
                    <a:pt x="5057" y="1387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3263"/>
            <p:cNvSpPr/>
            <p:nvPr>
              <p:custDataLst>
                <p:tags r:id="rId110"/>
              </p:custDataLst>
            </p:nvPr>
          </p:nvSpPr>
          <p:spPr>
            <a:xfrm>
              <a:off x="3981993" y="3476625"/>
              <a:ext cx="189958" cy="9519"/>
            </a:xfrm>
            <a:custGeom>
              <a:avLst/>
              <a:gdLst/>
              <a:ahLst/>
              <a:cxnLst/>
              <a:rect l="0" t="0" r="0" b="0"/>
              <a:pathLst>
                <a:path w="189958" h="9519">
                  <a:moveTo>
                    <a:pt x="28032" y="0"/>
                  </a:moveTo>
                  <a:lnTo>
                    <a:pt x="28032" y="0"/>
                  </a:lnTo>
                  <a:lnTo>
                    <a:pt x="1289" y="0"/>
                  </a:lnTo>
                  <a:lnTo>
                    <a:pt x="679" y="1058"/>
                  </a:lnTo>
                  <a:lnTo>
                    <a:pt x="0" y="5057"/>
                  </a:lnTo>
                  <a:lnTo>
                    <a:pt x="1936" y="6546"/>
                  </a:lnTo>
                  <a:lnTo>
                    <a:pt x="16890" y="8642"/>
                  </a:lnTo>
                  <a:lnTo>
                    <a:pt x="55974" y="9350"/>
                  </a:lnTo>
                  <a:lnTo>
                    <a:pt x="94582" y="9491"/>
                  </a:lnTo>
                  <a:lnTo>
                    <a:pt x="137212" y="9518"/>
                  </a:lnTo>
                  <a:lnTo>
                    <a:pt x="189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3264"/>
            <p:cNvSpPr/>
            <p:nvPr>
              <p:custDataLst>
                <p:tags r:id="rId111"/>
              </p:custDataLst>
            </p:nvPr>
          </p:nvSpPr>
          <p:spPr>
            <a:xfrm>
              <a:off x="4306913" y="3324225"/>
              <a:ext cx="103163" cy="238126"/>
            </a:xfrm>
            <a:custGeom>
              <a:avLst/>
              <a:gdLst/>
              <a:ahLst/>
              <a:cxnLst/>
              <a:rect l="0" t="0" r="0" b="0"/>
              <a:pathLst>
                <a:path w="103163" h="238126">
                  <a:moveTo>
                    <a:pt x="74587" y="0"/>
                  </a:moveTo>
                  <a:lnTo>
                    <a:pt x="74587" y="0"/>
                  </a:lnTo>
                  <a:lnTo>
                    <a:pt x="69530" y="0"/>
                  </a:lnTo>
                  <a:lnTo>
                    <a:pt x="56273" y="10113"/>
                  </a:lnTo>
                  <a:lnTo>
                    <a:pt x="26641" y="51779"/>
                  </a:lnTo>
                  <a:lnTo>
                    <a:pt x="6555" y="99245"/>
                  </a:lnTo>
                  <a:lnTo>
                    <a:pt x="0" y="129749"/>
                  </a:lnTo>
                  <a:lnTo>
                    <a:pt x="1528" y="170425"/>
                  </a:lnTo>
                  <a:lnTo>
                    <a:pt x="11708" y="204291"/>
                  </a:lnTo>
                  <a:lnTo>
                    <a:pt x="25852" y="224808"/>
                  </a:lnTo>
                  <a:lnTo>
                    <a:pt x="43049" y="232206"/>
                  </a:lnTo>
                  <a:lnTo>
                    <a:pt x="103162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3265"/>
            <p:cNvSpPr/>
            <p:nvPr>
              <p:custDataLst>
                <p:tags r:id="rId112"/>
              </p:custDataLst>
            </p:nvPr>
          </p:nvSpPr>
          <p:spPr>
            <a:xfrm>
              <a:off x="4505329" y="3308181"/>
              <a:ext cx="118010" cy="380504"/>
            </a:xfrm>
            <a:custGeom>
              <a:avLst/>
              <a:gdLst/>
              <a:ahLst/>
              <a:cxnLst/>
              <a:rect l="0" t="0" r="0" b="0"/>
              <a:pathLst>
                <a:path w="118010" h="380504">
                  <a:moveTo>
                    <a:pt x="9521" y="149394"/>
                  </a:moveTo>
                  <a:lnTo>
                    <a:pt x="9521" y="149394"/>
                  </a:lnTo>
                  <a:lnTo>
                    <a:pt x="4464" y="159507"/>
                  </a:lnTo>
                  <a:lnTo>
                    <a:pt x="388" y="202375"/>
                  </a:lnTo>
                  <a:lnTo>
                    <a:pt x="6620" y="241665"/>
                  </a:lnTo>
                  <a:lnTo>
                    <a:pt x="9138" y="283815"/>
                  </a:lnTo>
                  <a:lnTo>
                    <a:pt x="2900" y="325485"/>
                  </a:lnTo>
                  <a:lnTo>
                    <a:pt x="251" y="367874"/>
                  </a:lnTo>
                  <a:lnTo>
                    <a:pt x="46" y="380503"/>
                  </a:lnTo>
                  <a:lnTo>
                    <a:pt x="0" y="336769"/>
                  </a:lnTo>
                  <a:lnTo>
                    <a:pt x="2819" y="295223"/>
                  </a:lnTo>
                  <a:lnTo>
                    <a:pt x="7535" y="248342"/>
                  </a:lnTo>
                  <a:lnTo>
                    <a:pt x="9697" y="217713"/>
                  </a:lnTo>
                  <a:lnTo>
                    <a:pt x="14185" y="179405"/>
                  </a:lnTo>
                  <a:lnTo>
                    <a:pt x="16886" y="140507"/>
                  </a:lnTo>
                  <a:lnTo>
                    <a:pt x="21228" y="94197"/>
                  </a:lnTo>
                  <a:lnTo>
                    <a:pt x="32177" y="54530"/>
                  </a:lnTo>
                  <a:lnTo>
                    <a:pt x="47678" y="12214"/>
                  </a:lnTo>
                  <a:lnTo>
                    <a:pt x="50834" y="7141"/>
                  </a:lnTo>
                  <a:lnTo>
                    <a:pt x="55055" y="3759"/>
                  </a:lnTo>
                  <a:lnTo>
                    <a:pt x="65389" y="0"/>
                  </a:lnTo>
                  <a:lnTo>
                    <a:pt x="68991" y="57"/>
                  </a:lnTo>
                  <a:lnTo>
                    <a:pt x="71393" y="1152"/>
                  </a:lnTo>
                  <a:lnTo>
                    <a:pt x="77596" y="10573"/>
                  </a:lnTo>
                  <a:lnTo>
                    <a:pt x="80304" y="15572"/>
                  </a:lnTo>
                  <a:lnTo>
                    <a:pt x="80491" y="29592"/>
                  </a:lnTo>
                  <a:lnTo>
                    <a:pt x="73751" y="72711"/>
                  </a:lnTo>
                  <a:lnTo>
                    <a:pt x="67085" y="99302"/>
                  </a:lnTo>
                  <a:lnTo>
                    <a:pt x="69677" y="103495"/>
                  </a:lnTo>
                  <a:lnTo>
                    <a:pt x="71851" y="106095"/>
                  </a:lnTo>
                  <a:lnTo>
                    <a:pt x="77087" y="108983"/>
                  </a:lnTo>
                  <a:lnTo>
                    <a:pt x="94128" y="115894"/>
                  </a:lnTo>
                  <a:lnTo>
                    <a:pt x="102863" y="124275"/>
                  </a:lnTo>
                  <a:lnTo>
                    <a:pt x="117094" y="146902"/>
                  </a:lnTo>
                  <a:lnTo>
                    <a:pt x="118009" y="162045"/>
                  </a:lnTo>
                  <a:lnTo>
                    <a:pt x="109973" y="192580"/>
                  </a:lnTo>
                  <a:lnTo>
                    <a:pt x="101256" y="207463"/>
                  </a:lnTo>
                  <a:lnTo>
                    <a:pt x="95094" y="212244"/>
                  </a:lnTo>
                  <a:lnTo>
                    <a:pt x="85676" y="214936"/>
                  </a:lnTo>
                  <a:lnTo>
                    <a:pt x="68159" y="216049"/>
                  </a:lnTo>
                  <a:lnTo>
                    <a:pt x="67663" y="214998"/>
                  </a:lnTo>
                  <a:lnTo>
                    <a:pt x="66671" y="197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3266"/>
            <p:cNvSpPr/>
            <p:nvPr>
              <p:custDataLst>
                <p:tags r:id="rId113"/>
              </p:custDataLst>
            </p:nvPr>
          </p:nvSpPr>
          <p:spPr>
            <a:xfrm>
              <a:off x="4669127" y="3486150"/>
              <a:ext cx="45749" cy="63093"/>
            </a:xfrm>
            <a:custGeom>
              <a:avLst/>
              <a:gdLst/>
              <a:ahLst/>
              <a:cxnLst/>
              <a:rect l="0" t="0" r="0" b="0"/>
              <a:pathLst>
                <a:path w="45749" h="63093">
                  <a:moveTo>
                    <a:pt x="45748" y="9525"/>
                  </a:moveTo>
                  <a:lnTo>
                    <a:pt x="45748" y="9525"/>
                  </a:lnTo>
                  <a:lnTo>
                    <a:pt x="23358" y="9525"/>
                  </a:lnTo>
                  <a:lnTo>
                    <a:pt x="17100" y="12347"/>
                  </a:lnTo>
                  <a:lnTo>
                    <a:pt x="4459" y="22782"/>
                  </a:lnTo>
                  <a:lnTo>
                    <a:pt x="939" y="31645"/>
                  </a:lnTo>
                  <a:lnTo>
                    <a:pt x="0" y="36971"/>
                  </a:lnTo>
                  <a:lnTo>
                    <a:pt x="1491" y="42639"/>
                  </a:lnTo>
                  <a:lnTo>
                    <a:pt x="8792" y="54581"/>
                  </a:lnTo>
                  <a:lnTo>
                    <a:pt x="16270" y="61300"/>
                  </a:lnTo>
                  <a:lnTo>
                    <a:pt x="19746" y="63092"/>
                  </a:lnTo>
                  <a:lnTo>
                    <a:pt x="29252" y="62260"/>
                  </a:lnTo>
                  <a:lnTo>
                    <a:pt x="34751" y="60557"/>
                  </a:lnTo>
                  <a:lnTo>
                    <a:pt x="38417" y="58363"/>
                  </a:lnTo>
                  <a:lnTo>
                    <a:pt x="40860" y="55842"/>
                  </a:lnTo>
                  <a:lnTo>
                    <a:pt x="42490" y="53103"/>
                  </a:lnTo>
                  <a:lnTo>
                    <a:pt x="45105" y="33498"/>
                  </a:lnTo>
                  <a:lnTo>
                    <a:pt x="45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3267"/>
            <p:cNvSpPr/>
            <p:nvPr>
              <p:custDataLst>
                <p:tags r:id="rId114"/>
              </p:custDataLst>
            </p:nvPr>
          </p:nvSpPr>
          <p:spPr>
            <a:xfrm>
              <a:off x="4524502" y="3089910"/>
              <a:ext cx="133224" cy="160417"/>
            </a:xfrm>
            <a:custGeom>
              <a:avLst/>
              <a:gdLst/>
              <a:ahLst/>
              <a:cxnLst/>
              <a:rect l="0" t="0" r="0" b="0"/>
              <a:pathLst>
                <a:path w="133224" h="160417">
                  <a:moveTo>
                    <a:pt x="18923" y="91440"/>
                  </a:moveTo>
                  <a:lnTo>
                    <a:pt x="18923" y="91440"/>
                  </a:lnTo>
                  <a:lnTo>
                    <a:pt x="18923" y="73175"/>
                  </a:lnTo>
                  <a:lnTo>
                    <a:pt x="13866" y="82736"/>
                  </a:lnTo>
                  <a:lnTo>
                    <a:pt x="4734" y="127304"/>
                  </a:lnTo>
                  <a:lnTo>
                    <a:pt x="158" y="160416"/>
                  </a:lnTo>
                  <a:lnTo>
                    <a:pt x="0" y="155257"/>
                  </a:lnTo>
                  <a:lnTo>
                    <a:pt x="13142" y="112547"/>
                  </a:lnTo>
                  <a:lnTo>
                    <a:pt x="25385" y="68367"/>
                  </a:lnTo>
                  <a:lnTo>
                    <a:pt x="45392" y="24355"/>
                  </a:lnTo>
                  <a:lnTo>
                    <a:pt x="63344" y="317"/>
                  </a:lnTo>
                  <a:lnTo>
                    <a:pt x="66529" y="0"/>
                  </a:lnTo>
                  <a:lnTo>
                    <a:pt x="75712" y="2469"/>
                  </a:lnTo>
                  <a:lnTo>
                    <a:pt x="84026" y="12739"/>
                  </a:lnTo>
                  <a:lnTo>
                    <a:pt x="106754" y="53207"/>
                  </a:lnTo>
                  <a:lnTo>
                    <a:pt x="121126" y="95383"/>
                  </a:lnTo>
                  <a:lnTo>
                    <a:pt x="133223" y="13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3268"/>
            <p:cNvSpPr/>
            <p:nvPr>
              <p:custDataLst>
                <p:tags r:id="rId115"/>
              </p:custDataLst>
            </p:nvPr>
          </p:nvSpPr>
          <p:spPr>
            <a:xfrm>
              <a:off x="4905375" y="34290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21" y="10408"/>
                  </a:lnTo>
                  <a:lnTo>
                    <a:pt x="45664" y="9700"/>
                  </a:lnTo>
                  <a:lnTo>
                    <a:pt x="87925" y="955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3269"/>
            <p:cNvSpPr/>
            <p:nvPr>
              <p:custDataLst>
                <p:tags r:id="rId116"/>
              </p:custDataLst>
            </p:nvPr>
          </p:nvSpPr>
          <p:spPr>
            <a:xfrm>
              <a:off x="4982972" y="3352800"/>
              <a:ext cx="17654" cy="219076"/>
            </a:xfrm>
            <a:custGeom>
              <a:avLst/>
              <a:gdLst/>
              <a:ahLst/>
              <a:cxnLst/>
              <a:rect l="0" t="0" r="0" b="0"/>
              <a:pathLst>
                <a:path w="17654" h="219076">
                  <a:moveTo>
                    <a:pt x="17653" y="0"/>
                  </a:moveTo>
                  <a:lnTo>
                    <a:pt x="17653" y="0"/>
                  </a:lnTo>
                  <a:lnTo>
                    <a:pt x="12597" y="0"/>
                  </a:lnTo>
                  <a:lnTo>
                    <a:pt x="7292" y="2822"/>
                  </a:lnTo>
                  <a:lnTo>
                    <a:pt x="4396" y="5057"/>
                  </a:lnTo>
                  <a:lnTo>
                    <a:pt x="1178" y="16006"/>
                  </a:lnTo>
                  <a:lnTo>
                    <a:pt x="0" y="58003"/>
                  </a:lnTo>
                  <a:lnTo>
                    <a:pt x="7277" y="102341"/>
                  </a:lnTo>
                  <a:lnTo>
                    <a:pt x="8934" y="130042"/>
                  </a:lnTo>
                  <a:lnTo>
                    <a:pt x="16295" y="164416"/>
                  </a:lnTo>
                  <a:lnTo>
                    <a:pt x="17653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3270"/>
            <p:cNvSpPr/>
            <p:nvPr>
              <p:custDataLst>
                <p:tags r:id="rId117"/>
              </p:custDataLst>
            </p:nvPr>
          </p:nvSpPr>
          <p:spPr>
            <a:xfrm>
              <a:off x="5099912" y="3245235"/>
              <a:ext cx="155977" cy="436021"/>
            </a:xfrm>
            <a:custGeom>
              <a:avLst/>
              <a:gdLst/>
              <a:ahLst/>
              <a:cxnLst/>
              <a:rect l="0" t="0" r="0" b="0"/>
              <a:pathLst>
                <a:path w="155977" h="436021">
                  <a:moveTo>
                    <a:pt x="5488" y="421890"/>
                  </a:moveTo>
                  <a:lnTo>
                    <a:pt x="5488" y="421890"/>
                  </a:lnTo>
                  <a:lnTo>
                    <a:pt x="5488" y="435147"/>
                  </a:lnTo>
                  <a:lnTo>
                    <a:pt x="4430" y="436020"/>
                  </a:lnTo>
                  <a:lnTo>
                    <a:pt x="2666" y="435543"/>
                  </a:lnTo>
                  <a:lnTo>
                    <a:pt x="432" y="434167"/>
                  </a:lnTo>
                  <a:lnTo>
                    <a:pt x="0" y="431133"/>
                  </a:lnTo>
                  <a:lnTo>
                    <a:pt x="5925" y="384932"/>
                  </a:lnTo>
                  <a:lnTo>
                    <a:pt x="15727" y="337449"/>
                  </a:lnTo>
                  <a:lnTo>
                    <a:pt x="24750" y="294565"/>
                  </a:lnTo>
                  <a:lnTo>
                    <a:pt x="34126" y="258928"/>
                  </a:lnTo>
                  <a:lnTo>
                    <a:pt x="40784" y="221558"/>
                  </a:lnTo>
                  <a:lnTo>
                    <a:pt x="45580" y="183674"/>
                  </a:lnTo>
                  <a:lnTo>
                    <a:pt x="53704" y="145638"/>
                  </a:lnTo>
                  <a:lnTo>
                    <a:pt x="65930" y="99916"/>
                  </a:lnTo>
                  <a:lnTo>
                    <a:pt x="78536" y="60311"/>
                  </a:lnTo>
                  <a:lnTo>
                    <a:pt x="94391" y="17420"/>
                  </a:lnTo>
                  <a:lnTo>
                    <a:pt x="103914" y="2069"/>
                  </a:lnTo>
                  <a:lnTo>
                    <a:pt x="106030" y="192"/>
                  </a:lnTo>
                  <a:lnTo>
                    <a:pt x="107441" y="0"/>
                  </a:lnTo>
                  <a:lnTo>
                    <a:pt x="108382" y="930"/>
                  </a:lnTo>
                  <a:lnTo>
                    <a:pt x="114762" y="12352"/>
                  </a:lnTo>
                  <a:lnTo>
                    <a:pt x="118796" y="50383"/>
                  </a:lnTo>
                  <a:lnTo>
                    <a:pt x="116770" y="95839"/>
                  </a:lnTo>
                  <a:lnTo>
                    <a:pt x="102442" y="141216"/>
                  </a:lnTo>
                  <a:lnTo>
                    <a:pt x="101242" y="149403"/>
                  </a:lnTo>
                  <a:lnTo>
                    <a:pt x="102133" y="150274"/>
                  </a:lnTo>
                  <a:lnTo>
                    <a:pt x="103784" y="149796"/>
                  </a:lnTo>
                  <a:lnTo>
                    <a:pt x="105944" y="148419"/>
                  </a:lnTo>
                  <a:lnTo>
                    <a:pt x="113988" y="149711"/>
                  </a:lnTo>
                  <a:lnTo>
                    <a:pt x="123560" y="153813"/>
                  </a:lnTo>
                  <a:lnTo>
                    <a:pt x="141673" y="168127"/>
                  </a:lnTo>
                  <a:lnTo>
                    <a:pt x="151437" y="187598"/>
                  </a:lnTo>
                  <a:lnTo>
                    <a:pt x="155976" y="208420"/>
                  </a:lnTo>
                  <a:lnTo>
                    <a:pt x="152265" y="233051"/>
                  </a:lnTo>
                  <a:lnTo>
                    <a:pt x="144453" y="245534"/>
                  </a:lnTo>
                  <a:lnTo>
                    <a:pt x="139407" y="250344"/>
                  </a:lnTo>
                  <a:lnTo>
                    <a:pt x="128155" y="255689"/>
                  </a:lnTo>
                  <a:lnTo>
                    <a:pt x="122191" y="257114"/>
                  </a:lnTo>
                  <a:lnTo>
                    <a:pt x="109920" y="255876"/>
                  </a:lnTo>
                  <a:lnTo>
                    <a:pt x="99527" y="251798"/>
                  </a:lnTo>
                  <a:lnTo>
                    <a:pt x="91213" y="240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3271"/>
            <p:cNvSpPr/>
            <p:nvPr>
              <p:custDataLst>
                <p:tags r:id="rId118"/>
              </p:custDataLst>
            </p:nvPr>
          </p:nvSpPr>
          <p:spPr>
            <a:xfrm>
              <a:off x="5314950" y="34766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5958" y="341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SMARTInkShape-Group579"/>
          <p:cNvGrpSpPr/>
          <p:nvPr/>
        </p:nvGrpSpPr>
        <p:grpSpPr>
          <a:xfrm>
            <a:off x="6411179" y="3287565"/>
            <a:ext cx="512552" cy="325579"/>
            <a:chOff x="6411179" y="3287565"/>
            <a:chExt cx="512552" cy="325579"/>
          </a:xfrm>
        </p:grpSpPr>
        <p:sp>
          <p:nvSpPr>
            <p:cNvPr id="587" name="SMARTInkShape-3272"/>
            <p:cNvSpPr/>
            <p:nvPr>
              <p:custDataLst>
                <p:tags r:id="rId92"/>
              </p:custDataLst>
            </p:nvPr>
          </p:nvSpPr>
          <p:spPr>
            <a:xfrm>
              <a:off x="6877050" y="3305175"/>
              <a:ext cx="46681" cy="266701"/>
            </a:xfrm>
            <a:custGeom>
              <a:avLst/>
              <a:gdLst/>
              <a:ahLst/>
              <a:cxnLst/>
              <a:rect l="0" t="0" r="0" b="0"/>
              <a:pathLst>
                <a:path w="46681" h="2667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8467"/>
                  </a:lnTo>
                  <a:lnTo>
                    <a:pt x="26569" y="50857"/>
                  </a:lnTo>
                  <a:lnTo>
                    <a:pt x="42838" y="98201"/>
                  </a:lnTo>
                  <a:lnTo>
                    <a:pt x="46680" y="144045"/>
                  </a:lnTo>
                  <a:lnTo>
                    <a:pt x="45322" y="184421"/>
                  </a:lnTo>
                  <a:lnTo>
                    <a:pt x="31303" y="22303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3273"/>
            <p:cNvSpPr/>
            <p:nvPr>
              <p:custDataLst>
                <p:tags r:id="rId93"/>
              </p:custDataLst>
            </p:nvPr>
          </p:nvSpPr>
          <p:spPr>
            <a:xfrm>
              <a:off x="6411179" y="3287565"/>
              <a:ext cx="132497" cy="325579"/>
            </a:xfrm>
            <a:custGeom>
              <a:avLst/>
              <a:gdLst/>
              <a:ahLst/>
              <a:cxnLst/>
              <a:rect l="0" t="0" r="0" b="0"/>
              <a:pathLst>
                <a:path w="132497" h="325579">
                  <a:moveTo>
                    <a:pt x="132496" y="17610"/>
                  </a:moveTo>
                  <a:lnTo>
                    <a:pt x="132496" y="17610"/>
                  </a:lnTo>
                  <a:lnTo>
                    <a:pt x="132496" y="9409"/>
                  </a:lnTo>
                  <a:lnTo>
                    <a:pt x="127440" y="3421"/>
                  </a:lnTo>
                  <a:lnTo>
                    <a:pt x="122135" y="720"/>
                  </a:lnTo>
                  <a:lnTo>
                    <a:pt x="119239" y="0"/>
                  </a:lnTo>
                  <a:lnTo>
                    <a:pt x="116250" y="578"/>
                  </a:lnTo>
                  <a:lnTo>
                    <a:pt x="106986" y="6449"/>
                  </a:lnTo>
                  <a:lnTo>
                    <a:pt x="74503" y="40408"/>
                  </a:lnTo>
                  <a:lnTo>
                    <a:pt x="44711" y="81883"/>
                  </a:lnTo>
                  <a:lnTo>
                    <a:pt x="29933" y="117793"/>
                  </a:lnTo>
                  <a:lnTo>
                    <a:pt x="15458" y="162165"/>
                  </a:lnTo>
                  <a:lnTo>
                    <a:pt x="3466" y="204404"/>
                  </a:lnTo>
                  <a:lnTo>
                    <a:pt x="0" y="240970"/>
                  </a:lnTo>
                  <a:lnTo>
                    <a:pt x="4372" y="288331"/>
                  </a:lnTo>
                  <a:lnTo>
                    <a:pt x="12455" y="310666"/>
                  </a:lnTo>
                  <a:lnTo>
                    <a:pt x="26932" y="320013"/>
                  </a:lnTo>
                  <a:lnTo>
                    <a:pt x="45362" y="325578"/>
                  </a:lnTo>
                  <a:lnTo>
                    <a:pt x="84871" y="31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3274"/>
            <p:cNvSpPr/>
            <p:nvPr>
              <p:custDataLst>
                <p:tags r:id="rId94"/>
              </p:custDataLst>
            </p:nvPr>
          </p:nvSpPr>
          <p:spPr>
            <a:xfrm>
              <a:off x="6572250" y="34861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3252" y="10506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3275"/>
            <p:cNvSpPr/>
            <p:nvPr>
              <p:custDataLst>
                <p:tags r:id="rId95"/>
              </p:custDataLst>
            </p:nvPr>
          </p:nvSpPr>
          <p:spPr>
            <a:xfrm>
              <a:off x="6814413" y="3381375"/>
              <a:ext cx="5488" cy="171451"/>
            </a:xfrm>
            <a:custGeom>
              <a:avLst/>
              <a:gdLst/>
              <a:ahLst/>
              <a:cxnLst/>
              <a:rect l="0" t="0" r="0" b="0"/>
              <a:pathLst>
                <a:path w="5488" h="171451">
                  <a:moveTo>
                    <a:pt x="5487" y="0"/>
                  </a:moveTo>
                  <a:lnTo>
                    <a:pt x="5487" y="0"/>
                  </a:lnTo>
                  <a:lnTo>
                    <a:pt x="5487" y="5057"/>
                  </a:lnTo>
                  <a:lnTo>
                    <a:pt x="0" y="23851"/>
                  </a:lnTo>
                  <a:lnTo>
                    <a:pt x="4556" y="64302"/>
                  </a:lnTo>
                  <a:lnTo>
                    <a:pt x="5303" y="104306"/>
                  </a:lnTo>
                  <a:lnTo>
                    <a:pt x="5451" y="142782"/>
                  </a:lnTo>
                  <a:lnTo>
                    <a:pt x="548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580"/>
          <p:cNvGrpSpPr/>
          <p:nvPr/>
        </p:nvGrpSpPr>
        <p:grpSpPr>
          <a:xfrm>
            <a:off x="7536383" y="3402142"/>
            <a:ext cx="595564" cy="158773"/>
            <a:chOff x="7536383" y="3402142"/>
            <a:chExt cx="595564" cy="158773"/>
          </a:xfrm>
        </p:grpSpPr>
        <p:sp>
          <p:nvSpPr>
            <p:cNvPr id="592" name="SMARTInkShape-3276"/>
            <p:cNvSpPr/>
            <p:nvPr>
              <p:custDataLst>
                <p:tags r:id="rId89"/>
              </p:custDataLst>
            </p:nvPr>
          </p:nvSpPr>
          <p:spPr>
            <a:xfrm>
              <a:off x="7987671" y="3402142"/>
              <a:ext cx="144276" cy="158773"/>
            </a:xfrm>
            <a:custGeom>
              <a:avLst/>
              <a:gdLst/>
              <a:ahLst/>
              <a:cxnLst/>
              <a:rect l="0" t="0" r="0" b="0"/>
              <a:pathLst>
                <a:path w="144276" h="158773">
                  <a:moveTo>
                    <a:pt x="108579" y="17333"/>
                  </a:moveTo>
                  <a:lnTo>
                    <a:pt x="108579" y="17333"/>
                  </a:lnTo>
                  <a:lnTo>
                    <a:pt x="108579" y="12276"/>
                  </a:lnTo>
                  <a:lnTo>
                    <a:pt x="105757" y="6972"/>
                  </a:lnTo>
                  <a:lnTo>
                    <a:pt x="103523" y="4076"/>
                  </a:lnTo>
                  <a:lnTo>
                    <a:pt x="98218" y="858"/>
                  </a:lnTo>
                  <a:lnTo>
                    <a:pt x="95322" y="0"/>
                  </a:lnTo>
                  <a:lnTo>
                    <a:pt x="76076" y="3848"/>
                  </a:lnTo>
                  <a:lnTo>
                    <a:pt x="55322" y="16747"/>
                  </a:lnTo>
                  <a:lnTo>
                    <a:pt x="30403" y="40069"/>
                  </a:lnTo>
                  <a:lnTo>
                    <a:pt x="14193" y="67881"/>
                  </a:lnTo>
                  <a:lnTo>
                    <a:pt x="800" y="103635"/>
                  </a:lnTo>
                  <a:lnTo>
                    <a:pt x="0" y="116720"/>
                  </a:lnTo>
                  <a:lnTo>
                    <a:pt x="8109" y="143857"/>
                  </a:lnTo>
                  <a:lnTo>
                    <a:pt x="13024" y="149307"/>
                  </a:lnTo>
                  <a:lnTo>
                    <a:pt x="26952" y="155363"/>
                  </a:lnTo>
                  <a:lnTo>
                    <a:pt x="52643" y="158772"/>
                  </a:lnTo>
                  <a:lnTo>
                    <a:pt x="85420" y="149669"/>
                  </a:lnTo>
                  <a:lnTo>
                    <a:pt x="106774" y="138624"/>
                  </a:lnTo>
                  <a:lnTo>
                    <a:pt x="124860" y="118535"/>
                  </a:lnTo>
                  <a:lnTo>
                    <a:pt x="141272" y="85419"/>
                  </a:lnTo>
                  <a:lnTo>
                    <a:pt x="144275" y="74757"/>
                  </a:lnTo>
                  <a:lnTo>
                    <a:pt x="142789" y="63669"/>
                  </a:lnTo>
                  <a:lnTo>
                    <a:pt x="140911" y="57749"/>
                  </a:lnTo>
                  <a:lnTo>
                    <a:pt x="130357" y="45526"/>
                  </a:lnTo>
                  <a:lnTo>
                    <a:pt x="112881" y="30546"/>
                  </a:lnTo>
                  <a:lnTo>
                    <a:pt x="87674" y="21040"/>
                  </a:lnTo>
                  <a:lnTo>
                    <a:pt x="60954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3277"/>
            <p:cNvSpPr/>
            <p:nvPr>
              <p:custDataLst>
                <p:tags r:id="rId90"/>
              </p:custDataLst>
            </p:nvPr>
          </p:nvSpPr>
          <p:spPr>
            <a:xfrm>
              <a:off x="7536383" y="3533775"/>
              <a:ext cx="188393" cy="19006"/>
            </a:xfrm>
            <a:custGeom>
              <a:avLst/>
              <a:gdLst/>
              <a:ahLst/>
              <a:cxnLst/>
              <a:rect l="0" t="0" r="0" b="0"/>
              <a:pathLst>
                <a:path w="188393" h="19006">
                  <a:moveTo>
                    <a:pt x="26467" y="0"/>
                  </a:moveTo>
                  <a:lnTo>
                    <a:pt x="26467" y="0"/>
                  </a:lnTo>
                  <a:lnTo>
                    <a:pt x="0" y="17333"/>
                  </a:lnTo>
                  <a:lnTo>
                    <a:pt x="42437" y="18824"/>
                  </a:lnTo>
                  <a:lnTo>
                    <a:pt x="85596" y="19005"/>
                  </a:lnTo>
                  <a:lnTo>
                    <a:pt x="131503" y="11505"/>
                  </a:lnTo>
                  <a:lnTo>
                    <a:pt x="18839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3278"/>
            <p:cNvSpPr/>
            <p:nvPr>
              <p:custDataLst>
                <p:tags r:id="rId91"/>
              </p:custDataLst>
            </p:nvPr>
          </p:nvSpPr>
          <p:spPr>
            <a:xfrm>
              <a:off x="7543800" y="34480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47265" y="9525"/>
                  </a:lnTo>
                  <a:lnTo>
                    <a:pt x="88476" y="9525"/>
                  </a:lnTo>
                  <a:lnTo>
                    <a:pt x="118996" y="6703"/>
                  </a:lnTo>
                  <a:lnTo>
                    <a:pt x="153327" y="132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581"/>
          <p:cNvGrpSpPr/>
          <p:nvPr/>
        </p:nvGrpSpPr>
        <p:grpSpPr>
          <a:xfrm>
            <a:off x="6276975" y="2973677"/>
            <a:ext cx="1094241" cy="1021904"/>
            <a:chOff x="6276975" y="2973677"/>
            <a:chExt cx="1094241" cy="1021904"/>
          </a:xfrm>
        </p:grpSpPr>
        <p:sp>
          <p:nvSpPr>
            <p:cNvPr id="596" name="SMARTInkShape-3279"/>
            <p:cNvSpPr/>
            <p:nvPr>
              <p:custDataLst>
                <p:tags r:id="rId87"/>
              </p:custDataLst>
            </p:nvPr>
          </p:nvSpPr>
          <p:spPr>
            <a:xfrm>
              <a:off x="7144258" y="2973677"/>
              <a:ext cx="226958" cy="207674"/>
            </a:xfrm>
            <a:custGeom>
              <a:avLst/>
              <a:gdLst/>
              <a:ahLst/>
              <a:cxnLst/>
              <a:rect l="0" t="0" r="0" b="0"/>
              <a:pathLst>
                <a:path w="226958" h="207674">
                  <a:moveTo>
                    <a:pt x="18542" y="45748"/>
                  </a:moveTo>
                  <a:lnTo>
                    <a:pt x="18542" y="45748"/>
                  </a:lnTo>
                  <a:lnTo>
                    <a:pt x="3354" y="29502"/>
                  </a:lnTo>
                  <a:lnTo>
                    <a:pt x="637" y="20238"/>
                  </a:lnTo>
                  <a:lnTo>
                    <a:pt x="0" y="13949"/>
                  </a:lnTo>
                  <a:lnTo>
                    <a:pt x="3006" y="10790"/>
                  </a:lnTo>
                  <a:lnTo>
                    <a:pt x="20288" y="2347"/>
                  </a:lnTo>
                  <a:lnTo>
                    <a:pt x="29196" y="0"/>
                  </a:lnTo>
                  <a:lnTo>
                    <a:pt x="72287" y="5909"/>
                  </a:lnTo>
                  <a:lnTo>
                    <a:pt x="90053" y="8992"/>
                  </a:lnTo>
                  <a:lnTo>
                    <a:pt x="127690" y="22628"/>
                  </a:lnTo>
                  <a:lnTo>
                    <a:pt x="174732" y="47342"/>
                  </a:lnTo>
                  <a:lnTo>
                    <a:pt x="215167" y="89293"/>
                  </a:lnTo>
                  <a:lnTo>
                    <a:pt x="222347" y="102496"/>
                  </a:lnTo>
                  <a:lnTo>
                    <a:pt x="226957" y="128219"/>
                  </a:lnTo>
                  <a:lnTo>
                    <a:pt x="220264" y="160228"/>
                  </a:lnTo>
                  <a:lnTo>
                    <a:pt x="210720" y="181386"/>
                  </a:lnTo>
                  <a:lnTo>
                    <a:pt x="189992" y="207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3280"/>
            <p:cNvSpPr/>
            <p:nvPr>
              <p:custDataLst>
                <p:tags r:id="rId88"/>
              </p:custDataLst>
            </p:nvPr>
          </p:nvSpPr>
          <p:spPr>
            <a:xfrm>
              <a:off x="6276975" y="3105150"/>
              <a:ext cx="990601" cy="890431"/>
            </a:xfrm>
            <a:custGeom>
              <a:avLst/>
              <a:gdLst/>
              <a:ahLst/>
              <a:cxnLst/>
              <a:rect l="0" t="0" r="0" b="0"/>
              <a:pathLst>
                <a:path w="990601" h="890431">
                  <a:moveTo>
                    <a:pt x="0" y="876300"/>
                  </a:moveTo>
                  <a:lnTo>
                    <a:pt x="0" y="876300"/>
                  </a:lnTo>
                  <a:lnTo>
                    <a:pt x="0" y="890430"/>
                  </a:lnTo>
                  <a:lnTo>
                    <a:pt x="0" y="886640"/>
                  </a:lnTo>
                  <a:lnTo>
                    <a:pt x="14189" y="871657"/>
                  </a:lnTo>
                  <a:lnTo>
                    <a:pt x="19712" y="868945"/>
                  </a:lnTo>
                  <a:lnTo>
                    <a:pt x="22666" y="868222"/>
                  </a:lnTo>
                  <a:lnTo>
                    <a:pt x="31881" y="862147"/>
                  </a:lnTo>
                  <a:lnTo>
                    <a:pt x="55182" y="837173"/>
                  </a:lnTo>
                  <a:lnTo>
                    <a:pt x="92517" y="793690"/>
                  </a:lnTo>
                  <a:lnTo>
                    <a:pt x="134244" y="751631"/>
                  </a:lnTo>
                  <a:lnTo>
                    <a:pt x="176682" y="714208"/>
                  </a:lnTo>
                  <a:lnTo>
                    <a:pt x="219285" y="668638"/>
                  </a:lnTo>
                  <a:lnTo>
                    <a:pt x="255003" y="630385"/>
                  </a:lnTo>
                  <a:lnTo>
                    <a:pt x="292397" y="587066"/>
                  </a:lnTo>
                  <a:lnTo>
                    <a:pt x="331346" y="544833"/>
                  </a:lnTo>
                  <a:lnTo>
                    <a:pt x="360696" y="510965"/>
                  </a:lnTo>
                  <a:lnTo>
                    <a:pt x="391378" y="477567"/>
                  </a:lnTo>
                  <a:lnTo>
                    <a:pt x="422654" y="445086"/>
                  </a:lnTo>
                  <a:lnTo>
                    <a:pt x="454193" y="413010"/>
                  </a:lnTo>
                  <a:lnTo>
                    <a:pt x="488672" y="381116"/>
                  </a:lnTo>
                  <a:lnTo>
                    <a:pt x="524104" y="349302"/>
                  </a:lnTo>
                  <a:lnTo>
                    <a:pt x="557491" y="317523"/>
                  </a:lnTo>
                  <a:lnTo>
                    <a:pt x="592790" y="285760"/>
                  </a:lnTo>
                  <a:lnTo>
                    <a:pt x="628588" y="255063"/>
                  </a:lnTo>
                  <a:lnTo>
                    <a:pt x="662136" y="227309"/>
                  </a:lnTo>
                  <a:lnTo>
                    <a:pt x="694686" y="200862"/>
                  </a:lnTo>
                  <a:lnTo>
                    <a:pt x="726791" y="176056"/>
                  </a:lnTo>
                  <a:lnTo>
                    <a:pt x="773557" y="144240"/>
                  </a:lnTo>
                  <a:lnTo>
                    <a:pt x="814695" y="115763"/>
                  </a:lnTo>
                  <a:lnTo>
                    <a:pt x="853696" y="92391"/>
                  </a:lnTo>
                  <a:lnTo>
                    <a:pt x="899156" y="62230"/>
                  </a:lnTo>
                  <a:lnTo>
                    <a:pt x="941360" y="35398"/>
                  </a:lnTo>
                  <a:lnTo>
                    <a:pt x="988967" y="1502"/>
                  </a:lnTo>
                  <a:lnTo>
                    <a:pt x="990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582"/>
          <p:cNvGrpSpPr/>
          <p:nvPr/>
        </p:nvGrpSpPr>
        <p:grpSpPr>
          <a:xfrm>
            <a:off x="2754049" y="3034287"/>
            <a:ext cx="618145" cy="823339"/>
            <a:chOff x="2754049" y="3034287"/>
            <a:chExt cx="618145" cy="823339"/>
          </a:xfrm>
        </p:grpSpPr>
        <p:sp>
          <p:nvSpPr>
            <p:cNvPr id="599" name="SMARTInkShape-3281"/>
            <p:cNvSpPr/>
            <p:nvPr>
              <p:custDataLst>
                <p:tags r:id="rId85"/>
              </p:custDataLst>
            </p:nvPr>
          </p:nvSpPr>
          <p:spPr>
            <a:xfrm>
              <a:off x="2754049" y="3076575"/>
              <a:ext cx="579702" cy="781051"/>
            </a:xfrm>
            <a:custGeom>
              <a:avLst/>
              <a:gdLst/>
              <a:ahLst/>
              <a:cxnLst/>
              <a:rect l="0" t="0" r="0" b="0"/>
              <a:pathLst>
                <a:path w="579702" h="781051">
                  <a:moveTo>
                    <a:pt x="8201" y="781050"/>
                  </a:moveTo>
                  <a:lnTo>
                    <a:pt x="8201" y="781050"/>
                  </a:lnTo>
                  <a:lnTo>
                    <a:pt x="662" y="763150"/>
                  </a:lnTo>
                  <a:lnTo>
                    <a:pt x="0" y="759591"/>
                  </a:lnTo>
                  <a:lnTo>
                    <a:pt x="20251" y="713327"/>
                  </a:lnTo>
                  <a:lnTo>
                    <a:pt x="47052" y="674151"/>
                  </a:lnTo>
                  <a:lnTo>
                    <a:pt x="76906" y="632699"/>
                  </a:lnTo>
                  <a:lnTo>
                    <a:pt x="98996" y="596218"/>
                  </a:lnTo>
                  <a:lnTo>
                    <a:pt x="129060" y="558598"/>
                  </a:lnTo>
                  <a:lnTo>
                    <a:pt x="159722" y="515584"/>
                  </a:lnTo>
                  <a:lnTo>
                    <a:pt x="193972" y="469324"/>
                  </a:lnTo>
                  <a:lnTo>
                    <a:pt x="230931" y="422104"/>
                  </a:lnTo>
                  <a:lnTo>
                    <a:pt x="268693" y="374599"/>
                  </a:lnTo>
                  <a:lnTo>
                    <a:pt x="296836" y="340055"/>
                  </a:lnTo>
                  <a:lnTo>
                    <a:pt x="325925" y="305652"/>
                  </a:lnTo>
                  <a:lnTo>
                    <a:pt x="366102" y="262484"/>
                  </a:lnTo>
                  <a:lnTo>
                    <a:pt x="404817" y="222882"/>
                  </a:lnTo>
                  <a:lnTo>
                    <a:pt x="442041" y="184337"/>
                  </a:lnTo>
                  <a:lnTo>
                    <a:pt x="473649" y="147164"/>
                  </a:lnTo>
                  <a:lnTo>
                    <a:pt x="517326" y="100871"/>
                  </a:lnTo>
                  <a:lnTo>
                    <a:pt x="553678" y="53814"/>
                  </a:lnTo>
                  <a:lnTo>
                    <a:pt x="574561" y="20860"/>
                  </a:lnTo>
                  <a:lnTo>
                    <a:pt x="5797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3282"/>
            <p:cNvSpPr/>
            <p:nvPr>
              <p:custDataLst>
                <p:tags r:id="rId86"/>
              </p:custDataLst>
            </p:nvPr>
          </p:nvSpPr>
          <p:spPr>
            <a:xfrm>
              <a:off x="3200400" y="3034287"/>
              <a:ext cx="171794" cy="137539"/>
            </a:xfrm>
            <a:custGeom>
              <a:avLst/>
              <a:gdLst/>
              <a:ahLst/>
              <a:cxnLst/>
              <a:rect l="0" t="0" r="0" b="0"/>
              <a:pathLst>
                <a:path w="171794" h="137539">
                  <a:moveTo>
                    <a:pt x="0" y="42288"/>
                  </a:moveTo>
                  <a:lnTo>
                    <a:pt x="0" y="42288"/>
                  </a:lnTo>
                  <a:lnTo>
                    <a:pt x="5056" y="32175"/>
                  </a:lnTo>
                  <a:lnTo>
                    <a:pt x="16006" y="24388"/>
                  </a:lnTo>
                  <a:lnTo>
                    <a:pt x="54988" y="4289"/>
                  </a:lnTo>
                  <a:lnTo>
                    <a:pt x="76297" y="0"/>
                  </a:lnTo>
                  <a:lnTo>
                    <a:pt x="121786" y="3427"/>
                  </a:lnTo>
                  <a:lnTo>
                    <a:pt x="145093" y="14076"/>
                  </a:lnTo>
                  <a:lnTo>
                    <a:pt x="167051" y="35693"/>
                  </a:lnTo>
                  <a:lnTo>
                    <a:pt x="170634" y="43183"/>
                  </a:lnTo>
                  <a:lnTo>
                    <a:pt x="171793" y="57150"/>
                  </a:lnTo>
                  <a:lnTo>
                    <a:pt x="163279" y="99319"/>
                  </a:lnTo>
                  <a:lnTo>
                    <a:pt x="152400" y="137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583"/>
          <p:cNvGrpSpPr/>
          <p:nvPr/>
        </p:nvGrpSpPr>
        <p:grpSpPr>
          <a:xfrm>
            <a:off x="1975712" y="4620017"/>
            <a:ext cx="484241" cy="275834"/>
            <a:chOff x="1975712" y="4620017"/>
            <a:chExt cx="484241" cy="275834"/>
          </a:xfrm>
        </p:grpSpPr>
        <p:sp>
          <p:nvSpPr>
            <p:cNvPr id="602" name="SMARTInkShape-3283"/>
            <p:cNvSpPr/>
            <p:nvPr>
              <p:custDataLst>
                <p:tags r:id="rId82"/>
              </p:custDataLst>
            </p:nvPr>
          </p:nvSpPr>
          <p:spPr>
            <a:xfrm>
              <a:off x="1975712" y="4725769"/>
              <a:ext cx="376964" cy="27207"/>
            </a:xfrm>
            <a:custGeom>
              <a:avLst/>
              <a:gdLst/>
              <a:ahLst/>
              <a:cxnLst/>
              <a:rect l="0" t="0" r="0" b="0"/>
              <a:pathLst>
                <a:path w="376964" h="27207">
                  <a:moveTo>
                    <a:pt x="5488" y="27206"/>
                  </a:moveTo>
                  <a:lnTo>
                    <a:pt x="5488" y="27206"/>
                  </a:lnTo>
                  <a:lnTo>
                    <a:pt x="0" y="27206"/>
                  </a:lnTo>
                  <a:lnTo>
                    <a:pt x="38980" y="24384"/>
                  </a:lnTo>
                  <a:lnTo>
                    <a:pt x="79264" y="16845"/>
                  </a:lnTo>
                  <a:lnTo>
                    <a:pt x="122950" y="10731"/>
                  </a:lnTo>
                  <a:lnTo>
                    <a:pt x="158825" y="8919"/>
                  </a:lnTo>
                  <a:lnTo>
                    <a:pt x="203816" y="3250"/>
                  </a:lnTo>
                  <a:lnTo>
                    <a:pt x="248755" y="0"/>
                  </a:lnTo>
                  <a:lnTo>
                    <a:pt x="281176" y="2061"/>
                  </a:lnTo>
                  <a:lnTo>
                    <a:pt x="320712" y="6350"/>
                  </a:lnTo>
                  <a:lnTo>
                    <a:pt x="376963" y="17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3284"/>
            <p:cNvSpPr/>
            <p:nvPr>
              <p:custDataLst>
                <p:tags r:id="rId83"/>
              </p:custDataLst>
            </p:nvPr>
          </p:nvSpPr>
          <p:spPr>
            <a:xfrm>
              <a:off x="1996585" y="4772025"/>
              <a:ext cx="403716" cy="85576"/>
            </a:xfrm>
            <a:custGeom>
              <a:avLst/>
              <a:gdLst/>
              <a:ahLst/>
              <a:cxnLst/>
              <a:rect l="0" t="0" r="0" b="0"/>
              <a:pathLst>
                <a:path w="403716" h="85576">
                  <a:moveTo>
                    <a:pt x="60815" y="66675"/>
                  </a:moveTo>
                  <a:lnTo>
                    <a:pt x="60815" y="66675"/>
                  </a:lnTo>
                  <a:lnTo>
                    <a:pt x="22834" y="81863"/>
                  </a:lnTo>
                  <a:lnTo>
                    <a:pt x="0" y="85386"/>
                  </a:lnTo>
                  <a:lnTo>
                    <a:pt x="163" y="85500"/>
                  </a:lnTo>
                  <a:lnTo>
                    <a:pt x="1330" y="85575"/>
                  </a:lnTo>
                  <a:lnTo>
                    <a:pt x="47839" y="76015"/>
                  </a:lnTo>
                  <a:lnTo>
                    <a:pt x="85663" y="68855"/>
                  </a:lnTo>
                  <a:lnTo>
                    <a:pt x="124152" y="60030"/>
                  </a:lnTo>
                  <a:lnTo>
                    <a:pt x="161308" y="51772"/>
                  </a:lnTo>
                  <a:lnTo>
                    <a:pt x="205666" y="45622"/>
                  </a:lnTo>
                  <a:lnTo>
                    <a:pt x="242375" y="40329"/>
                  </a:lnTo>
                  <a:lnTo>
                    <a:pt x="287649" y="33483"/>
                  </a:lnTo>
                  <a:lnTo>
                    <a:pt x="327166" y="21940"/>
                  </a:lnTo>
                  <a:lnTo>
                    <a:pt x="368368" y="9469"/>
                  </a:lnTo>
                  <a:lnTo>
                    <a:pt x="403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3285"/>
            <p:cNvSpPr/>
            <p:nvPr>
              <p:custDataLst>
                <p:tags r:id="rId84"/>
              </p:custDataLst>
            </p:nvPr>
          </p:nvSpPr>
          <p:spPr>
            <a:xfrm>
              <a:off x="2275478" y="4620017"/>
              <a:ext cx="184475" cy="275834"/>
            </a:xfrm>
            <a:custGeom>
              <a:avLst/>
              <a:gdLst/>
              <a:ahLst/>
              <a:cxnLst/>
              <a:rect l="0" t="0" r="0" b="0"/>
              <a:pathLst>
                <a:path w="184475" h="275834">
                  <a:moveTo>
                    <a:pt x="58147" y="9133"/>
                  </a:moveTo>
                  <a:lnTo>
                    <a:pt x="58147" y="9133"/>
                  </a:lnTo>
                  <a:lnTo>
                    <a:pt x="27063" y="1594"/>
                  </a:lnTo>
                  <a:lnTo>
                    <a:pt x="1089" y="0"/>
                  </a:lnTo>
                  <a:lnTo>
                    <a:pt x="0" y="928"/>
                  </a:lnTo>
                  <a:lnTo>
                    <a:pt x="1391" y="2605"/>
                  </a:lnTo>
                  <a:lnTo>
                    <a:pt x="9639" y="7290"/>
                  </a:lnTo>
                  <a:lnTo>
                    <a:pt x="54816" y="22009"/>
                  </a:lnTo>
                  <a:lnTo>
                    <a:pt x="96648" y="35626"/>
                  </a:lnTo>
                  <a:lnTo>
                    <a:pt x="129056" y="51673"/>
                  </a:lnTo>
                  <a:lnTo>
                    <a:pt x="171817" y="89677"/>
                  </a:lnTo>
                  <a:lnTo>
                    <a:pt x="182045" y="106314"/>
                  </a:lnTo>
                  <a:lnTo>
                    <a:pt x="184474" y="124291"/>
                  </a:lnTo>
                  <a:lnTo>
                    <a:pt x="182466" y="151589"/>
                  </a:lnTo>
                  <a:lnTo>
                    <a:pt x="166949" y="173756"/>
                  </a:lnTo>
                  <a:lnTo>
                    <a:pt x="124927" y="215187"/>
                  </a:lnTo>
                  <a:lnTo>
                    <a:pt x="89628" y="258636"/>
                  </a:lnTo>
                  <a:lnTo>
                    <a:pt x="67672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584"/>
          <p:cNvGrpSpPr/>
          <p:nvPr/>
        </p:nvGrpSpPr>
        <p:grpSpPr>
          <a:xfrm>
            <a:off x="3042131" y="4476750"/>
            <a:ext cx="672459" cy="323851"/>
            <a:chOff x="3042131" y="4476750"/>
            <a:chExt cx="672459" cy="323851"/>
          </a:xfrm>
        </p:grpSpPr>
        <p:sp>
          <p:nvSpPr>
            <p:cNvPr id="606" name="SMARTInkShape-3286"/>
            <p:cNvSpPr/>
            <p:nvPr>
              <p:custDataLst>
                <p:tags r:id="rId77"/>
              </p:custDataLst>
            </p:nvPr>
          </p:nvSpPr>
          <p:spPr>
            <a:xfrm>
              <a:off x="3042131" y="4476750"/>
              <a:ext cx="282095" cy="288802"/>
            </a:xfrm>
            <a:custGeom>
              <a:avLst/>
              <a:gdLst/>
              <a:ahLst/>
              <a:cxnLst/>
              <a:rect l="0" t="0" r="0" b="0"/>
              <a:pathLst>
                <a:path w="282095" h="288802">
                  <a:moveTo>
                    <a:pt x="253519" y="0"/>
                  </a:moveTo>
                  <a:lnTo>
                    <a:pt x="253519" y="0"/>
                  </a:lnTo>
                  <a:lnTo>
                    <a:pt x="248462" y="0"/>
                  </a:lnTo>
                  <a:lnTo>
                    <a:pt x="209645" y="17306"/>
                  </a:lnTo>
                  <a:lnTo>
                    <a:pt x="166026" y="39010"/>
                  </a:lnTo>
                  <a:lnTo>
                    <a:pt x="121701" y="58623"/>
                  </a:lnTo>
                  <a:lnTo>
                    <a:pt x="80285" y="78798"/>
                  </a:lnTo>
                  <a:lnTo>
                    <a:pt x="53730" y="97056"/>
                  </a:lnTo>
                  <a:lnTo>
                    <a:pt x="48307" y="104167"/>
                  </a:lnTo>
                  <a:lnTo>
                    <a:pt x="46861" y="107545"/>
                  </a:lnTo>
                  <a:lnTo>
                    <a:pt x="46955" y="110855"/>
                  </a:lnTo>
                  <a:lnTo>
                    <a:pt x="49882" y="117355"/>
                  </a:lnTo>
                  <a:lnTo>
                    <a:pt x="53203" y="119512"/>
                  </a:lnTo>
                  <a:lnTo>
                    <a:pt x="96665" y="131111"/>
                  </a:lnTo>
                  <a:lnTo>
                    <a:pt x="137104" y="133055"/>
                  </a:lnTo>
                  <a:lnTo>
                    <a:pt x="169571" y="136114"/>
                  </a:lnTo>
                  <a:lnTo>
                    <a:pt x="204874" y="143043"/>
                  </a:lnTo>
                  <a:lnTo>
                    <a:pt x="206272" y="145104"/>
                  </a:lnTo>
                  <a:lnTo>
                    <a:pt x="206146" y="147536"/>
                  </a:lnTo>
                  <a:lnTo>
                    <a:pt x="195856" y="161071"/>
                  </a:lnTo>
                  <a:lnTo>
                    <a:pt x="158207" y="178063"/>
                  </a:lnTo>
                  <a:lnTo>
                    <a:pt x="112827" y="200704"/>
                  </a:lnTo>
                  <a:lnTo>
                    <a:pt x="85538" y="213632"/>
                  </a:lnTo>
                  <a:lnTo>
                    <a:pt x="69853" y="218773"/>
                  </a:lnTo>
                  <a:lnTo>
                    <a:pt x="22762" y="244810"/>
                  </a:lnTo>
                  <a:lnTo>
                    <a:pt x="5112" y="260333"/>
                  </a:lnTo>
                  <a:lnTo>
                    <a:pt x="241" y="268456"/>
                  </a:lnTo>
                  <a:lnTo>
                    <a:pt x="0" y="272104"/>
                  </a:lnTo>
                  <a:lnTo>
                    <a:pt x="2555" y="278979"/>
                  </a:lnTo>
                  <a:lnTo>
                    <a:pt x="15685" y="285564"/>
                  </a:lnTo>
                  <a:lnTo>
                    <a:pt x="25113" y="288801"/>
                  </a:lnTo>
                  <a:lnTo>
                    <a:pt x="71720" y="287451"/>
                  </a:lnTo>
                  <a:lnTo>
                    <a:pt x="113340" y="286254"/>
                  </a:lnTo>
                  <a:lnTo>
                    <a:pt x="148837" y="284840"/>
                  </a:lnTo>
                  <a:lnTo>
                    <a:pt x="188753" y="279248"/>
                  </a:lnTo>
                  <a:lnTo>
                    <a:pt x="228457" y="276822"/>
                  </a:lnTo>
                  <a:lnTo>
                    <a:pt x="282094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3287"/>
            <p:cNvSpPr/>
            <p:nvPr>
              <p:custDataLst>
                <p:tags r:id="rId78"/>
              </p:custDataLst>
            </p:nvPr>
          </p:nvSpPr>
          <p:spPr>
            <a:xfrm>
              <a:off x="3476625" y="4499837"/>
              <a:ext cx="114301" cy="110264"/>
            </a:xfrm>
            <a:custGeom>
              <a:avLst/>
              <a:gdLst/>
              <a:ahLst/>
              <a:cxnLst/>
              <a:rect l="0" t="0" r="0" b="0"/>
              <a:pathLst>
                <a:path w="114301" h="110264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7605" y="0"/>
                  </a:lnTo>
                  <a:lnTo>
                    <a:pt x="10361" y="772"/>
                  </a:lnTo>
                  <a:lnTo>
                    <a:pt x="54597" y="29380"/>
                  </a:lnTo>
                  <a:lnTo>
                    <a:pt x="63424" y="34098"/>
                  </a:lnTo>
                  <a:lnTo>
                    <a:pt x="74402" y="43251"/>
                  </a:lnTo>
                  <a:lnTo>
                    <a:pt x="97989" y="86963"/>
                  </a:lnTo>
                  <a:lnTo>
                    <a:pt x="11430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3288"/>
            <p:cNvSpPr/>
            <p:nvPr>
              <p:custDataLst>
                <p:tags r:id="rId79"/>
              </p:custDataLst>
            </p:nvPr>
          </p:nvSpPr>
          <p:spPr>
            <a:xfrm>
              <a:off x="3680949" y="4638675"/>
              <a:ext cx="33641" cy="37582"/>
            </a:xfrm>
            <a:custGeom>
              <a:avLst/>
              <a:gdLst/>
              <a:ahLst/>
              <a:cxnLst/>
              <a:rect l="0" t="0" r="0" b="0"/>
              <a:pathLst>
                <a:path w="33641" h="37582">
                  <a:moveTo>
                    <a:pt x="14751" y="9525"/>
                  </a:moveTo>
                  <a:lnTo>
                    <a:pt x="14751" y="9525"/>
                  </a:lnTo>
                  <a:lnTo>
                    <a:pt x="9694" y="9525"/>
                  </a:lnTo>
                  <a:lnTo>
                    <a:pt x="8205" y="10583"/>
                  </a:lnTo>
                  <a:lnTo>
                    <a:pt x="7212" y="12347"/>
                  </a:lnTo>
                  <a:lnTo>
                    <a:pt x="6550" y="14581"/>
                  </a:lnTo>
                  <a:lnTo>
                    <a:pt x="5050" y="16070"/>
                  </a:lnTo>
                  <a:lnTo>
                    <a:pt x="562" y="17726"/>
                  </a:lnTo>
                  <a:lnTo>
                    <a:pt x="0" y="19226"/>
                  </a:lnTo>
                  <a:lnTo>
                    <a:pt x="684" y="21284"/>
                  </a:lnTo>
                  <a:lnTo>
                    <a:pt x="3207" y="26393"/>
                  </a:lnTo>
                  <a:lnTo>
                    <a:pt x="4329" y="32191"/>
                  </a:lnTo>
                  <a:lnTo>
                    <a:pt x="5686" y="34161"/>
                  </a:lnTo>
                  <a:lnTo>
                    <a:pt x="7649" y="35474"/>
                  </a:lnTo>
                  <a:lnTo>
                    <a:pt x="15469" y="37322"/>
                  </a:lnTo>
                  <a:lnTo>
                    <a:pt x="18405" y="37581"/>
                  </a:lnTo>
                  <a:lnTo>
                    <a:pt x="24489" y="35047"/>
                  </a:lnTo>
                  <a:lnTo>
                    <a:pt x="27593" y="32890"/>
                  </a:lnTo>
                  <a:lnTo>
                    <a:pt x="31042" y="27671"/>
                  </a:lnTo>
                  <a:lnTo>
                    <a:pt x="33640" y="11353"/>
                  </a:lnTo>
                  <a:lnTo>
                    <a:pt x="14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3289"/>
            <p:cNvSpPr/>
            <p:nvPr>
              <p:custDataLst>
                <p:tags r:id="rId80"/>
              </p:custDataLst>
            </p:nvPr>
          </p:nvSpPr>
          <p:spPr>
            <a:xfrm>
              <a:off x="3657600" y="47529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8201" y="22666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3290"/>
            <p:cNvSpPr/>
            <p:nvPr>
              <p:custDataLst>
                <p:tags r:id="rId81"/>
              </p:custDataLst>
            </p:nvPr>
          </p:nvSpPr>
          <p:spPr>
            <a:xfrm>
              <a:off x="3572159" y="4505717"/>
              <a:ext cx="90047" cy="247259"/>
            </a:xfrm>
            <a:custGeom>
              <a:avLst/>
              <a:gdLst/>
              <a:ahLst/>
              <a:cxnLst/>
              <a:rect l="0" t="0" r="0" b="0"/>
              <a:pathLst>
                <a:path w="90047" h="247259">
                  <a:moveTo>
                    <a:pt x="75916" y="9133"/>
                  </a:moveTo>
                  <a:lnTo>
                    <a:pt x="75916" y="9133"/>
                  </a:lnTo>
                  <a:lnTo>
                    <a:pt x="80973" y="4077"/>
                  </a:lnTo>
                  <a:lnTo>
                    <a:pt x="86277" y="1594"/>
                  </a:lnTo>
                  <a:lnTo>
                    <a:pt x="89173" y="932"/>
                  </a:lnTo>
                  <a:lnTo>
                    <a:pt x="90046" y="491"/>
                  </a:lnTo>
                  <a:lnTo>
                    <a:pt x="89569" y="196"/>
                  </a:lnTo>
                  <a:lnTo>
                    <a:pt x="88193" y="0"/>
                  </a:lnTo>
                  <a:lnTo>
                    <a:pt x="87276" y="928"/>
                  </a:lnTo>
                  <a:lnTo>
                    <a:pt x="86256" y="4781"/>
                  </a:lnTo>
                  <a:lnTo>
                    <a:pt x="48883" y="50656"/>
                  </a:lnTo>
                  <a:lnTo>
                    <a:pt x="21159" y="97862"/>
                  </a:lnTo>
                  <a:lnTo>
                    <a:pt x="7011" y="117032"/>
                  </a:lnTo>
                  <a:lnTo>
                    <a:pt x="676" y="138714"/>
                  </a:lnTo>
                  <a:lnTo>
                    <a:pt x="0" y="146422"/>
                  </a:lnTo>
                  <a:lnTo>
                    <a:pt x="2665" y="152348"/>
                  </a:lnTo>
                  <a:lnTo>
                    <a:pt x="4857" y="155409"/>
                  </a:lnTo>
                  <a:lnTo>
                    <a:pt x="16609" y="199890"/>
                  </a:lnTo>
                  <a:lnTo>
                    <a:pt x="18340" y="225084"/>
                  </a:lnTo>
                  <a:lnTo>
                    <a:pt x="9241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4" name="SMARTInkShape-Group585"/>
          <p:cNvGrpSpPr/>
          <p:nvPr/>
        </p:nvGrpSpPr>
        <p:grpSpPr>
          <a:xfrm>
            <a:off x="4067292" y="4638675"/>
            <a:ext cx="199909" cy="122581"/>
            <a:chOff x="4067292" y="4638675"/>
            <a:chExt cx="199909" cy="122581"/>
          </a:xfrm>
        </p:grpSpPr>
        <p:sp>
          <p:nvSpPr>
            <p:cNvPr id="612" name="SMARTInkShape-3291"/>
            <p:cNvSpPr/>
            <p:nvPr>
              <p:custDataLst>
                <p:tags r:id="rId75"/>
              </p:custDataLst>
            </p:nvPr>
          </p:nvSpPr>
          <p:spPr>
            <a:xfrm>
              <a:off x="4087549" y="4724400"/>
              <a:ext cx="179652" cy="36856"/>
            </a:xfrm>
            <a:custGeom>
              <a:avLst/>
              <a:gdLst/>
              <a:ahLst/>
              <a:cxnLst/>
              <a:rect l="0" t="0" r="0" b="0"/>
              <a:pathLst>
                <a:path w="179652" h="36856">
                  <a:moveTo>
                    <a:pt x="8201" y="0"/>
                  </a:moveTo>
                  <a:lnTo>
                    <a:pt x="8201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1675" y="16247"/>
                  </a:lnTo>
                  <a:lnTo>
                    <a:pt x="9182" y="22390"/>
                  </a:lnTo>
                  <a:lnTo>
                    <a:pt x="30364" y="31798"/>
                  </a:lnTo>
                  <a:lnTo>
                    <a:pt x="68083" y="36855"/>
                  </a:lnTo>
                  <a:lnTo>
                    <a:pt x="107200" y="36673"/>
                  </a:lnTo>
                  <a:lnTo>
                    <a:pt x="149935" y="27665"/>
                  </a:lnTo>
                  <a:lnTo>
                    <a:pt x="1796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292"/>
            <p:cNvSpPr/>
            <p:nvPr>
              <p:custDataLst>
                <p:tags r:id="rId76"/>
              </p:custDataLst>
            </p:nvPr>
          </p:nvSpPr>
          <p:spPr>
            <a:xfrm>
              <a:off x="4067292" y="4638675"/>
              <a:ext cx="133234" cy="9526"/>
            </a:xfrm>
            <a:custGeom>
              <a:avLst/>
              <a:gdLst/>
              <a:ahLst/>
              <a:cxnLst/>
              <a:rect l="0" t="0" r="0" b="0"/>
              <a:pathLst>
                <a:path w="133234" h="9526">
                  <a:moveTo>
                    <a:pt x="9408" y="0"/>
                  </a:moveTo>
                  <a:lnTo>
                    <a:pt x="9408" y="0"/>
                  </a:lnTo>
                  <a:lnTo>
                    <a:pt x="0" y="9409"/>
                  </a:lnTo>
                  <a:lnTo>
                    <a:pt x="45525" y="9520"/>
                  </a:lnTo>
                  <a:lnTo>
                    <a:pt x="85217" y="9525"/>
                  </a:lnTo>
                  <a:lnTo>
                    <a:pt x="1332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586"/>
          <p:cNvGrpSpPr/>
          <p:nvPr/>
        </p:nvGrpSpPr>
        <p:grpSpPr>
          <a:xfrm>
            <a:off x="4568532" y="4326924"/>
            <a:ext cx="1241719" cy="584526"/>
            <a:chOff x="4568532" y="4326924"/>
            <a:chExt cx="1241719" cy="584526"/>
          </a:xfrm>
        </p:grpSpPr>
        <p:sp>
          <p:nvSpPr>
            <p:cNvPr id="615" name="SMARTInkShape-3293"/>
            <p:cNvSpPr/>
            <p:nvPr>
              <p:custDataLst>
                <p:tags r:id="rId68"/>
              </p:custDataLst>
            </p:nvPr>
          </p:nvSpPr>
          <p:spPr>
            <a:xfrm>
              <a:off x="5753100" y="4591050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6" y="2822"/>
                  </a:lnTo>
                  <a:lnTo>
                    <a:pt x="588" y="13183"/>
                  </a:lnTo>
                  <a:lnTo>
                    <a:pt x="1320" y="24910"/>
                  </a:lnTo>
                  <a:lnTo>
                    <a:pt x="8665" y="70169"/>
                  </a:lnTo>
                  <a:lnTo>
                    <a:pt x="9356" y="108288"/>
                  </a:lnTo>
                  <a:lnTo>
                    <a:pt x="8445" y="14804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294"/>
            <p:cNvSpPr/>
            <p:nvPr>
              <p:custDataLst>
                <p:tags r:id="rId69"/>
              </p:custDataLst>
            </p:nvPr>
          </p:nvSpPr>
          <p:spPr>
            <a:xfrm>
              <a:off x="5667883" y="4667250"/>
              <a:ext cx="142368" cy="1059"/>
            </a:xfrm>
            <a:custGeom>
              <a:avLst/>
              <a:gdLst/>
              <a:ahLst/>
              <a:cxnLst/>
              <a:rect l="0" t="0" r="0" b="0"/>
              <a:pathLst>
                <a:path w="142368" h="1059">
                  <a:moveTo>
                    <a:pt x="18542" y="0"/>
                  </a:moveTo>
                  <a:lnTo>
                    <a:pt x="18542" y="0"/>
                  </a:lnTo>
                  <a:lnTo>
                    <a:pt x="0" y="0"/>
                  </a:lnTo>
                  <a:lnTo>
                    <a:pt x="40678" y="0"/>
                  </a:lnTo>
                  <a:lnTo>
                    <a:pt x="75430" y="1058"/>
                  </a:lnTo>
                  <a:lnTo>
                    <a:pt x="142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295"/>
            <p:cNvSpPr/>
            <p:nvPr>
              <p:custDataLst>
                <p:tags r:id="rId70"/>
              </p:custDataLst>
            </p:nvPr>
          </p:nvSpPr>
          <p:spPr>
            <a:xfrm>
              <a:off x="5314950" y="4326924"/>
              <a:ext cx="142876" cy="137892"/>
            </a:xfrm>
            <a:custGeom>
              <a:avLst/>
              <a:gdLst/>
              <a:ahLst/>
              <a:cxnLst/>
              <a:rect l="0" t="0" r="0" b="0"/>
              <a:pathLst>
                <a:path w="142876" h="137892">
                  <a:moveTo>
                    <a:pt x="0" y="83151"/>
                  </a:moveTo>
                  <a:lnTo>
                    <a:pt x="0" y="83151"/>
                  </a:lnTo>
                  <a:lnTo>
                    <a:pt x="5056" y="83151"/>
                  </a:lnTo>
                  <a:lnTo>
                    <a:pt x="10361" y="80329"/>
                  </a:lnTo>
                  <a:lnTo>
                    <a:pt x="18900" y="73743"/>
                  </a:lnTo>
                  <a:lnTo>
                    <a:pt x="17982" y="106126"/>
                  </a:lnTo>
                  <a:lnTo>
                    <a:pt x="11443" y="123590"/>
                  </a:lnTo>
                  <a:lnTo>
                    <a:pt x="1716" y="137891"/>
                  </a:lnTo>
                  <a:lnTo>
                    <a:pt x="2203" y="137636"/>
                  </a:lnTo>
                  <a:lnTo>
                    <a:pt x="5564" y="134530"/>
                  </a:lnTo>
                  <a:lnTo>
                    <a:pt x="27491" y="94478"/>
                  </a:lnTo>
                  <a:lnTo>
                    <a:pt x="47065" y="52827"/>
                  </a:lnTo>
                  <a:lnTo>
                    <a:pt x="54784" y="35807"/>
                  </a:lnTo>
                  <a:lnTo>
                    <a:pt x="78018" y="6113"/>
                  </a:lnTo>
                  <a:lnTo>
                    <a:pt x="85122" y="1287"/>
                  </a:lnTo>
                  <a:lnTo>
                    <a:pt x="88498" y="0"/>
                  </a:lnTo>
                  <a:lnTo>
                    <a:pt x="91807" y="201"/>
                  </a:lnTo>
                  <a:lnTo>
                    <a:pt x="98306" y="3245"/>
                  </a:lnTo>
                  <a:lnTo>
                    <a:pt x="107915" y="21023"/>
                  </a:lnTo>
                  <a:lnTo>
                    <a:pt x="123820" y="64701"/>
                  </a:lnTo>
                  <a:lnTo>
                    <a:pt x="142875" y="111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3296"/>
            <p:cNvSpPr/>
            <p:nvPr>
              <p:custDataLst>
                <p:tags r:id="rId71"/>
              </p:custDataLst>
            </p:nvPr>
          </p:nvSpPr>
          <p:spPr>
            <a:xfrm>
              <a:off x="5467811" y="4695825"/>
              <a:ext cx="48909" cy="76006"/>
            </a:xfrm>
            <a:custGeom>
              <a:avLst/>
              <a:gdLst/>
              <a:ahLst/>
              <a:cxnLst/>
              <a:rect l="0" t="0" r="0" b="0"/>
              <a:pathLst>
                <a:path w="48909" h="76006">
                  <a:moveTo>
                    <a:pt x="28114" y="38100"/>
                  </a:moveTo>
                  <a:lnTo>
                    <a:pt x="28114" y="38100"/>
                  </a:lnTo>
                  <a:lnTo>
                    <a:pt x="11712" y="38100"/>
                  </a:lnTo>
                  <a:lnTo>
                    <a:pt x="4793" y="43156"/>
                  </a:lnTo>
                  <a:lnTo>
                    <a:pt x="1874" y="51283"/>
                  </a:lnTo>
                  <a:lnTo>
                    <a:pt x="0" y="68692"/>
                  </a:lnTo>
                  <a:lnTo>
                    <a:pt x="905" y="71194"/>
                  </a:lnTo>
                  <a:lnTo>
                    <a:pt x="2566" y="72863"/>
                  </a:lnTo>
                  <a:lnTo>
                    <a:pt x="4731" y="73975"/>
                  </a:lnTo>
                  <a:lnTo>
                    <a:pt x="30142" y="76005"/>
                  </a:lnTo>
                  <a:lnTo>
                    <a:pt x="39952" y="70469"/>
                  </a:lnTo>
                  <a:lnTo>
                    <a:pt x="45531" y="66029"/>
                  </a:lnTo>
                  <a:lnTo>
                    <a:pt x="48192" y="60953"/>
                  </a:lnTo>
                  <a:lnTo>
                    <a:pt x="48908" y="55451"/>
                  </a:lnTo>
                  <a:lnTo>
                    <a:pt x="44859" y="37597"/>
                  </a:lnTo>
                  <a:lnTo>
                    <a:pt x="281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297"/>
            <p:cNvSpPr/>
            <p:nvPr>
              <p:custDataLst>
                <p:tags r:id="rId72"/>
              </p:custDataLst>
            </p:nvPr>
          </p:nvSpPr>
          <p:spPr>
            <a:xfrm>
              <a:off x="5286375" y="4536431"/>
              <a:ext cx="120155" cy="375019"/>
            </a:xfrm>
            <a:custGeom>
              <a:avLst/>
              <a:gdLst/>
              <a:ahLst/>
              <a:cxnLst/>
              <a:rect l="0" t="0" r="0" b="0"/>
              <a:pathLst>
                <a:path w="120155" h="375019">
                  <a:moveTo>
                    <a:pt x="19050" y="102244"/>
                  </a:moveTo>
                  <a:lnTo>
                    <a:pt x="19050" y="102244"/>
                  </a:lnTo>
                  <a:lnTo>
                    <a:pt x="11511" y="136150"/>
                  </a:lnTo>
                  <a:lnTo>
                    <a:pt x="4861" y="177616"/>
                  </a:lnTo>
                  <a:lnTo>
                    <a:pt x="960" y="221868"/>
                  </a:lnTo>
                  <a:lnTo>
                    <a:pt x="190" y="261653"/>
                  </a:lnTo>
                  <a:lnTo>
                    <a:pt x="56" y="298701"/>
                  </a:lnTo>
                  <a:lnTo>
                    <a:pt x="11" y="344721"/>
                  </a:lnTo>
                  <a:lnTo>
                    <a:pt x="0" y="375018"/>
                  </a:lnTo>
                  <a:lnTo>
                    <a:pt x="6545" y="347370"/>
                  </a:lnTo>
                  <a:lnTo>
                    <a:pt x="8642" y="311163"/>
                  </a:lnTo>
                  <a:lnTo>
                    <a:pt x="9263" y="264335"/>
                  </a:lnTo>
                  <a:lnTo>
                    <a:pt x="9447" y="225766"/>
                  </a:lnTo>
                  <a:lnTo>
                    <a:pt x="9491" y="193126"/>
                  </a:lnTo>
                  <a:lnTo>
                    <a:pt x="9508" y="160275"/>
                  </a:lnTo>
                  <a:lnTo>
                    <a:pt x="9520" y="117674"/>
                  </a:lnTo>
                  <a:lnTo>
                    <a:pt x="12345" y="82122"/>
                  </a:lnTo>
                  <a:lnTo>
                    <a:pt x="22782" y="42295"/>
                  </a:lnTo>
                  <a:lnTo>
                    <a:pt x="45712" y="10284"/>
                  </a:lnTo>
                  <a:lnTo>
                    <a:pt x="49524" y="6012"/>
                  </a:lnTo>
                  <a:lnTo>
                    <a:pt x="62228" y="1266"/>
                  </a:lnTo>
                  <a:lnTo>
                    <a:pt x="70060" y="0"/>
                  </a:lnTo>
                  <a:lnTo>
                    <a:pt x="76340" y="1273"/>
                  </a:lnTo>
                  <a:lnTo>
                    <a:pt x="86139" y="8332"/>
                  </a:lnTo>
                  <a:lnTo>
                    <a:pt x="91202" y="21347"/>
                  </a:lnTo>
                  <a:lnTo>
                    <a:pt x="94450" y="50517"/>
                  </a:lnTo>
                  <a:lnTo>
                    <a:pt x="89250" y="66554"/>
                  </a:lnTo>
                  <a:lnTo>
                    <a:pt x="71907" y="109501"/>
                  </a:lnTo>
                  <a:lnTo>
                    <a:pt x="62221" y="125511"/>
                  </a:lnTo>
                  <a:lnTo>
                    <a:pt x="62647" y="127280"/>
                  </a:lnTo>
                  <a:lnTo>
                    <a:pt x="63990" y="128460"/>
                  </a:lnTo>
                  <a:lnTo>
                    <a:pt x="65482" y="132593"/>
                  </a:lnTo>
                  <a:lnTo>
                    <a:pt x="65880" y="135176"/>
                  </a:lnTo>
                  <a:lnTo>
                    <a:pt x="68261" y="136899"/>
                  </a:lnTo>
                  <a:lnTo>
                    <a:pt x="111435" y="153467"/>
                  </a:lnTo>
                  <a:lnTo>
                    <a:pt x="115565" y="157560"/>
                  </a:lnTo>
                  <a:lnTo>
                    <a:pt x="120154" y="167751"/>
                  </a:lnTo>
                  <a:lnTo>
                    <a:pt x="119371" y="182157"/>
                  </a:lnTo>
                  <a:lnTo>
                    <a:pt x="115495" y="197029"/>
                  </a:lnTo>
                  <a:lnTo>
                    <a:pt x="110245" y="207165"/>
                  </a:lnTo>
                  <a:lnTo>
                    <a:pt x="96283" y="218822"/>
                  </a:lnTo>
                  <a:lnTo>
                    <a:pt x="78741" y="228979"/>
                  </a:lnTo>
                  <a:lnTo>
                    <a:pt x="74719" y="230125"/>
                  </a:lnTo>
                  <a:lnTo>
                    <a:pt x="72037" y="229832"/>
                  </a:lnTo>
                  <a:lnTo>
                    <a:pt x="70250" y="228577"/>
                  </a:lnTo>
                  <a:lnTo>
                    <a:pt x="69058" y="226683"/>
                  </a:lnTo>
                  <a:lnTo>
                    <a:pt x="66675" y="21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298"/>
            <p:cNvSpPr/>
            <p:nvPr>
              <p:custDataLst>
                <p:tags r:id="rId73"/>
              </p:custDataLst>
            </p:nvPr>
          </p:nvSpPr>
          <p:spPr>
            <a:xfrm>
              <a:off x="5067896" y="4500719"/>
              <a:ext cx="132755" cy="303393"/>
            </a:xfrm>
            <a:custGeom>
              <a:avLst/>
              <a:gdLst/>
              <a:ahLst/>
              <a:cxnLst/>
              <a:rect l="0" t="0" r="0" b="0"/>
              <a:pathLst>
                <a:path w="132755" h="303393">
                  <a:moveTo>
                    <a:pt x="123229" y="14131"/>
                  </a:moveTo>
                  <a:lnTo>
                    <a:pt x="123229" y="14131"/>
                  </a:lnTo>
                  <a:lnTo>
                    <a:pt x="123229" y="9075"/>
                  </a:lnTo>
                  <a:lnTo>
                    <a:pt x="114762" y="3770"/>
                  </a:lnTo>
                  <a:lnTo>
                    <a:pt x="108059" y="874"/>
                  </a:lnTo>
                  <a:lnTo>
                    <a:pt x="102533" y="0"/>
                  </a:lnTo>
                  <a:lnTo>
                    <a:pt x="93570" y="1854"/>
                  </a:lnTo>
                  <a:lnTo>
                    <a:pt x="77517" y="8846"/>
                  </a:lnTo>
                  <a:lnTo>
                    <a:pt x="45625" y="43326"/>
                  </a:lnTo>
                  <a:lnTo>
                    <a:pt x="24957" y="85319"/>
                  </a:lnTo>
                  <a:lnTo>
                    <a:pt x="9587" y="125756"/>
                  </a:lnTo>
                  <a:lnTo>
                    <a:pt x="2421" y="168561"/>
                  </a:lnTo>
                  <a:lnTo>
                    <a:pt x="0" y="215263"/>
                  </a:lnTo>
                  <a:lnTo>
                    <a:pt x="4637" y="248116"/>
                  </a:lnTo>
                  <a:lnTo>
                    <a:pt x="12666" y="266644"/>
                  </a:lnTo>
                  <a:lnTo>
                    <a:pt x="23290" y="280876"/>
                  </a:lnTo>
                  <a:lnTo>
                    <a:pt x="42230" y="294838"/>
                  </a:lnTo>
                  <a:lnTo>
                    <a:pt x="58655" y="302225"/>
                  </a:lnTo>
                  <a:lnTo>
                    <a:pt x="79360" y="303392"/>
                  </a:lnTo>
                  <a:lnTo>
                    <a:pt x="132754" y="299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3299"/>
            <p:cNvSpPr/>
            <p:nvPr>
              <p:custDataLst>
                <p:tags r:id="rId74"/>
              </p:custDataLst>
            </p:nvPr>
          </p:nvSpPr>
          <p:spPr>
            <a:xfrm>
              <a:off x="4568532" y="4495800"/>
              <a:ext cx="355894" cy="304723"/>
            </a:xfrm>
            <a:custGeom>
              <a:avLst/>
              <a:gdLst/>
              <a:ahLst/>
              <a:cxnLst/>
              <a:rect l="0" t="0" r="0" b="0"/>
              <a:pathLst>
                <a:path w="355894" h="304723">
                  <a:moveTo>
                    <a:pt x="232068" y="0"/>
                  </a:moveTo>
                  <a:lnTo>
                    <a:pt x="232068" y="0"/>
                  </a:lnTo>
                  <a:lnTo>
                    <a:pt x="237125" y="0"/>
                  </a:lnTo>
                  <a:lnTo>
                    <a:pt x="242429" y="2822"/>
                  </a:lnTo>
                  <a:lnTo>
                    <a:pt x="250610" y="9133"/>
                  </a:lnTo>
                  <a:lnTo>
                    <a:pt x="245911" y="9409"/>
                  </a:lnTo>
                  <a:lnTo>
                    <a:pt x="200344" y="37755"/>
                  </a:lnTo>
                  <a:lnTo>
                    <a:pt x="159715" y="55788"/>
                  </a:lnTo>
                  <a:lnTo>
                    <a:pt x="113466" y="78425"/>
                  </a:lnTo>
                  <a:lnTo>
                    <a:pt x="67852" y="100639"/>
                  </a:lnTo>
                  <a:lnTo>
                    <a:pt x="34412" y="116932"/>
                  </a:lnTo>
                  <a:lnTo>
                    <a:pt x="22512" y="127112"/>
                  </a:lnTo>
                  <a:lnTo>
                    <a:pt x="17224" y="135163"/>
                  </a:lnTo>
                  <a:lnTo>
                    <a:pt x="18988" y="138792"/>
                  </a:lnTo>
                  <a:lnTo>
                    <a:pt x="29416" y="145647"/>
                  </a:lnTo>
                  <a:lnTo>
                    <a:pt x="73873" y="154333"/>
                  </a:lnTo>
                  <a:lnTo>
                    <a:pt x="121042" y="161984"/>
                  </a:lnTo>
                  <a:lnTo>
                    <a:pt x="163845" y="172089"/>
                  </a:lnTo>
                  <a:lnTo>
                    <a:pt x="180580" y="178084"/>
                  </a:lnTo>
                  <a:lnTo>
                    <a:pt x="188018" y="184276"/>
                  </a:lnTo>
                  <a:lnTo>
                    <a:pt x="186826" y="188468"/>
                  </a:lnTo>
                  <a:lnTo>
                    <a:pt x="177035" y="198769"/>
                  </a:lnTo>
                  <a:lnTo>
                    <a:pt x="135842" y="218491"/>
                  </a:lnTo>
                  <a:lnTo>
                    <a:pt x="93469" y="236716"/>
                  </a:lnTo>
                  <a:lnTo>
                    <a:pt x="51938" y="260699"/>
                  </a:lnTo>
                  <a:lnTo>
                    <a:pt x="9226" y="285388"/>
                  </a:lnTo>
                  <a:lnTo>
                    <a:pt x="1441" y="294761"/>
                  </a:lnTo>
                  <a:lnTo>
                    <a:pt x="0" y="298107"/>
                  </a:lnTo>
                  <a:lnTo>
                    <a:pt x="98" y="300338"/>
                  </a:lnTo>
                  <a:lnTo>
                    <a:pt x="1221" y="301825"/>
                  </a:lnTo>
                  <a:lnTo>
                    <a:pt x="46187" y="304538"/>
                  </a:lnTo>
                  <a:lnTo>
                    <a:pt x="86681" y="304722"/>
                  </a:lnTo>
                  <a:lnTo>
                    <a:pt x="120884" y="301943"/>
                  </a:lnTo>
                  <a:lnTo>
                    <a:pt x="155137" y="298239"/>
                  </a:lnTo>
                  <a:lnTo>
                    <a:pt x="200337" y="296154"/>
                  </a:lnTo>
                  <a:lnTo>
                    <a:pt x="234898" y="295665"/>
                  </a:lnTo>
                  <a:lnTo>
                    <a:pt x="268604" y="295447"/>
                  </a:lnTo>
                  <a:lnTo>
                    <a:pt x="311685" y="292504"/>
                  </a:lnTo>
                  <a:lnTo>
                    <a:pt x="35589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SMARTInkShape-Group587"/>
          <p:cNvGrpSpPr/>
          <p:nvPr/>
        </p:nvGrpSpPr>
        <p:grpSpPr>
          <a:xfrm>
            <a:off x="6029327" y="4274998"/>
            <a:ext cx="733163" cy="648104"/>
            <a:chOff x="6029327" y="4274998"/>
            <a:chExt cx="733163" cy="648104"/>
          </a:xfrm>
        </p:grpSpPr>
        <p:sp>
          <p:nvSpPr>
            <p:cNvPr id="623" name="SMARTInkShape-3300"/>
            <p:cNvSpPr/>
            <p:nvPr>
              <p:custDataLst>
                <p:tags r:id="rId60"/>
              </p:custDataLst>
            </p:nvPr>
          </p:nvSpPr>
          <p:spPr>
            <a:xfrm>
              <a:off x="6667500" y="4454360"/>
              <a:ext cx="94990" cy="374816"/>
            </a:xfrm>
            <a:custGeom>
              <a:avLst/>
              <a:gdLst/>
              <a:ahLst/>
              <a:cxnLst/>
              <a:rect l="0" t="0" r="0" b="0"/>
              <a:pathLst>
                <a:path w="94990" h="374816">
                  <a:moveTo>
                    <a:pt x="47625" y="22390"/>
                  </a:moveTo>
                  <a:lnTo>
                    <a:pt x="47625" y="22390"/>
                  </a:lnTo>
                  <a:lnTo>
                    <a:pt x="47625" y="9133"/>
                  </a:lnTo>
                  <a:lnTo>
                    <a:pt x="50447" y="3092"/>
                  </a:lnTo>
                  <a:lnTo>
                    <a:pt x="52681" y="0"/>
                  </a:lnTo>
                  <a:lnTo>
                    <a:pt x="56287" y="1113"/>
                  </a:lnTo>
                  <a:lnTo>
                    <a:pt x="70418" y="16792"/>
                  </a:lnTo>
                  <a:lnTo>
                    <a:pt x="81777" y="38487"/>
                  </a:lnTo>
                  <a:lnTo>
                    <a:pt x="92276" y="85973"/>
                  </a:lnTo>
                  <a:lnTo>
                    <a:pt x="94369" y="125191"/>
                  </a:lnTo>
                  <a:lnTo>
                    <a:pt x="94989" y="171384"/>
                  </a:lnTo>
                  <a:lnTo>
                    <a:pt x="94076" y="201851"/>
                  </a:lnTo>
                  <a:lnTo>
                    <a:pt x="90142" y="240087"/>
                  </a:lnTo>
                  <a:lnTo>
                    <a:pt x="76921" y="283038"/>
                  </a:lnTo>
                  <a:lnTo>
                    <a:pt x="53490" y="324937"/>
                  </a:lnTo>
                  <a:lnTo>
                    <a:pt x="25657" y="354693"/>
                  </a:lnTo>
                  <a:lnTo>
                    <a:pt x="0" y="37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3301"/>
            <p:cNvSpPr/>
            <p:nvPr>
              <p:custDataLst>
                <p:tags r:id="rId61"/>
              </p:custDataLst>
            </p:nvPr>
          </p:nvSpPr>
          <p:spPr>
            <a:xfrm>
              <a:off x="6611135" y="4600575"/>
              <a:ext cx="35451" cy="18627"/>
            </a:xfrm>
            <a:custGeom>
              <a:avLst/>
              <a:gdLst/>
              <a:ahLst/>
              <a:cxnLst/>
              <a:rect l="0" t="0" r="0" b="0"/>
              <a:pathLst>
                <a:path w="35451" h="18627">
                  <a:moveTo>
                    <a:pt x="18265" y="9525"/>
                  </a:moveTo>
                  <a:lnTo>
                    <a:pt x="18265" y="9525"/>
                  </a:lnTo>
                  <a:lnTo>
                    <a:pt x="1863" y="1324"/>
                  </a:lnTo>
                  <a:lnTo>
                    <a:pt x="980" y="1941"/>
                  </a:lnTo>
                  <a:lnTo>
                    <a:pt x="0" y="5449"/>
                  </a:lnTo>
                  <a:lnTo>
                    <a:pt x="796" y="6808"/>
                  </a:lnTo>
                  <a:lnTo>
                    <a:pt x="2386" y="7713"/>
                  </a:lnTo>
                  <a:lnTo>
                    <a:pt x="4504" y="8317"/>
                  </a:lnTo>
                  <a:lnTo>
                    <a:pt x="18543" y="16906"/>
                  </a:lnTo>
                  <a:lnTo>
                    <a:pt x="31020" y="18626"/>
                  </a:lnTo>
                  <a:lnTo>
                    <a:pt x="33118" y="17709"/>
                  </a:lnTo>
                  <a:lnTo>
                    <a:pt x="34517" y="16039"/>
                  </a:lnTo>
                  <a:lnTo>
                    <a:pt x="35450" y="13868"/>
                  </a:lnTo>
                  <a:lnTo>
                    <a:pt x="35014" y="11362"/>
                  </a:lnTo>
                  <a:lnTo>
                    <a:pt x="27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302"/>
            <p:cNvSpPr/>
            <p:nvPr>
              <p:custDataLst>
                <p:tags r:id="rId62"/>
              </p:custDataLst>
            </p:nvPr>
          </p:nvSpPr>
          <p:spPr>
            <a:xfrm>
              <a:off x="6592625" y="4695825"/>
              <a:ext cx="17726" cy="47626"/>
            </a:xfrm>
            <a:custGeom>
              <a:avLst/>
              <a:gdLst/>
              <a:ahLst/>
              <a:cxnLst/>
              <a:rect l="0" t="0" r="0" b="0"/>
              <a:pathLst>
                <a:path w="17726" h="47626">
                  <a:moveTo>
                    <a:pt x="8200" y="0"/>
                  </a:moveTo>
                  <a:lnTo>
                    <a:pt x="8200" y="0"/>
                  </a:lnTo>
                  <a:lnTo>
                    <a:pt x="8200" y="10113"/>
                  </a:lnTo>
                  <a:lnTo>
                    <a:pt x="7142" y="13092"/>
                  </a:lnTo>
                  <a:lnTo>
                    <a:pt x="5378" y="15078"/>
                  </a:lnTo>
                  <a:lnTo>
                    <a:pt x="3144" y="16402"/>
                  </a:lnTo>
                  <a:lnTo>
                    <a:pt x="1655" y="19402"/>
                  </a:lnTo>
                  <a:lnTo>
                    <a:pt x="0" y="28379"/>
                  </a:lnTo>
                  <a:lnTo>
                    <a:pt x="2086" y="36601"/>
                  </a:lnTo>
                  <a:lnTo>
                    <a:pt x="177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303"/>
            <p:cNvSpPr/>
            <p:nvPr>
              <p:custDataLst>
                <p:tags r:id="rId63"/>
              </p:custDataLst>
            </p:nvPr>
          </p:nvSpPr>
          <p:spPr>
            <a:xfrm>
              <a:off x="6403089" y="4506649"/>
              <a:ext cx="159637" cy="227277"/>
            </a:xfrm>
            <a:custGeom>
              <a:avLst/>
              <a:gdLst/>
              <a:ahLst/>
              <a:cxnLst/>
              <a:rect l="0" t="0" r="0" b="0"/>
              <a:pathLst>
                <a:path w="159637" h="227277">
                  <a:moveTo>
                    <a:pt x="159636" y="8201"/>
                  </a:moveTo>
                  <a:lnTo>
                    <a:pt x="159636" y="8201"/>
                  </a:lnTo>
                  <a:lnTo>
                    <a:pt x="159636" y="3145"/>
                  </a:lnTo>
                  <a:lnTo>
                    <a:pt x="158578" y="1656"/>
                  </a:lnTo>
                  <a:lnTo>
                    <a:pt x="156814" y="662"/>
                  </a:lnTo>
                  <a:lnTo>
                    <a:pt x="154580" y="0"/>
                  </a:lnTo>
                  <a:lnTo>
                    <a:pt x="152032" y="1676"/>
                  </a:lnTo>
                  <a:lnTo>
                    <a:pt x="113919" y="45290"/>
                  </a:lnTo>
                  <a:lnTo>
                    <a:pt x="84755" y="86710"/>
                  </a:lnTo>
                  <a:lnTo>
                    <a:pt x="71322" y="107652"/>
                  </a:lnTo>
                  <a:lnTo>
                    <a:pt x="48274" y="135364"/>
                  </a:lnTo>
                  <a:lnTo>
                    <a:pt x="18226" y="182494"/>
                  </a:lnTo>
                  <a:lnTo>
                    <a:pt x="1145" y="214467"/>
                  </a:lnTo>
                  <a:lnTo>
                    <a:pt x="0" y="218737"/>
                  </a:lnTo>
                  <a:lnTo>
                    <a:pt x="295" y="221583"/>
                  </a:lnTo>
                  <a:lnTo>
                    <a:pt x="1551" y="223480"/>
                  </a:lnTo>
                  <a:lnTo>
                    <a:pt x="3446" y="224746"/>
                  </a:lnTo>
                  <a:lnTo>
                    <a:pt x="16761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3304"/>
            <p:cNvSpPr/>
            <p:nvPr>
              <p:custDataLst>
                <p:tags r:id="rId64"/>
              </p:custDataLst>
            </p:nvPr>
          </p:nvSpPr>
          <p:spPr>
            <a:xfrm>
              <a:off x="6391275" y="4506649"/>
              <a:ext cx="133351" cy="208227"/>
            </a:xfrm>
            <a:custGeom>
              <a:avLst/>
              <a:gdLst/>
              <a:ahLst/>
              <a:cxnLst/>
              <a:rect l="0" t="0" r="0" b="0"/>
              <a:pathLst>
                <a:path w="133351" h="2082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38595" y="38748"/>
                  </a:lnTo>
                  <a:lnTo>
                    <a:pt x="73421" y="83737"/>
                  </a:lnTo>
                  <a:lnTo>
                    <a:pt x="107262" y="129982"/>
                  </a:lnTo>
                  <a:lnTo>
                    <a:pt x="128760" y="177485"/>
                  </a:lnTo>
                  <a:lnTo>
                    <a:pt x="13335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3305"/>
            <p:cNvSpPr/>
            <p:nvPr>
              <p:custDataLst>
                <p:tags r:id="rId65"/>
              </p:custDataLst>
            </p:nvPr>
          </p:nvSpPr>
          <p:spPr>
            <a:xfrm>
              <a:off x="6067944" y="4274998"/>
              <a:ext cx="142357" cy="128760"/>
            </a:xfrm>
            <a:custGeom>
              <a:avLst/>
              <a:gdLst/>
              <a:ahLst/>
              <a:cxnLst/>
              <a:rect l="0" t="0" r="0" b="0"/>
              <a:pathLst>
                <a:path w="142357" h="128760">
                  <a:moveTo>
                    <a:pt x="18531" y="68402"/>
                  </a:moveTo>
                  <a:lnTo>
                    <a:pt x="18531" y="68402"/>
                  </a:lnTo>
                  <a:lnTo>
                    <a:pt x="26732" y="68402"/>
                  </a:lnTo>
                  <a:lnTo>
                    <a:pt x="27173" y="67344"/>
                  </a:lnTo>
                  <a:lnTo>
                    <a:pt x="27940" y="60201"/>
                  </a:lnTo>
                  <a:lnTo>
                    <a:pt x="22966" y="64326"/>
                  </a:lnTo>
                  <a:lnTo>
                    <a:pt x="20502" y="75057"/>
                  </a:lnTo>
                  <a:lnTo>
                    <a:pt x="18348" y="88293"/>
                  </a:lnTo>
                  <a:lnTo>
                    <a:pt x="648" y="128759"/>
                  </a:lnTo>
                  <a:lnTo>
                    <a:pt x="259" y="128748"/>
                  </a:lnTo>
                  <a:lnTo>
                    <a:pt x="0" y="127682"/>
                  </a:lnTo>
                  <a:lnTo>
                    <a:pt x="17450" y="87210"/>
                  </a:lnTo>
                  <a:lnTo>
                    <a:pt x="35322" y="39795"/>
                  </a:lnTo>
                  <a:lnTo>
                    <a:pt x="58464" y="2311"/>
                  </a:lnTo>
                  <a:lnTo>
                    <a:pt x="63144" y="0"/>
                  </a:lnTo>
                  <a:lnTo>
                    <a:pt x="73990" y="254"/>
                  </a:lnTo>
                  <a:lnTo>
                    <a:pt x="78787" y="2861"/>
                  </a:lnTo>
                  <a:lnTo>
                    <a:pt x="96913" y="25078"/>
                  </a:lnTo>
                  <a:lnTo>
                    <a:pt x="120562" y="64782"/>
                  </a:lnTo>
                  <a:lnTo>
                    <a:pt x="142356" y="9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3306"/>
            <p:cNvSpPr/>
            <p:nvPr>
              <p:custDataLst>
                <p:tags r:id="rId66"/>
              </p:custDataLst>
            </p:nvPr>
          </p:nvSpPr>
          <p:spPr>
            <a:xfrm>
              <a:off x="6210300" y="4648200"/>
              <a:ext cx="22773" cy="85726"/>
            </a:xfrm>
            <a:custGeom>
              <a:avLst/>
              <a:gdLst/>
              <a:ahLst/>
              <a:cxnLst/>
              <a:rect l="0" t="0" r="0" b="0"/>
              <a:pathLst>
                <a:path w="22773" h="8572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7900" y="2822"/>
                  </a:lnTo>
                  <a:lnTo>
                    <a:pt x="21459" y="5056"/>
                  </a:lnTo>
                  <a:lnTo>
                    <a:pt x="22772" y="7604"/>
                  </a:lnTo>
                  <a:lnTo>
                    <a:pt x="22590" y="10361"/>
                  </a:lnTo>
                  <a:lnTo>
                    <a:pt x="21411" y="13257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3307"/>
            <p:cNvSpPr/>
            <p:nvPr>
              <p:custDataLst>
                <p:tags r:id="rId67"/>
              </p:custDataLst>
            </p:nvPr>
          </p:nvSpPr>
          <p:spPr>
            <a:xfrm>
              <a:off x="6029327" y="4461544"/>
              <a:ext cx="121443" cy="461558"/>
            </a:xfrm>
            <a:custGeom>
              <a:avLst/>
              <a:gdLst/>
              <a:ahLst/>
              <a:cxnLst/>
              <a:rect l="0" t="0" r="0" b="0"/>
              <a:pathLst>
                <a:path w="121443" h="461558">
                  <a:moveTo>
                    <a:pt x="9523" y="453356"/>
                  </a:moveTo>
                  <a:lnTo>
                    <a:pt x="9523" y="453356"/>
                  </a:lnTo>
                  <a:lnTo>
                    <a:pt x="1322" y="461557"/>
                  </a:lnTo>
                  <a:lnTo>
                    <a:pt x="881" y="460940"/>
                  </a:lnTo>
                  <a:lnTo>
                    <a:pt x="32" y="413941"/>
                  </a:lnTo>
                  <a:lnTo>
                    <a:pt x="8" y="376179"/>
                  </a:lnTo>
                  <a:lnTo>
                    <a:pt x="3" y="343913"/>
                  </a:lnTo>
                  <a:lnTo>
                    <a:pt x="0" y="310523"/>
                  </a:lnTo>
                  <a:lnTo>
                    <a:pt x="1057" y="264750"/>
                  </a:lnTo>
                  <a:lnTo>
                    <a:pt x="5054" y="226304"/>
                  </a:lnTo>
                  <a:lnTo>
                    <a:pt x="7537" y="192989"/>
                  </a:lnTo>
                  <a:lnTo>
                    <a:pt x="8935" y="150433"/>
                  </a:lnTo>
                  <a:lnTo>
                    <a:pt x="14463" y="103183"/>
                  </a:lnTo>
                  <a:lnTo>
                    <a:pt x="22746" y="62910"/>
                  </a:lnTo>
                  <a:lnTo>
                    <a:pt x="31903" y="32633"/>
                  </a:lnTo>
                  <a:lnTo>
                    <a:pt x="46375" y="10256"/>
                  </a:lnTo>
                  <a:lnTo>
                    <a:pt x="60826" y="2423"/>
                  </a:lnTo>
                  <a:lnTo>
                    <a:pt x="75716" y="0"/>
                  </a:lnTo>
                  <a:lnTo>
                    <a:pt x="85862" y="2451"/>
                  </a:lnTo>
                  <a:lnTo>
                    <a:pt x="93899" y="12712"/>
                  </a:lnTo>
                  <a:lnTo>
                    <a:pt x="99940" y="26798"/>
                  </a:lnTo>
                  <a:lnTo>
                    <a:pt x="102625" y="40113"/>
                  </a:lnTo>
                  <a:lnTo>
                    <a:pt x="98174" y="55909"/>
                  </a:lnTo>
                  <a:lnTo>
                    <a:pt x="83126" y="96977"/>
                  </a:lnTo>
                  <a:lnTo>
                    <a:pt x="69962" y="135075"/>
                  </a:lnTo>
                  <a:lnTo>
                    <a:pt x="62474" y="144561"/>
                  </a:lnTo>
                  <a:lnTo>
                    <a:pt x="62815" y="145894"/>
                  </a:lnTo>
                  <a:lnTo>
                    <a:pt x="64101" y="146781"/>
                  </a:lnTo>
                  <a:lnTo>
                    <a:pt x="70967" y="148030"/>
                  </a:lnTo>
                  <a:lnTo>
                    <a:pt x="90373" y="149511"/>
                  </a:lnTo>
                  <a:lnTo>
                    <a:pt x="102254" y="153566"/>
                  </a:lnTo>
                  <a:lnTo>
                    <a:pt x="111768" y="161719"/>
                  </a:lnTo>
                  <a:lnTo>
                    <a:pt x="118465" y="172398"/>
                  </a:lnTo>
                  <a:lnTo>
                    <a:pt x="121442" y="184200"/>
                  </a:lnTo>
                  <a:lnTo>
                    <a:pt x="118061" y="207800"/>
                  </a:lnTo>
                  <a:lnTo>
                    <a:pt x="110326" y="220042"/>
                  </a:lnTo>
                  <a:lnTo>
                    <a:pt x="88113" y="236525"/>
                  </a:lnTo>
                  <a:lnTo>
                    <a:pt x="74672" y="241648"/>
                  </a:lnTo>
                  <a:lnTo>
                    <a:pt x="73064" y="241310"/>
                  </a:lnTo>
                  <a:lnTo>
                    <a:pt x="76198" y="234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4" name="SMARTInkShape-Group588"/>
          <p:cNvGrpSpPr/>
          <p:nvPr/>
        </p:nvGrpSpPr>
        <p:grpSpPr>
          <a:xfrm>
            <a:off x="7105650" y="4620144"/>
            <a:ext cx="238126" cy="185513"/>
            <a:chOff x="7105650" y="4620144"/>
            <a:chExt cx="238126" cy="185513"/>
          </a:xfrm>
        </p:grpSpPr>
        <p:sp>
          <p:nvSpPr>
            <p:cNvPr id="632" name="SMARTInkShape-3308"/>
            <p:cNvSpPr/>
            <p:nvPr>
              <p:custDataLst>
                <p:tags r:id="rId58"/>
              </p:custDataLst>
            </p:nvPr>
          </p:nvSpPr>
          <p:spPr>
            <a:xfrm>
              <a:off x="7105650" y="4743450"/>
              <a:ext cx="238126" cy="62207"/>
            </a:xfrm>
            <a:custGeom>
              <a:avLst/>
              <a:gdLst/>
              <a:ahLst/>
              <a:cxnLst/>
              <a:rect l="0" t="0" r="0" b="0"/>
              <a:pathLst>
                <a:path w="238126" h="62207">
                  <a:moveTo>
                    <a:pt x="0" y="57150"/>
                  </a:moveTo>
                  <a:lnTo>
                    <a:pt x="0" y="57150"/>
                  </a:lnTo>
                  <a:lnTo>
                    <a:pt x="0" y="62206"/>
                  </a:lnTo>
                  <a:lnTo>
                    <a:pt x="8662" y="45096"/>
                  </a:lnTo>
                  <a:lnTo>
                    <a:pt x="18314" y="36623"/>
                  </a:lnTo>
                  <a:lnTo>
                    <a:pt x="55874" y="30959"/>
                  </a:lnTo>
                  <a:lnTo>
                    <a:pt x="102162" y="24225"/>
                  </a:lnTo>
                  <a:lnTo>
                    <a:pt x="149392" y="15527"/>
                  </a:lnTo>
                  <a:lnTo>
                    <a:pt x="196900" y="6247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3309"/>
            <p:cNvSpPr/>
            <p:nvPr>
              <p:custDataLst>
                <p:tags r:id="rId59"/>
              </p:custDataLst>
            </p:nvPr>
          </p:nvSpPr>
          <p:spPr>
            <a:xfrm>
              <a:off x="7115175" y="4620144"/>
              <a:ext cx="200026" cy="28057"/>
            </a:xfrm>
            <a:custGeom>
              <a:avLst/>
              <a:gdLst/>
              <a:ahLst/>
              <a:cxnLst/>
              <a:rect l="0" t="0" r="0" b="0"/>
              <a:pathLst>
                <a:path w="200026" h="28057">
                  <a:moveTo>
                    <a:pt x="0" y="28056"/>
                  </a:moveTo>
                  <a:lnTo>
                    <a:pt x="0" y="28056"/>
                  </a:lnTo>
                  <a:lnTo>
                    <a:pt x="31084" y="25234"/>
                  </a:lnTo>
                  <a:lnTo>
                    <a:pt x="71042" y="18355"/>
                  </a:lnTo>
                  <a:lnTo>
                    <a:pt x="118612" y="8344"/>
                  </a:lnTo>
                  <a:lnTo>
                    <a:pt x="164884" y="648"/>
                  </a:lnTo>
                  <a:lnTo>
                    <a:pt x="177704" y="0"/>
                  </a:lnTo>
                  <a:lnTo>
                    <a:pt x="200025" y="9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589"/>
          <p:cNvGrpSpPr/>
          <p:nvPr/>
        </p:nvGrpSpPr>
        <p:grpSpPr>
          <a:xfrm>
            <a:off x="7833603" y="4197362"/>
            <a:ext cx="622306" cy="679870"/>
            <a:chOff x="7833603" y="4197362"/>
            <a:chExt cx="622306" cy="679870"/>
          </a:xfrm>
        </p:grpSpPr>
        <p:sp>
          <p:nvSpPr>
            <p:cNvPr id="635" name="SMARTInkShape-3310"/>
            <p:cNvSpPr/>
            <p:nvPr>
              <p:custDataLst>
                <p:tags r:id="rId53"/>
              </p:custDataLst>
            </p:nvPr>
          </p:nvSpPr>
          <p:spPr>
            <a:xfrm>
              <a:off x="7833603" y="4583899"/>
              <a:ext cx="137699" cy="164454"/>
            </a:xfrm>
            <a:custGeom>
              <a:avLst/>
              <a:gdLst/>
              <a:ahLst/>
              <a:cxnLst/>
              <a:rect l="0" t="0" r="0" b="0"/>
              <a:pathLst>
                <a:path w="137699" h="164454">
                  <a:moveTo>
                    <a:pt x="14997" y="26201"/>
                  </a:moveTo>
                  <a:lnTo>
                    <a:pt x="14997" y="26201"/>
                  </a:lnTo>
                  <a:lnTo>
                    <a:pt x="6797" y="26201"/>
                  </a:lnTo>
                  <a:lnTo>
                    <a:pt x="6355" y="27259"/>
                  </a:lnTo>
                  <a:lnTo>
                    <a:pt x="5588" y="44515"/>
                  </a:lnTo>
                  <a:lnTo>
                    <a:pt x="10983" y="76621"/>
                  </a:lnTo>
                  <a:lnTo>
                    <a:pt x="6874" y="116986"/>
                  </a:lnTo>
                  <a:lnTo>
                    <a:pt x="5554" y="163727"/>
                  </a:lnTo>
                  <a:lnTo>
                    <a:pt x="4468" y="164453"/>
                  </a:lnTo>
                  <a:lnTo>
                    <a:pt x="2687" y="163877"/>
                  </a:lnTo>
                  <a:lnTo>
                    <a:pt x="441" y="162435"/>
                  </a:lnTo>
                  <a:lnTo>
                    <a:pt x="0" y="158300"/>
                  </a:lnTo>
                  <a:lnTo>
                    <a:pt x="4542" y="114975"/>
                  </a:lnTo>
                  <a:lnTo>
                    <a:pt x="12892" y="74429"/>
                  </a:lnTo>
                  <a:lnTo>
                    <a:pt x="24734" y="41490"/>
                  </a:lnTo>
                  <a:lnTo>
                    <a:pt x="42320" y="19108"/>
                  </a:lnTo>
                  <a:lnTo>
                    <a:pt x="65074" y="5638"/>
                  </a:lnTo>
                  <a:lnTo>
                    <a:pt x="86867" y="0"/>
                  </a:lnTo>
                  <a:lnTo>
                    <a:pt x="100209" y="1503"/>
                  </a:lnTo>
                  <a:lnTo>
                    <a:pt x="106730" y="3386"/>
                  </a:lnTo>
                  <a:lnTo>
                    <a:pt x="119620" y="13944"/>
                  </a:lnTo>
                  <a:lnTo>
                    <a:pt x="126020" y="21205"/>
                  </a:lnTo>
                  <a:lnTo>
                    <a:pt x="133132" y="37739"/>
                  </a:lnTo>
                  <a:lnTo>
                    <a:pt x="137698" y="79280"/>
                  </a:lnTo>
                  <a:lnTo>
                    <a:pt x="130522" y="126886"/>
                  </a:lnTo>
                  <a:lnTo>
                    <a:pt x="119772" y="150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3311"/>
            <p:cNvSpPr/>
            <p:nvPr>
              <p:custDataLst>
                <p:tags r:id="rId54"/>
              </p:custDataLst>
            </p:nvPr>
          </p:nvSpPr>
          <p:spPr>
            <a:xfrm>
              <a:off x="8058150" y="4705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3312"/>
            <p:cNvSpPr/>
            <p:nvPr>
              <p:custDataLst>
                <p:tags r:id="rId55"/>
              </p:custDataLst>
            </p:nvPr>
          </p:nvSpPr>
          <p:spPr>
            <a:xfrm>
              <a:off x="8210550" y="4447410"/>
              <a:ext cx="140365" cy="429822"/>
            </a:xfrm>
            <a:custGeom>
              <a:avLst/>
              <a:gdLst/>
              <a:ahLst/>
              <a:cxnLst/>
              <a:rect l="0" t="0" r="0" b="0"/>
              <a:pathLst>
                <a:path w="140365" h="429822">
                  <a:moveTo>
                    <a:pt x="0" y="162690"/>
                  </a:moveTo>
                  <a:lnTo>
                    <a:pt x="0" y="162690"/>
                  </a:lnTo>
                  <a:lnTo>
                    <a:pt x="5056" y="157634"/>
                  </a:lnTo>
                  <a:lnTo>
                    <a:pt x="7604" y="157202"/>
                  </a:lnTo>
                  <a:lnTo>
                    <a:pt x="10361" y="157974"/>
                  </a:lnTo>
                  <a:lnTo>
                    <a:pt x="13257" y="159546"/>
                  </a:lnTo>
                  <a:lnTo>
                    <a:pt x="15188" y="162710"/>
                  </a:lnTo>
                  <a:lnTo>
                    <a:pt x="26363" y="206807"/>
                  </a:lnTo>
                  <a:lnTo>
                    <a:pt x="28284" y="251990"/>
                  </a:lnTo>
                  <a:lnTo>
                    <a:pt x="28488" y="286398"/>
                  </a:lnTo>
                  <a:lnTo>
                    <a:pt x="28549" y="326461"/>
                  </a:lnTo>
                  <a:lnTo>
                    <a:pt x="28570" y="366216"/>
                  </a:lnTo>
                  <a:lnTo>
                    <a:pt x="28574" y="409151"/>
                  </a:lnTo>
                  <a:lnTo>
                    <a:pt x="25753" y="423216"/>
                  </a:lnTo>
                  <a:lnTo>
                    <a:pt x="23519" y="428449"/>
                  </a:lnTo>
                  <a:lnTo>
                    <a:pt x="22030" y="429821"/>
                  </a:lnTo>
                  <a:lnTo>
                    <a:pt x="21037" y="428619"/>
                  </a:lnTo>
                  <a:lnTo>
                    <a:pt x="19311" y="382996"/>
                  </a:lnTo>
                  <a:lnTo>
                    <a:pt x="19128" y="337915"/>
                  </a:lnTo>
                  <a:lnTo>
                    <a:pt x="19084" y="303009"/>
                  </a:lnTo>
                  <a:lnTo>
                    <a:pt x="19060" y="257771"/>
                  </a:lnTo>
                  <a:lnTo>
                    <a:pt x="13997" y="217556"/>
                  </a:lnTo>
                  <a:lnTo>
                    <a:pt x="10409" y="172587"/>
                  </a:lnTo>
                  <a:lnTo>
                    <a:pt x="9699" y="126858"/>
                  </a:lnTo>
                  <a:lnTo>
                    <a:pt x="12398" y="91043"/>
                  </a:lnTo>
                  <a:lnTo>
                    <a:pt x="17736" y="46702"/>
                  </a:lnTo>
                  <a:lnTo>
                    <a:pt x="23717" y="19315"/>
                  </a:lnTo>
                  <a:lnTo>
                    <a:pt x="32061" y="6187"/>
                  </a:lnTo>
                  <a:lnTo>
                    <a:pt x="37248" y="1204"/>
                  </a:lnTo>
                  <a:lnTo>
                    <a:pt x="43882" y="0"/>
                  </a:lnTo>
                  <a:lnTo>
                    <a:pt x="59720" y="4305"/>
                  </a:lnTo>
                  <a:lnTo>
                    <a:pt x="71698" y="16097"/>
                  </a:lnTo>
                  <a:lnTo>
                    <a:pt x="76374" y="23686"/>
                  </a:lnTo>
                  <a:lnTo>
                    <a:pt x="83878" y="70713"/>
                  </a:lnTo>
                  <a:lnTo>
                    <a:pt x="84120" y="97456"/>
                  </a:lnTo>
                  <a:lnTo>
                    <a:pt x="72395" y="138773"/>
                  </a:lnTo>
                  <a:lnTo>
                    <a:pt x="66395" y="146768"/>
                  </a:lnTo>
                  <a:lnTo>
                    <a:pt x="58976" y="151901"/>
                  </a:lnTo>
                  <a:lnTo>
                    <a:pt x="63606" y="152603"/>
                  </a:lnTo>
                  <a:lnTo>
                    <a:pt x="91100" y="155938"/>
                  </a:lnTo>
                  <a:lnTo>
                    <a:pt x="106105" y="161806"/>
                  </a:lnTo>
                  <a:lnTo>
                    <a:pt x="119830" y="171469"/>
                  </a:lnTo>
                  <a:lnTo>
                    <a:pt x="130163" y="185642"/>
                  </a:lnTo>
                  <a:lnTo>
                    <a:pt x="137225" y="202525"/>
                  </a:lnTo>
                  <a:lnTo>
                    <a:pt x="140364" y="220611"/>
                  </a:lnTo>
                  <a:lnTo>
                    <a:pt x="138936" y="233588"/>
                  </a:lnTo>
                  <a:lnTo>
                    <a:pt x="137075" y="238530"/>
                  </a:lnTo>
                  <a:lnTo>
                    <a:pt x="129361" y="246844"/>
                  </a:lnTo>
                  <a:lnTo>
                    <a:pt x="119935" y="253009"/>
                  </a:lnTo>
                  <a:lnTo>
                    <a:pt x="112219" y="255748"/>
                  </a:lnTo>
                  <a:lnTo>
                    <a:pt x="96868" y="257290"/>
                  </a:lnTo>
                  <a:lnTo>
                    <a:pt x="93153" y="256449"/>
                  </a:lnTo>
                  <a:lnTo>
                    <a:pt x="85725" y="248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3313"/>
            <p:cNvSpPr/>
            <p:nvPr>
              <p:custDataLst>
                <p:tags r:id="rId56"/>
              </p:custDataLst>
            </p:nvPr>
          </p:nvSpPr>
          <p:spPr>
            <a:xfrm>
              <a:off x="8401674" y="4676775"/>
              <a:ext cx="54235" cy="61310"/>
            </a:xfrm>
            <a:custGeom>
              <a:avLst/>
              <a:gdLst/>
              <a:ahLst/>
              <a:cxnLst/>
              <a:rect l="0" t="0" r="0" b="0"/>
              <a:pathLst>
                <a:path w="54235" h="61310">
                  <a:moveTo>
                    <a:pt x="27951" y="9525"/>
                  </a:moveTo>
                  <a:lnTo>
                    <a:pt x="27951" y="9525"/>
                  </a:lnTo>
                  <a:lnTo>
                    <a:pt x="27951" y="116"/>
                  </a:lnTo>
                  <a:lnTo>
                    <a:pt x="10051" y="10376"/>
                  </a:lnTo>
                  <a:lnTo>
                    <a:pt x="6493" y="13267"/>
                  </a:lnTo>
                  <a:lnTo>
                    <a:pt x="2539" y="22125"/>
                  </a:lnTo>
                  <a:lnTo>
                    <a:pt x="0" y="40001"/>
                  </a:lnTo>
                  <a:lnTo>
                    <a:pt x="1909" y="43601"/>
                  </a:lnTo>
                  <a:lnTo>
                    <a:pt x="20889" y="60213"/>
                  </a:lnTo>
                  <a:lnTo>
                    <a:pt x="25360" y="61309"/>
                  </a:lnTo>
                  <a:lnTo>
                    <a:pt x="48790" y="57907"/>
                  </a:lnTo>
                  <a:lnTo>
                    <a:pt x="51368" y="55538"/>
                  </a:lnTo>
                  <a:lnTo>
                    <a:pt x="54234" y="47261"/>
                  </a:lnTo>
                  <a:lnTo>
                    <a:pt x="52880" y="42091"/>
                  </a:lnTo>
                  <a:lnTo>
                    <a:pt x="2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314"/>
            <p:cNvSpPr/>
            <p:nvPr>
              <p:custDataLst>
                <p:tags r:id="rId57"/>
              </p:custDataLst>
            </p:nvPr>
          </p:nvSpPr>
          <p:spPr>
            <a:xfrm>
              <a:off x="8210711" y="4197362"/>
              <a:ext cx="123665" cy="132937"/>
            </a:xfrm>
            <a:custGeom>
              <a:avLst/>
              <a:gdLst/>
              <a:ahLst/>
              <a:cxnLst/>
              <a:rect l="0" t="0" r="0" b="0"/>
              <a:pathLst>
                <a:path w="123665" h="132937">
                  <a:moveTo>
                    <a:pt x="18889" y="50788"/>
                  </a:moveTo>
                  <a:lnTo>
                    <a:pt x="18889" y="50788"/>
                  </a:lnTo>
                  <a:lnTo>
                    <a:pt x="27089" y="42587"/>
                  </a:lnTo>
                  <a:lnTo>
                    <a:pt x="27531" y="43204"/>
                  </a:lnTo>
                  <a:lnTo>
                    <a:pt x="28021" y="46712"/>
                  </a:lnTo>
                  <a:lnTo>
                    <a:pt x="15121" y="85146"/>
                  </a:lnTo>
                  <a:lnTo>
                    <a:pt x="2583" y="117388"/>
                  </a:lnTo>
                  <a:lnTo>
                    <a:pt x="382" y="132735"/>
                  </a:lnTo>
                  <a:lnTo>
                    <a:pt x="201" y="132936"/>
                  </a:lnTo>
                  <a:lnTo>
                    <a:pt x="0" y="130337"/>
                  </a:lnTo>
                  <a:lnTo>
                    <a:pt x="16095" y="88145"/>
                  </a:lnTo>
                  <a:lnTo>
                    <a:pt x="34797" y="42339"/>
                  </a:lnTo>
                  <a:lnTo>
                    <a:pt x="50293" y="20858"/>
                  </a:lnTo>
                  <a:lnTo>
                    <a:pt x="67352" y="5583"/>
                  </a:lnTo>
                  <a:lnTo>
                    <a:pt x="73422" y="1602"/>
                  </a:lnTo>
                  <a:lnTo>
                    <a:pt x="78528" y="5"/>
                  </a:lnTo>
                  <a:lnTo>
                    <a:pt x="82990" y="0"/>
                  </a:lnTo>
                  <a:lnTo>
                    <a:pt x="87024" y="1054"/>
                  </a:lnTo>
                  <a:lnTo>
                    <a:pt x="94326" y="10693"/>
                  </a:lnTo>
                  <a:lnTo>
                    <a:pt x="114072" y="55330"/>
                  </a:lnTo>
                  <a:lnTo>
                    <a:pt x="117270" y="60166"/>
                  </a:lnTo>
                  <a:lnTo>
                    <a:pt x="121770" y="82142"/>
                  </a:lnTo>
                  <a:lnTo>
                    <a:pt x="123664" y="117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1" name="SMARTInkShape-Group590"/>
          <p:cNvGrpSpPr/>
          <p:nvPr/>
        </p:nvGrpSpPr>
        <p:grpSpPr>
          <a:xfrm>
            <a:off x="8690837" y="4204375"/>
            <a:ext cx="1460591" cy="699677"/>
            <a:chOff x="8690837" y="4204375"/>
            <a:chExt cx="1460591" cy="699677"/>
          </a:xfrm>
        </p:grpSpPr>
        <p:sp>
          <p:nvSpPr>
            <p:cNvPr id="641" name="SMARTInkShape-3315"/>
            <p:cNvSpPr/>
            <p:nvPr>
              <p:custDataLst>
                <p:tags r:id="rId43"/>
              </p:custDataLst>
            </p:nvPr>
          </p:nvSpPr>
          <p:spPr>
            <a:xfrm>
              <a:off x="9468221" y="4467342"/>
              <a:ext cx="294905" cy="265314"/>
            </a:xfrm>
            <a:custGeom>
              <a:avLst/>
              <a:gdLst/>
              <a:ahLst/>
              <a:cxnLst/>
              <a:rect l="0" t="0" r="0" b="0"/>
              <a:pathLst>
                <a:path w="294905" h="265314">
                  <a:moveTo>
                    <a:pt x="237754" y="9408"/>
                  </a:moveTo>
                  <a:lnTo>
                    <a:pt x="237754" y="9408"/>
                  </a:lnTo>
                  <a:lnTo>
                    <a:pt x="242811" y="9408"/>
                  </a:lnTo>
                  <a:lnTo>
                    <a:pt x="244300" y="8350"/>
                  </a:lnTo>
                  <a:lnTo>
                    <a:pt x="245294" y="6586"/>
                  </a:lnTo>
                  <a:lnTo>
                    <a:pt x="245955" y="4351"/>
                  </a:lnTo>
                  <a:lnTo>
                    <a:pt x="247455" y="2862"/>
                  </a:lnTo>
                  <a:lnTo>
                    <a:pt x="256377" y="0"/>
                  </a:lnTo>
                  <a:lnTo>
                    <a:pt x="209552" y="40583"/>
                  </a:lnTo>
                  <a:lnTo>
                    <a:pt x="193179" y="52747"/>
                  </a:lnTo>
                  <a:lnTo>
                    <a:pt x="151176" y="74643"/>
                  </a:lnTo>
                  <a:lnTo>
                    <a:pt x="111831" y="97348"/>
                  </a:lnTo>
                  <a:lnTo>
                    <a:pt x="78702" y="121399"/>
                  </a:lnTo>
                  <a:lnTo>
                    <a:pt x="85573" y="128326"/>
                  </a:lnTo>
                  <a:lnTo>
                    <a:pt x="91850" y="133136"/>
                  </a:lnTo>
                  <a:lnTo>
                    <a:pt x="107291" y="138481"/>
                  </a:lnTo>
                  <a:lnTo>
                    <a:pt x="148131" y="146970"/>
                  </a:lnTo>
                  <a:lnTo>
                    <a:pt x="192529" y="153031"/>
                  </a:lnTo>
                  <a:lnTo>
                    <a:pt x="201073" y="157202"/>
                  </a:lnTo>
                  <a:lnTo>
                    <a:pt x="201659" y="160853"/>
                  </a:lnTo>
                  <a:lnTo>
                    <a:pt x="196664" y="170556"/>
                  </a:lnTo>
                  <a:lnTo>
                    <a:pt x="181744" y="179102"/>
                  </a:lnTo>
                  <a:lnTo>
                    <a:pt x="137673" y="198267"/>
                  </a:lnTo>
                  <a:lnTo>
                    <a:pt x="94748" y="214832"/>
                  </a:lnTo>
                  <a:lnTo>
                    <a:pt x="58975" y="226084"/>
                  </a:lnTo>
                  <a:lnTo>
                    <a:pt x="14605" y="248313"/>
                  </a:lnTo>
                  <a:lnTo>
                    <a:pt x="2051" y="258463"/>
                  </a:lnTo>
                  <a:lnTo>
                    <a:pt x="186" y="261171"/>
                  </a:lnTo>
                  <a:lnTo>
                    <a:pt x="0" y="262974"/>
                  </a:lnTo>
                  <a:lnTo>
                    <a:pt x="11083" y="264979"/>
                  </a:lnTo>
                  <a:lnTo>
                    <a:pt x="52605" y="265313"/>
                  </a:lnTo>
                  <a:lnTo>
                    <a:pt x="90938" y="259974"/>
                  </a:lnTo>
                  <a:lnTo>
                    <a:pt x="132753" y="257922"/>
                  </a:lnTo>
                  <a:lnTo>
                    <a:pt x="170273" y="257442"/>
                  </a:lnTo>
                  <a:lnTo>
                    <a:pt x="217877" y="252115"/>
                  </a:lnTo>
                  <a:lnTo>
                    <a:pt x="294904" y="23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3316"/>
            <p:cNvSpPr/>
            <p:nvPr>
              <p:custDataLst>
                <p:tags r:id="rId44"/>
              </p:custDataLst>
            </p:nvPr>
          </p:nvSpPr>
          <p:spPr>
            <a:xfrm>
              <a:off x="9888273" y="4490312"/>
              <a:ext cx="132028" cy="205514"/>
            </a:xfrm>
            <a:custGeom>
              <a:avLst/>
              <a:gdLst/>
              <a:ahLst/>
              <a:cxnLst/>
              <a:rect l="0" t="0" r="0" b="0"/>
              <a:pathLst>
                <a:path w="132028" h="205514">
                  <a:moveTo>
                    <a:pt x="8202" y="5488"/>
                  </a:moveTo>
                  <a:lnTo>
                    <a:pt x="8202" y="5488"/>
                  </a:lnTo>
                  <a:lnTo>
                    <a:pt x="3145" y="5488"/>
                  </a:lnTo>
                  <a:lnTo>
                    <a:pt x="1656" y="4430"/>
                  </a:lnTo>
                  <a:lnTo>
                    <a:pt x="664" y="2666"/>
                  </a:lnTo>
                  <a:lnTo>
                    <a:pt x="0" y="431"/>
                  </a:lnTo>
                  <a:lnTo>
                    <a:pt x="618" y="0"/>
                  </a:lnTo>
                  <a:lnTo>
                    <a:pt x="4126" y="2344"/>
                  </a:lnTo>
                  <a:lnTo>
                    <a:pt x="12051" y="9613"/>
                  </a:lnTo>
                  <a:lnTo>
                    <a:pt x="37703" y="55747"/>
                  </a:lnTo>
                  <a:lnTo>
                    <a:pt x="67416" y="99377"/>
                  </a:lnTo>
                  <a:lnTo>
                    <a:pt x="76853" y="116361"/>
                  </a:lnTo>
                  <a:lnTo>
                    <a:pt x="84222" y="132023"/>
                  </a:lnTo>
                  <a:lnTo>
                    <a:pt x="113837" y="178246"/>
                  </a:lnTo>
                  <a:lnTo>
                    <a:pt x="132027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317"/>
            <p:cNvSpPr/>
            <p:nvPr>
              <p:custDataLst>
                <p:tags r:id="rId45"/>
              </p:custDataLst>
            </p:nvPr>
          </p:nvSpPr>
          <p:spPr>
            <a:xfrm>
              <a:off x="9877425" y="4491194"/>
              <a:ext cx="180976" cy="252257"/>
            </a:xfrm>
            <a:custGeom>
              <a:avLst/>
              <a:gdLst/>
              <a:ahLst/>
              <a:cxnLst/>
              <a:rect l="0" t="0" r="0" b="0"/>
              <a:pathLst>
                <a:path w="180976" h="252257">
                  <a:moveTo>
                    <a:pt x="180975" y="14131"/>
                  </a:moveTo>
                  <a:lnTo>
                    <a:pt x="180975" y="14131"/>
                  </a:lnTo>
                  <a:lnTo>
                    <a:pt x="180975" y="9075"/>
                  </a:lnTo>
                  <a:lnTo>
                    <a:pt x="178151" y="3770"/>
                  </a:lnTo>
                  <a:lnTo>
                    <a:pt x="175918" y="874"/>
                  </a:lnTo>
                  <a:lnTo>
                    <a:pt x="173369" y="0"/>
                  </a:lnTo>
                  <a:lnTo>
                    <a:pt x="170614" y="478"/>
                  </a:lnTo>
                  <a:lnTo>
                    <a:pt x="163671" y="4888"/>
                  </a:lnTo>
                  <a:lnTo>
                    <a:pt x="135918" y="35935"/>
                  </a:lnTo>
                  <a:lnTo>
                    <a:pt x="104697" y="78346"/>
                  </a:lnTo>
                  <a:lnTo>
                    <a:pt x="79359" y="115833"/>
                  </a:lnTo>
                  <a:lnTo>
                    <a:pt x="47427" y="162945"/>
                  </a:lnTo>
                  <a:lnTo>
                    <a:pt x="18149" y="208626"/>
                  </a:lnTo>
                  <a:lnTo>
                    <a:pt x="0" y="252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318"/>
            <p:cNvSpPr/>
            <p:nvPr>
              <p:custDataLst>
                <p:tags r:id="rId46"/>
              </p:custDataLst>
            </p:nvPr>
          </p:nvSpPr>
          <p:spPr>
            <a:xfrm>
              <a:off x="10086975" y="47053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319"/>
            <p:cNvSpPr/>
            <p:nvPr>
              <p:custDataLst>
                <p:tags r:id="rId47"/>
              </p:custDataLst>
            </p:nvPr>
          </p:nvSpPr>
          <p:spPr>
            <a:xfrm>
              <a:off x="10115550" y="4581525"/>
              <a:ext cx="35878" cy="46968"/>
            </a:xfrm>
            <a:custGeom>
              <a:avLst/>
              <a:gdLst/>
              <a:ahLst/>
              <a:cxnLst/>
              <a:rect l="0" t="0" r="0" b="0"/>
              <a:pathLst>
                <a:path w="35878" h="46968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3994"/>
                  </a:lnTo>
                  <a:lnTo>
                    <a:pt x="16933" y="12505"/>
                  </a:lnTo>
                  <a:lnTo>
                    <a:pt x="2649" y="9917"/>
                  </a:lnTo>
                  <a:lnTo>
                    <a:pt x="1767" y="10845"/>
                  </a:lnTo>
                  <a:lnTo>
                    <a:pt x="784" y="14698"/>
                  </a:lnTo>
                  <a:lnTo>
                    <a:pt x="233" y="27873"/>
                  </a:lnTo>
                  <a:lnTo>
                    <a:pt x="2925" y="36377"/>
                  </a:lnTo>
                  <a:lnTo>
                    <a:pt x="5125" y="40127"/>
                  </a:lnTo>
                  <a:lnTo>
                    <a:pt x="8709" y="42626"/>
                  </a:lnTo>
                  <a:lnTo>
                    <a:pt x="22807" y="46144"/>
                  </a:lnTo>
                  <a:lnTo>
                    <a:pt x="30599" y="46967"/>
                  </a:lnTo>
                  <a:lnTo>
                    <a:pt x="33099" y="46127"/>
                  </a:lnTo>
                  <a:lnTo>
                    <a:pt x="34766" y="44510"/>
                  </a:lnTo>
                  <a:lnTo>
                    <a:pt x="35877" y="42374"/>
                  </a:lnTo>
                  <a:lnTo>
                    <a:pt x="32385" y="24197"/>
                  </a:lnTo>
                  <a:lnTo>
                    <a:pt x="24624" y="13224"/>
                  </a:lnTo>
                  <a:lnTo>
                    <a:pt x="15177" y="58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320"/>
            <p:cNvSpPr/>
            <p:nvPr>
              <p:custDataLst>
                <p:tags r:id="rId48"/>
              </p:custDataLst>
            </p:nvPr>
          </p:nvSpPr>
          <p:spPr>
            <a:xfrm>
              <a:off x="9086850" y="4487960"/>
              <a:ext cx="129743" cy="416092"/>
            </a:xfrm>
            <a:custGeom>
              <a:avLst/>
              <a:gdLst/>
              <a:ahLst/>
              <a:cxnLst/>
              <a:rect l="0" t="0" r="0" b="0"/>
              <a:pathLst>
                <a:path w="129743" h="416092">
                  <a:moveTo>
                    <a:pt x="0" y="407890"/>
                  </a:moveTo>
                  <a:lnTo>
                    <a:pt x="0" y="407890"/>
                  </a:lnTo>
                  <a:lnTo>
                    <a:pt x="0" y="416091"/>
                  </a:lnTo>
                  <a:lnTo>
                    <a:pt x="5057" y="411966"/>
                  </a:lnTo>
                  <a:lnTo>
                    <a:pt x="7540" y="404057"/>
                  </a:lnTo>
                  <a:lnTo>
                    <a:pt x="9264" y="366972"/>
                  </a:lnTo>
                  <a:lnTo>
                    <a:pt x="9447" y="332031"/>
                  </a:lnTo>
                  <a:lnTo>
                    <a:pt x="9503" y="290751"/>
                  </a:lnTo>
                  <a:lnTo>
                    <a:pt x="9518" y="255355"/>
                  </a:lnTo>
                  <a:lnTo>
                    <a:pt x="9523" y="210176"/>
                  </a:lnTo>
                  <a:lnTo>
                    <a:pt x="9524" y="171498"/>
                  </a:lnTo>
                  <a:lnTo>
                    <a:pt x="9525" y="135257"/>
                  </a:lnTo>
                  <a:lnTo>
                    <a:pt x="9525" y="90749"/>
                  </a:lnTo>
                  <a:lnTo>
                    <a:pt x="11642" y="66914"/>
                  </a:lnTo>
                  <a:lnTo>
                    <a:pt x="30247" y="19940"/>
                  </a:lnTo>
                  <a:lnTo>
                    <a:pt x="36039" y="9557"/>
                  </a:lnTo>
                  <a:lnTo>
                    <a:pt x="42018" y="3693"/>
                  </a:lnTo>
                  <a:lnTo>
                    <a:pt x="48120" y="842"/>
                  </a:lnTo>
                  <a:lnTo>
                    <a:pt x="54304" y="0"/>
                  </a:lnTo>
                  <a:lnTo>
                    <a:pt x="66822" y="4708"/>
                  </a:lnTo>
                  <a:lnTo>
                    <a:pt x="73122" y="8927"/>
                  </a:lnTo>
                  <a:lnTo>
                    <a:pt x="80125" y="27726"/>
                  </a:lnTo>
                  <a:lnTo>
                    <a:pt x="82177" y="51603"/>
                  </a:lnTo>
                  <a:lnTo>
                    <a:pt x="74872" y="92802"/>
                  </a:lnTo>
                  <a:lnTo>
                    <a:pt x="68201" y="111218"/>
                  </a:lnTo>
                  <a:lnTo>
                    <a:pt x="48552" y="139897"/>
                  </a:lnTo>
                  <a:lnTo>
                    <a:pt x="55411" y="134389"/>
                  </a:lnTo>
                  <a:lnTo>
                    <a:pt x="60964" y="132875"/>
                  </a:lnTo>
                  <a:lnTo>
                    <a:pt x="87302" y="139508"/>
                  </a:lnTo>
                  <a:lnTo>
                    <a:pt x="107476" y="149041"/>
                  </a:lnTo>
                  <a:lnTo>
                    <a:pt x="120439" y="159144"/>
                  </a:lnTo>
                  <a:lnTo>
                    <a:pt x="127612" y="173512"/>
                  </a:lnTo>
                  <a:lnTo>
                    <a:pt x="129742" y="189421"/>
                  </a:lnTo>
                  <a:lnTo>
                    <a:pt x="127159" y="203549"/>
                  </a:lnTo>
                  <a:lnTo>
                    <a:pt x="119663" y="214060"/>
                  </a:lnTo>
                  <a:lnTo>
                    <a:pt x="102658" y="229432"/>
                  </a:lnTo>
                  <a:lnTo>
                    <a:pt x="92897" y="233325"/>
                  </a:lnTo>
                  <a:lnTo>
                    <a:pt x="87332" y="234364"/>
                  </a:lnTo>
                  <a:lnTo>
                    <a:pt x="78325" y="232695"/>
                  </a:lnTo>
                  <a:lnTo>
                    <a:pt x="74441" y="230768"/>
                  </a:lnTo>
                  <a:lnTo>
                    <a:pt x="71853" y="228425"/>
                  </a:lnTo>
                  <a:lnTo>
                    <a:pt x="66675" y="217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321"/>
            <p:cNvSpPr/>
            <p:nvPr>
              <p:custDataLst>
                <p:tags r:id="rId49"/>
              </p:custDataLst>
            </p:nvPr>
          </p:nvSpPr>
          <p:spPr>
            <a:xfrm>
              <a:off x="8753866" y="4562867"/>
              <a:ext cx="37710" cy="180584"/>
            </a:xfrm>
            <a:custGeom>
              <a:avLst/>
              <a:gdLst/>
              <a:ahLst/>
              <a:cxnLst/>
              <a:rect l="0" t="0" r="0" b="0"/>
              <a:pathLst>
                <a:path w="37710" h="180584">
                  <a:moveTo>
                    <a:pt x="9134" y="9133"/>
                  </a:moveTo>
                  <a:lnTo>
                    <a:pt x="9134" y="9133"/>
                  </a:lnTo>
                  <a:lnTo>
                    <a:pt x="9134" y="4077"/>
                  </a:lnTo>
                  <a:lnTo>
                    <a:pt x="8076" y="2588"/>
                  </a:lnTo>
                  <a:lnTo>
                    <a:pt x="6312" y="1594"/>
                  </a:lnTo>
                  <a:lnTo>
                    <a:pt x="933" y="0"/>
                  </a:lnTo>
                  <a:lnTo>
                    <a:pt x="0" y="14894"/>
                  </a:lnTo>
                  <a:lnTo>
                    <a:pt x="7290" y="50487"/>
                  </a:lnTo>
                  <a:lnTo>
                    <a:pt x="14820" y="89238"/>
                  </a:lnTo>
                  <a:lnTo>
                    <a:pt x="20723" y="131848"/>
                  </a:lnTo>
                  <a:lnTo>
                    <a:pt x="37709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322"/>
            <p:cNvSpPr/>
            <p:nvPr>
              <p:custDataLst>
                <p:tags r:id="rId50"/>
              </p:custDataLst>
            </p:nvPr>
          </p:nvSpPr>
          <p:spPr>
            <a:xfrm>
              <a:off x="8690837" y="4638675"/>
              <a:ext cx="138839" cy="24539"/>
            </a:xfrm>
            <a:custGeom>
              <a:avLst/>
              <a:gdLst/>
              <a:ahLst/>
              <a:cxnLst/>
              <a:rect l="0" t="0" r="0" b="0"/>
              <a:pathLst>
                <a:path w="138839" h="24539">
                  <a:moveTo>
                    <a:pt x="5488" y="19050"/>
                  </a:moveTo>
                  <a:lnTo>
                    <a:pt x="5488" y="19050"/>
                  </a:lnTo>
                  <a:lnTo>
                    <a:pt x="5488" y="24106"/>
                  </a:lnTo>
                  <a:lnTo>
                    <a:pt x="4430" y="24538"/>
                  </a:lnTo>
                  <a:lnTo>
                    <a:pt x="431" y="22194"/>
                  </a:lnTo>
                  <a:lnTo>
                    <a:pt x="0" y="21146"/>
                  </a:lnTo>
                  <a:lnTo>
                    <a:pt x="771" y="20447"/>
                  </a:lnTo>
                  <a:lnTo>
                    <a:pt x="6912" y="19464"/>
                  </a:lnTo>
                  <a:lnTo>
                    <a:pt x="9614" y="19326"/>
                  </a:lnTo>
                  <a:lnTo>
                    <a:pt x="55852" y="9365"/>
                  </a:lnTo>
                  <a:lnTo>
                    <a:pt x="99085" y="2164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3323"/>
            <p:cNvSpPr/>
            <p:nvPr>
              <p:custDataLst>
                <p:tags r:id="rId51"/>
              </p:custDataLst>
            </p:nvPr>
          </p:nvSpPr>
          <p:spPr>
            <a:xfrm>
              <a:off x="9296400" y="4690337"/>
              <a:ext cx="6110" cy="53114"/>
            </a:xfrm>
            <a:custGeom>
              <a:avLst/>
              <a:gdLst/>
              <a:ahLst/>
              <a:cxnLst/>
              <a:rect l="0" t="0" r="0" b="0"/>
              <a:pathLst>
                <a:path w="6110" h="53114">
                  <a:moveTo>
                    <a:pt x="0" y="5488"/>
                  </a:moveTo>
                  <a:lnTo>
                    <a:pt x="0" y="5488"/>
                  </a:lnTo>
                  <a:lnTo>
                    <a:pt x="5488" y="0"/>
                  </a:lnTo>
                  <a:lnTo>
                    <a:pt x="3145" y="2344"/>
                  </a:lnTo>
                  <a:lnTo>
                    <a:pt x="3156" y="4450"/>
                  </a:lnTo>
                  <a:lnTo>
                    <a:pt x="5988" y="9613"/>
                  </a:lnTo>
                  <a:lnTo>
                    <a:pt x="6109" y="13529"/>
                  </a:lnTo>
                  <a:lnTo>
                    <a:pt x="0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324"/>
            <p:cNvSpPr/>
            <p:nvPr>
              <p:custDataLst>
                <p:tags r:id="rId52"/>
              </p:custDataLst>
            </p:nvPr>
          </p:nvSpPr>
          <p:spPr>
            <a:xfrm>
              <a:off x="9163209" y="4204375"/>
              <a:ext cx="123667" cy="183678"/>
            </a:xfrm>
            <a:custGeom>
              <a:avLst/>
              <a:gdLst/>
              <a:ahLst/>
              <a:cxnLst/>
              <a:rect l="0" t="0" r="0" b="0"/>
              <a:pathLst>
                <a:path w="123667" h="183678">
                  <a:moveTo>
                    <a:pt x="28416" y="81875"/>
                  </a:moveTo>
                  <a:lnTo>
                    <a:pt x="28416" y="81875"/>
                  </a:lnTo>
                  <a:lnTo>
                    <a:pt x="28416" y="72743"/>
                  </a:lnTo>
                  <a:lnTo>
                    <a:pt x="27358" y="88694"/>
                  </a:lnTo>
                  <a:lnTo>
                    <a:pt x="15159" y="130398"/>
                  </a:lnTo>
                  <a:lnTo>
                    <a:pt x="1674" y="176615"/>
                  </a:lnTo>
                  <a:lnTo>
                    <a:pt x="384" y="183677"/>
                  </a:lnTo>
                  <a:lnTo>
                    <a:pt x="0" y="175656"/>
                  </a:lnTo>
                  <a:lnTo>
                    <a:pt x="10610" y="131365"/>
                  </a:lnTo>
                  <a:lnTo>
                    <a:pt x="27094" y="89259"/>
                  </a:lnTo>
                  <a:lnTo>
                    <a:pt x="44117" y="42827"/>
                  </a:lnTo>
                  <a:lnTo>
                    <a:pt x="59778" y="15640"/>
                  </a:lnTo>
                  <a:lnTo>
                    <a:pt x="69871" y="4812"/>
                  </a:lnTo>
                  <a:lnTo>
                    <a:pt x="77885" y="0"/>
                  </a:lnTo>
                  <a:lnTo>
                    <a:pt x="81502" y="1892"/>
                  </a:lnTo>
                  <a:lnTo>
                    <a:pt x="103205" y="41317"/>
                  </a:lnTo>
                  <a:lnTo>
                    <a:pt x="111980" y="80331"/>
                  </a:lnTo>
                  <a:lnTo>
                    <a:pt x="113858" y="126291"/>
                  </a:lnTo>
                  <a:lnTo>
                    <a:pt x="123666" y="16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591"/>
          <p:cNvGrpSpPr/>
          <p:nvPr/>
        </p:nvGrpSpPr>
        <p:grpSpPr>
          <a:xfrm>
            <a:off x="2030761" y="5524500"/>
            <a:ext cx="388590" cy="219076"/>
            <a:chOff x="2030761" y="5524500"/>
            <a:chExt cx="388590" cy="219076"/>
          </a:xfrm>
        </p:grpSpPr>
        <p:sp>
          <p:nvSpPr>
            <p:cNvPr id="652" name="SMARTInkShape-3325"/>
            <p:cNvSpPr/>
            <p:nvPr>
              <p:custDataLst>
                <p:tags r:id="rId40"/>
              </p:custDataLst>
            </p:nvPr>
          </p:nvSpPr>
          <p:spPr>
            <a:xfrm>
              <a:off x="2030761" y="5600700"/>
              <a:ext cx="369540" cy="37970"/>
            </a:xfrm>
            <a:custGeom>
              <a:avLst/>
              <a:gdLst/>
              <a:ahLst/>
              <a:cxnLst/>
              <a:rect l="0" t="0" r="0" b="0"/>
              <a:pathLst>
                <a:path w="369540" h="37970">
                  <a:moveTo>
                    <a:pt x="55214" y="0"/>
                  </a:moveTo>
                  <a:lnTo>
                    <a:pt x="55214" y="0"/>
                  </a:lnTo>
                  <a:lnTo>
                    <a:pt x="29775" y="10361"/>
                  </a:lnTo>
                  <a:lnTo>
                    <a:pt x="7864" y="25826"/>
                  </a:lnTo>
                  <a:lnTo>
                    <a:pt x="4598" y="26742"/>
                  </a:lnTo>
                  <a:lnTo>
                    <a:pt x="2420" y="28412"/>
                  </a:lnTo>
                  <a:lnTo>
                    <a:pt x="0" y="33088"/>
                  </a:lnTo>
                  <a:lnTo>
                    <a:pt x="413" y="34759"/>
                  </a:lnTo>
                  <a:lnTo>
                    <a:pt x="1747" y="35872"/>
                  </a:lnTo>
                  <a:lnTo>
                    <a:pt x="7109" y="37109"/>
                  </a:lnTo>
                  <a:lnTo>
                    <a:pt x="48932" y="37969"/>
                  </a:lnTo>
                  <a:lnTo>
                    <a:pt x="92041" y="33005"/>
                  </a:lnTo>
                  <a:lnTo>
                    <a:pt x="133271" y="29887"/>
                  </a:lnTo>
                  <a:lnTo>
                    <a:pt x="165048" y="26335"/>
                  </a:lnTo>
                  <a:lnTo>
                    <a:pt x="198221" y="22288"/>
                  </a:lnTo>
                  <a:lnTo>
                    <a:pt x="239638" y="20010"/>
                  </a:lnTo>
                  <a:lnTo>
                    <a:pt x="274605" y="18276"/>
                  </a:lnTo>
                  <a:lnTo>
                    <a:pt x="321467" y="11567"/>
                  </a:lnTo>
                  <a:lnTo>
                    <a:pt x="36953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3326"/>
            <p:cNvSpPr/>
            <p:nvPr>
              <p:custDataLst>
                <p:tags r:id="rId41"/>
              </p:custDataLst>
            </p:nvPr>
          </p:nvSpPr>
          <p:spPr>
            <a:xfrm>
              <a:off x="2073786" y="5638800"/>
              <a:ext cx="345565" cy="93927"/>
            </a:xfrm>
            <a:custGeom>
              <a:avLst/>
              <a:gdLst/>
              <a:ahLst/>
              <a:cxnLst/>
              <a:rect l="0" t="0" r="0" b="0"/>
              <a:pathLst>
                <a:path w="345565" h="93927">
                  <a:moveTo>
                    <a:pt x="21714" y="85725"/>
                  </a:moveTo>
                  <a:lnTo>
                    <a:pt x="21714" y="85725"/>
                  </a:lnTo>
                  <a:lnTo>
                    <a:pt x="3814" y="93264"/>
                  </a:lnTo>
                  <a:lnTo>
                    <a:pt x="256" y="93926"/>
                  </a:lnTo>
                  <a:lnTo>
                    <a:pt x="0" y="93309"/>
                  </a:lnTo>
                  <a:lnTo>
                    <a:pt x="20279" y="81876"/>
                  </a:lnTo>
                  <a:lnTo>
                    <a:pt x="58433" y="70776"/>
                  </a:lnTo>
                  <a:lnTo>
                    <a:pt x="91155" y="66832"/>
                  </a:lnTo>
                  <a:lnTo>
                    <a:pt x="136481" y="59430"/>
                  </a:lnTo>
                  <a:lnTo>
                    <a:pt x="174605" y="50535"/>
                  </a:lnTo>
                  <a:lnTo>
                    <a:pt x="220473" y="40139"/>
                  </a:lnTo>
                  <a:lnTo>
                    <a:pt x="265547" y="21021"/>
                  </a:lnTo>
                  <a:lnTo>
                    <a:pt x="3455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327"/>
            <p:cNvSpPr/>
            <p:nvPr>
              <p:custDataLst>
                <p:tags r:id="rId42"/>
              </p:custDataLst>
            </p:nvPr>
          </p:nvSpPr>
          <p:spPr>
            <a:xfrm>
              <a:off x="2269598" y="5524500"/>
              <a:ext cx="147335" cy="219076"/>
            </a:xfrm>
            <a:custGeom>
              <a:avLst/>
              <a:gdLst/>
              <a:ahLst/>
              <a:cxnLst/>
              <a:rect l="0" t="0" r="0" b="0"/>
              <a:pathLst>
                <a:path w="147335" h="219076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3193" y="0"/>
                  </a:lnTo>
                  <a:lnTo>
                    <a:pt x="28962" y="8662"/>
                  </a:lnTo>
                  <a:lnTo>
                    <a:pt x="73952" y="30592"/>
                  </a:lnTo>
                  <a:lnTo>
                    <a:pt x="92132" y="40932"/>
                  </a:lnTo>
                  <a:lnTo>
                    <a:pt x="132977" y="88369"/>
                  </a:lnTo>
                  <a:lnTo>
                    <a:pt x="144311" y="107793"/>
                  </a:lnTo>
                  <a:lnTo>
                    <a:pt x="147334" y="120580"/>
                  </a:lnTo>
                  <a:lnTo>
                    <a:pt x="143979" y="144735"/>
                  </a:lnTo>
                  <a:lnTo>
                    <a:pt x="136282" y="161888"/>
                  </a:lnTo>
                  <a:lnTo>
                    <a:pt x="115537" y="184770"/>
                  </a:lnTo>
                  <a:lnTo>
                    <a:pt x="91989" y="201267"/>
                  </a:lnTo>
                  <a:lnTo>
                    <a:pt x="46064" y="215369"/>
                  </a:lnTo>
                  <a:lnTo>
                    <a:pt x="2592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SMARTInkShape-Group592"/>
          <p:cNvGrpSpPr/>
          <p:nvPr/>
        </p:nvGrpSpPr>
        <p:grpSpPr>
          <a:xfrm>
            <a:off x="2840293" y="5381625"/>
            <a:ext cx="341058" cy="457201"/>
            <a:chOff x="2840293" y="5381625"/>
            <a:chExt cx="341058" cy="457201"/>
          </a:xfrm>
        </p:grpSpPr>
        <p:sp>
          <p:nvSpPr>
            <p:cNvPr id="656" name="SMARTInkShape-3328"/>
            <p:cNvSpPr/>
            <p:nvPr>
              <p:custDataLst>
                <p:tags r:id="rId37"/>
              </p:custDataLst>
            </p:nvPr>
          </p:nvSpPr>
          <p:spPr>
            <a:xfrm>
              <a:off x="2915974" y="5524500"/>
              <a:ext cx="179652" cy="150046"/>
            </a:xfrm>
            <a:custGeom>
              <a:avLst/>
              <a:gdLst/>
              <a:ahLst/>
              <a:cxnLst/>
              <a:rect l="0" t="0" r="0" b="0"/>
              <a:pathLst>
                <a:path w="179652" h="15004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6"/>
                  </a:lnTo>
                  <a:lnTo>
                    <a:pt x="48829" y="50146"/>
                  </a:lnTo>
                  <a:lnTo>
                    <a:pt x="96216" y="97540"/>
                  </a:lnTo>
                  <a:lnTo>
                    <a:pt x="141981" y="140483"/>
                  </a:lnTo>
                  <a:lnTo>
                    <a:pt x="154442" y="147104"/>
                  </a:lnTo>
                  <a:lnTo>
                    <a:pt x="167036" y="150045"/>
                  </a:lnTo>
                  <a:lnTo>
                    <a:pt x="171241" y="149772"/>
                  </a:lnTo>
                  <a:lnTo>
                    <a:pt x="17965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329"/>
            <p:cNvSpPr/>
            <p:nvPr>
              <p:custDataLst>
                <p:tags r:id="rId38"/>
              </p:custDataLst>
            </p:nvPr>
          </p:nvSpPr>
          <p:spPr>
            <a:xfrm>
              <a:off x="3051339" y="5547587"/>
              <a:ext cx="130012" cy="291239"/>
            </a:xfrm>
            <a:custGeom>
              <a:avLst/>
              <a:gdLst/>
              <a:ahLst/>
              <a:cxnLst/>
              <a:rect l="0" t="0" r="0" b="0"/>
              <a:pathLst>
                <a:path w="130012" h="291239">
                  <a:moveTo>
                    <a:pt x="130011" y="5488"/>
                  </a:moveTo>
                  <a:lnTo>
                    <a:pt x="130011" y="5488"/>
                  </a:lnTo>
                  <a:lnTo>
                    <a:pt x="124955" y="432"/>
                  </a:lnTo>
                  <a:lnTo>
                    <a:pt x="121348" y="0"/>
                  </a:lnTo>
                  <a:lnTo>
                    <a:pt x="89307" y="9613"/>
                  </a:lnTo>
                  <a:lnTo>
                    <a:pt x="67621" y="23526"/>
                  </a:lnTo>
                  <a:lnTo>
                    <a:pt x="23579" y="70368"/>
                  </a:lnTo>
                  <a:lnTo>
                    <a:pt x="1669" y="90560"/>
                  </a:lnTo>
                  <a:lnTo>
                    <a:pt x="0" y="93952"/>
                  </a:lnTo>
                  <a:lnTo>
                    <a:pt x="967" y="103367"/>
                  </a:lnTo>
                  <a:lnTo>
                    <a:pt x="19138" y="145342"/>
                  </a:lnTo>
                  <a:lnTo>
                    <a:pt x="31636" y="184769"/>
                  </a:lnTo>
                  <a:lnTo>
                    <a:pt x="41473" y="224229"/>
                  </a:lnTo>
                  <a:lnTo>
                    <a:pt x="43916" y="268968"/>
                  </a:lnTo>
                  <a:lnTo>
                    <a:pt x="44121" y="276049"/>
                  </a:lnTo>
                  <a:lnTo>
                    <a:pt x="41391" y="282018"/>
                  </a:lnTo>
                  <a:lnTo>
                    <a:pt x="34761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330"/>
            <p:cNvSpPr/>
            <p:nvPr>
              <p:custDataLst>
                <p:tags r:id="rId39"/>
              </p:custDataLst>
            </p:nvPr>
          </p:nvSpPr>
          <p:spPr>
            <a:xfrm>
              <a:off x="2840293" y="5381625"/>
              <a:ext cx="312483" cy="28576"/>
            </a:xfrm>
            <a:custGeom>
              <a:avLst/>
              <a:gdLst/>
              <a:ahLst/>
              <a:cxnLst/>
              <a:rect l="0" t="0" r="0" b="0"/>
              <a:pathLst>
                <a:path w="312483" h="28576">
                  <a:moveTo>
                    <a:pt x="36257" y="28575"/>
                  </a:moveTo>
                  <a:lnTo>
                    <a:pt x="36257" y="28575"/>
                  </a:lnTo>
                  <a:lnTo>
                    <a:pt x="28056" y="20374"/>
                  </a:lnTo>
                  <a:lnTo>
                    <a:pt x="22068" y="19443"/>
                  </a:lnTo>
                  <a:lnTo>
                    <a:pt x="4376" y="19084"/>
                  </a:lnTo>
                  <a:lnTo>
                    <a:pt x="2303" y="20131"/>
                  </a:lnTo>
                  <a:lnTo>
                    <a:pt x="921" y="21887"/>
                  </a:lnTo>
                  <a:lnTo>
                    <a:pt x="0" y="24118"/>
                  </a:lnTo>
                  <a:lnTo>
                    <a:pt x="443" y="25603"/>
                  </a:lnTo>
                  <a:lnTo>
                    <a:pt x="1798" y="26594"/>
                  </a:lnTo>
                  <a:lnTo>
                    <a:pt x="3759" y="27254"/>
                  </a:lnTo>
                  <a:lnTo>
                    <a:pt x="43894" y="28400"/>
                  </a:lnTo>
                  <a:lnTo>
                    <a:pt x="91152" y="23485"/>
                  </a:lnTo>
                  <a:lnTo>
                    <a:pt x="136483" y="20363"/>
                  </a:lnTo>
                  <a:lnTo>
                    <a:pt x="180018" y="14382"/>
                  </a:lnTo>
                  <a:lnTo>
                    <a:pt x="227167" y="9426"/>
                  </a:lnTo>
                  <a:lnTo>
                    <a:pt x="266860" y="3263"/>
                  </a:lnTo>
                  <a:lnTo>
                    <a:pt x="31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593"/>
          <p:cNvGrpSpPr/>
          <p:nvPr/>
        </p:nvGrpSpPr>
        <p:grpSpPr>
          <a:xfrm>
            <a:off x="3410343" y="5396142"/>
            <a:ext cx="923533" cy="572577"/>
            <a:chOff x="3410343" y="5396142"/>
            <a:chExt cx="923533" cy="572577"/>
          </a:xfrm>
        </p:grpSpPr>
        <p:sp>
          <p:nvSpPr>
            <p:cNvPr id="660" name="SMARTInkShape-3331"/>
            <p:cNvSpPr/>
            <p:nvPr>
              <p:custDataLst>
                <p:tags r:id="rId30"/>
              </p:custDataLst>
            </p:nvPr>
          </p:nvSpPr>
          <p:spPr>
            <a:xfrm>
              <a:off x="4023665" y="5781675"/>
              <a:ext cx="50770" cy="64417"/>
            </a:xfrm>
            <a:custGeom>
              <a:avLst/>
              <a:gdLst/>
              <a:ahLst/>
              <a:cxnLst/>
              <a:rect l="0" t="0" r="0" b="0"/>
              <a:pathLst>
                <a:path w="50770" h="64417">
                  <a:moveTo>
                    <a:pt x="14935" y="19050"/>
                  </a:moveTo>
                  <a:lnTo>
                    <a:pt x="14935" y="19050"/>
                  </a:lnTo>
                  <a:lnTo>
                    <a:pt x="6734" y="19050"/>
                  </a:lnTo>
                  <a:lnTo>
                    <a:pt x="6293" y="20108"/>
                  </a:lnTo>
                  <a:lnTo>
                    <a:pt x="5803" y="24106"/>
                  </a:lnTo>
                  <a:lnTo>
                    <a:pt x="2762" y="29411"/>
                  </a:lnTo>
                  <a:lnTo>
                    <a:pt x="470" y="32307"/>
                  </a:lnTo>
                  <a:lnTo>
                    <a:pt x="0" y="36356"/>
                  </a:lnTo>
                  <a:lnTo>
                    <a:pt x="2300" y="46496"/>
                  </a:lnTo>
                  <a:lnTo>
                    <a:pt x="9545" y="59051"/>
                  </a:lnTo>
                  <a:lnTo>
                    <a:pt x="15362" y="63286"/>
                  </a:lnTo>
                  <a:lnTo>
                    <a:pt x="18395" y="64416"/>
                  </a:lnTo>
                  <a:lnTo>
                    <a:pt x="27409" y="62848"/>
                  </a:lnTo>
                  <a:lnTo>
                    <a:pt x="41562" y="56016"/>
                  </a:lnTo>
                  <a:lnTo>
                    <a:pt x="47936" y="50296"/>
                  </a:lnTo>
                  <a:lnTo>
                    <a:pt x="50769" y="44228"/>
                  </a:lnTo>
                  <a:lnTo>
                    <a:pt x="49408" y="40068"/>
                  </a:lnTo>
                  <a:lnTo>
                    <a:pt x="31378" y="17180"/>
                  </a:lnTo>
                  <a:lnTo>
                    <a:pt x="5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332"/>
            <p:cNvSpPr/>
            <p:nvPr>
              <p:custDataLst>
                <p:tags r:id="rId31"/>
              </p:custDataLst>
            </p:nvPr>
          </p:nvSpPr>
          <p:spPr>
            <a:xfrm>
              <a:off x="3838575" y="5595448"/>
              <a:ext cx="136383" cy="373271"/>
            </a:xfrm>
            <a:custGeom>
              <a:avLst/>
              <a:gdLst/>
              <a:ahLst/>
              <a:cxnLst/>
              <a:rect l="0" t="0" r="0" b="0"/>
              <a:pathLst>
                <a:path w="136383" h="373271">
                  <a:moveTo>
                    <a:pt x="0" y="119552"/>
                  </a:moveTo>
                  <a:lnTo>
                    <a:pt x="0" y="119552"/>
                  </a:lnTo>
                  <a:lnTo>
                    <a:pt x="0" y="167028"/>
                  </a:lnTo>
                  <a:lnTo>
                    <a:pt x="0" y="212890"/>
                  </a:lnTo>
                  <a:lnTo>
                    <a:pt x="0" y="252924"/>
                  </a:lnTo>
                  <a:lnTo>
                    <a:pt x="0" y="296545"/>
                  </a:lnTo>
                  <a:lnTo>
                    <a:pt x="0" y="342898"/>
                  </a:lnTo>
                  <a:lnTo>
                    <a:pt x="2822" y="359222"/>
                  </a:lnTo>
                  <a:lnTo>
                    <a:pt x="8201" y="373270"/>
                  </a:lnTo>
                  <a:lnTo>
                    <a:pt x="9132" y="360533"/>
                  </a:lnTo>
                  <a:lnTo>
                    <a:pt x="1934" y="318698"/>
                  </a:lnTo>
                  <a:lnTo>
                    <a:pt x="383" y="271190"/>
                  </a:lnTo>
                  <a:lnTo>
                    <a:pt x="170" y="238806"/>
                  </a:lnTo>
                  <a:lnTo>
                    <a:pt x="50" y="193339"/>
                  </a:lnTo>
                  <a:lnTo>
                    <a:pt x="15" y="151292"/>
                  </a:lnTo>
                  <a:lnTo>
                    <a:pt x="2827" y="104262"/>
                  </a:lnTo>
                  <a:lnTo>
                    <a:pt x="8202" y="60558"/>
                  </a:lnTo>
                  <a:lnTo>
                    <a:pt x="19712" y="17357"/>
                  </a:lnTo>
                  <a:lnTo>
                    <a:pt x="22666" y="10147"/>
                  </a:lnTo>
                  <a:lnTo>
                    <a:pt x="26752" y="5340"/>
                  </a:lnTo>
                  <a:lnTo>
                    <a:pt x="36937" y="0"/>
                  </a:lnTo>
                  <a:lnTo>
                    <a:pt x="48519" y="448"/>
                  </a:lnTo>
                  <a:lnTo>
                    <a:pt x="54571" y="2049"/>
                  </a:lnTo>
                  <a:lnTo>
                    <a:pt x="59664" y="7350"/>
                  </a:lnTo>
                  <a:lnTo>
                    <a:pt x="68145" y="24530"/>
                  </a:lnTo>
                  <a:lnTo>
                    <a:pt x="75139" y="69135"/>
                  </a:lnTo>
                  <a:lnTo>
                    <a:pt x="74670" y="84444"/>
                  </a:lnTo>
                  <a:lnTo>
                    <a:pt x="68456" y="108797"/>
                  </a:lnTo>
                  <a:lnTo>
                    <a:pt x="58848" y="126197"/>
                  </a:lnTo>
                  <a:lnTo>
                    <a:pt x="59340" y="127157"/>
                  </a:lnTo>
                  <a:lnTo>
                    <a:pt x="88197" y="135573"/>
                  </a:lnTo>
                  <a:lnTo>
                    <a:pt x="101288" y="137255"/>
                  </a:lnTo>
                  <a:lnTo>
                    <a:pt x="114161" y="143648"/>
                  </a:lnTo>
                  <a:lnTo>
                    <a:pt x="120558" y="148316"/>
                  </a:lnTo>
                  <a:lnTo>
                    <a:pt x="130487" y="161969"/>
                  </a:lnTo>
                  <a:lnTo>
                    <a:pt x="134617" y="170056"/>
                  </a:lnTo>
                  <a:lnTo>
                    <a:pt x="136382" y="184683"/>
                  </a:lnTo>
                  <a:lnTo>
                    <a:pt x="131426" y="204820"/>
                  </a:lnTo>
                  <a:lnTo>
                    <a:pt x="128893" y="211323"/>
                  </a:lnTo>
                  <a:lnTo>
                    <a:pt x="120433" y="221369"/>
                  </a:lnTo>
                  <a:lnTo>
                    <a:pt x="109617" y="228304"/>
                  </a:lnTo>
                  <a:lnTo>
                    <a:pt x="85427" y="232756"/>
                  </a:lnTo>
                  <a:lnTo>
                    <a:pt x="63657" y="233708"/>
                  </a:lnTo>
                  <a:lnTo>
                    <a:pt x="66675" y="233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3333"/>
            <p:cNvSpPr/>
            <p:nvPr>
              <p:custDataLst>
                <p:tags r:id="rId32"/>
              </p:custDataLst>
            </p:nvPr>
          </p:nvSpPr>
          <p:spPr>
            <a:xfrm>
              <a:off x="4181475" y="57150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1418" y="0"/>
                  </a:lnTo>
                  <a:lnTo>
                    <a:pt x="87220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3334"/>
            <p:cNvSpPr/>
            <p:nvPr>
              <p:custDataLst>
                <p:tags r:id="rId33"/>
              </p:custDataLst>
            </p:nvPr>
          </p:nvSpPr>
          <p:spPr>
            <a:xfrm>
              <a:off x="4283520" y="5638800"/>
              <a:ext cx="12256" cy="190501"/>
            </a:xfrm>
            <a:custGeom>
              <a:avLst/>
              <a:gdLst/>
              <a:ahLst/>
              <a:cxnLst/>
              <a:rect l="0" t="0" r="0" b="0"/>
              <a:pathLst>
                <a:path w="12256" h="190501">
                  <a:moveTo>
                    <a:pt x="12255" y="0"/>
                  </a:moveTo>
                  <a:lnTo>
                    <a:pt x="12255" y="0"/>
                  </a:lnTo>
                  <a:lnTo>
                    <a:pt x="2142" y="5056"/>
                  </a:lnTo>
                  <a:lnTo>
                    <a:pt x="221" y="7604"/>
                  </a:lnTo>
                  <a:lnTo>
                    <a:pt x="0" y="10361"/>
                  </a:lnTo>
                  <a:lnTo>
                    <a:pt x="1517" y="18363"/>
                  </a:lnTo>
                  <a:lnTo>
                    <a:pt x="2570" y="63371"/>
                  </a:lnTo>
                  <a:lnTo>
                    <a:pt x="2682" y="99328"/>
                  </a:lnTo>
                  <a:lnTo>
                    <a:pt x="2716" y="141850"/>
                  </a:lnTo>
                  <a:lnTo>
                    <a:pt x="273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335"/>
            <p:cNvSpPr/>
            <p:nvPr>
              <p:custDataLst>
                <p:tags r:id="rId34"/>
              </p:custDataLst>
            </p:nvPr>
          </p:nvSpPr>
          <p:spPr>
            <a:xfrm>
              <a:off x="3438525" y="5800725"/>
              <a:ext cx="142876" cy="9448"/>
            </a:xfrm>
            <a:custGeom>
              <a:avLst/>
              <a:gdLst/>
              <a:ahLst/>
              <a:cxnLst/>
              <a:rect l="0" t="0" r="0" b="0"/>
              <a:pathLst>
                <a:path w="142876" h="9448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183" y="8937"/>
                  </a:lnTo>
                  <a:lnTo>
                    <a:pt x="55907" y="9447"/>
                  </a:lnTo>
                  <a:lnTo>
                    <a:pt x="95004" y="668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336"/>
            <p:cNvSpPr/>
            <p:nvPr>
              <p:custDataLst>
                <p:tags r:id="rId35"/>
              </p:custDataLst>
            </p:nvPr>
          </p:nvSpPr>
          <p:spPr>
            <a:xfrm>
              <a:off x="3410343" y="5686425"/>
              <a:ext cx="142483" cy="18144"/>
            </a:xfrm>
            <a:custGeom>
              <a:avLst/>
              <a:gdLst/>
              <a:ahLst/>
              <a:cxnLst/>
              <a:rect l="0" t="0" r="0" b="0"/>
              <a:pathLst>
                <a:path w="142483" h="18144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927" y="6545"/>
                  </a:lnTo>
                  <a:lnTo>
                    <a:pt x="2604" y="7539"/>
                  </a:lnTo>
                  <a:lnTo>
                    <a:pt x="10020" y="8937"/>
                  </a:lnTo>
                  <a:lnTo>
                    <a:pt x="12899" y="9132"/>
                  </a:lnTo>
                  <a:lnTo>
                    <a:pt x="18920" y="12173"/>
                  </a:lnTo>
                  <a:lnTo>
                    <a:pt x="22008" y="14465"/>
                  </a:lnTo>
                  <a:lnTo>
                    <a:pt x="48717" y="18143"/>
                  </a:lnTo>
                  <a:lnTo>
                    <a:pt x="81118" y="16049"/>
                  </a:lnTo>
                  <a:lnTo>
                    <a:pt x="123739" y="10384"/>
                  </a:lnTo>
                  <a:lnTo>
                    <a:pt x="14248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337"/>
            <p:cNvSpPr/>
            <p:nvPr>
              <p:custDataLst>
                <p:tags r:id="rId36"/>
              </p:custDataLst>
            </p:nvPr>
          </p:nvSpPr>
          <p:spPr>
            <a:xfrm>
              <a:off x="3867229" y="5396142"/>
              <a:ext cx="104697" cy="128359"/>
            </a:xfrm>
            <a:custGeom>
              <a:avLst/>
              <a:gdLst/>
              <a:ahLst/>
              <a:cxnLst/>
              <a:rect l="0" t="0" r="0" b="0"/>
              <a:pathLst>
                <a:path w="104697" h="128359">
                  <a:moveTo>
                    <a:pt x="28496" y="52158"/>
                  </a:moveTo>
                  <a:lnTo>
                    <a:pt x="28496" y="52158"/>
                  </a:lnTo>
                  <a:lnTo>
                    <a:pt x="28496" y="43957"/>
                  </a:lnTo>
                  <a:lnTo>
                    <a:pt x="4482" y="81281"/>
                  </a:lnTo>
                  <a:lnTo>
                    <a:pt x="99" y="120776"/>
                  </a:lnTo>
                  <a:lnTo>
                    <a:pt x="0" y="115815"/>
                  </a:lnTo>
                  <a:lnTo>
                    <a:pt x="2779" y="109378"/>
                  </a:lnTo>
                  <a:lnTo>
                    <a:pt x="10293" y="94160"/>
                  </a:lnTo>
                  <a:lnTo>
                    <a:pt x="25748" y="47784"/>
                  </a:lnTo>
                  <a:lnTo>
                    <a:pt x="33010" y="20838"/>
                  </a:lnTo>
                  <a:lnTo>
                    <a:pt x="38616" y="11779"/>
                  </a:lnTo>
                  <a:lnTo>
                    <a:pt x="41593" y="9365"/>
                  </a:lnTo>
                  <a:lnTo>
                    <a:pt x="44900" y="3858"/>
                  </a:lnTo>
                  <a:lnTo>
                    <a:pt x="45782" y="907"/>
                  </a:lnTo>
                  <a:lnTo>
                    <a:pt x="47428" y="0"/>
                  </a:lnTo>
                  <a:lnTo>
                    <a:pt x="49584" y="453"/>
                  </a:lnTo>
                  <a:lnTo>
                    <a:pt x="52080" y="1813"/>
                  </a:lnTo>
                  <a:lnTo>
                    <a:pt x="60648" y="13840"/>
                  </a:lnTo>
                  <a:lnTo>
                    <a:pt x="81436" y="58660"/>
                  </a:lnTo>
                  <a:lnTo>
                    <a:pt x="104696" y="128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4" name="SMARTInkShape-Group594"/>
          <p:cNvGrpSpPr/>
          <p:nvPr/>
        </p:nvGrpSpPr>
        <p:grpSpPr>
          <a:xfrm>
            <a:off x="4573324" y="5429968"/>
            <a:ext cx="560652" cy="498994"/>
            <a:chOff x="4573324" y="5429968"/>
            <a:chExt cx="560652" cy="498994"/>
          </a:xfrm>
        </p:grpSpPr>
        <p:sp>
          <p:nvSpPr>
            <p:cNvPr id="668" name="SMARTInkShape-3338"/>
            <p:cNvSpPr/>
            <p:nvPr>
              <p:custDataLst>
                <p:tags r:id="rId24"/>
              </p:custDataLst>
            </p:nvPr>
          </p:nvSpPr>
          <p:spPr>
            <a:xfrm>
              <a:off x="4944916" y="5545514"/>
              <a:ext cx="189060" cy="17087"/>
            </a:xfrm>
            <a:custGeom>
              <a:avLst/>
              <a:gdLst/>
              <a:ahLst/>
              <a:cxnLst/>
              <a:rect l="0" t="0" r="0" b="0"/>
              <a:pathLst>
                <a:path w="189060" h="17087">
                  <a:moveTo>
                    <a:pt x="17609" y="17086"/>
                  </a:moveTo>
                  <a:lnTo>
                    <a:pt x="17609" y="17086"/>
                  </a:lnTo>
                  <a:lnTo>
                    <a:pt x="9408" y="17086"/>
                  </a:lnTo>
                  <a:lnTo>
                    <a:pt x="0" y="8885"/>
                  </a:lnTo>
                  <a:lnTo>
                    <a:pt x="577" y="8444"/>
                  </a:lnTo>
                  <a:lnTo>
                    <a:pt x="44249" y="1092"/>
                  </a:lnTo>
                  <a:lnTo>
                    <a:pt x="82535" y="0"/>
                  </a:lnTo>
                  <a:lnTo>
                    <a:pt x="123747" y="4850"/>
                  </a:lnTo>
                  <a:lnTo>
                    <a:pt x="171130" y="7323"/>
                  </a:lnTo>
                  <a:lnTo>
                    <a:pt x="189059" y="7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339"/>
            <p:cNvSpPr/>
            <p:nvPr>
              <p:custDataLst>
                <p:tags r:id="rId25"/>
              </p:custDataLst>
            </p:nvPr>
          </p:nvSpPr>
          <p:spPr>
            <a:xfrm>
              <a:off x="4962525" y="5638800"/>
              <a:ext cx="161926" cy="190501"/>
            </a:xfrm>
            <a:custGeom>
              <a:avLst/>
              <a:gdLst/>
              <a:ahLst/>
              <a:cxnLst/>
              <a:rect l="0" t="0" r="0" b="0"/>
              <a:pathLst>
                <a:path w="161926" h="190501">
                  <a:moveTo>
                    <a:pt x="161925" y="0"/>
                  </a:moveTo>
                  <a:lnTo>
                    <a:pt x="161925" y="0"/>
                  </a:lnTo>
                  <a:lnTo>
                    <a:pt x="151812" y="0"/>
                  </a:lnTo>
                  <a:lnTo>
                    <a:pt x="144025" y="2822"/>
                  </a:lnTo>
                  <a:lnTo>
                    <a:pt x="140466" y="5056"/>
                  </a:lnTo>
                  <a:lnTo>
                    <a:pt x="110742" y="47559"/>
                  </a:lnTo>
                  <a:lnTo>
                    <a:pt x="73811" y="94182"/>
                  </a:lnTo>
                  <a:lnTo>
                    <a:pt x="41378" y="134673"/>
                  </a:lnTo>
                  <a:lnTo>
                    <a:pt x="3663" y="17994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340"/>
            <p:cNvSpPr/>
            <p:nvPr>
              <p:custDataLst>
                <p:tags r:id="rId26"/>
              </p:custDataLst>
            </p:nvPr>
          </p:nvSpPr>
          <p:spPr>
            <a:xfrm>
              <a:off x="4953000" y="5649649"/>
              <a:ext cx="123826" cy="179652"/>
            </a:xfrm>
            <a:custGeom>
              <a:avLst/>
              <a:gdLst/>
              <a:ahLst/>
              <a:cxnLst/>
              <a:rect l="0" t="0" r="0" b="0"/>
              <a:pathLst>
                <a:path w="123826" h="1796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5645" y="9213"/>
                  </a:lnTo>
                  <a:lnTo>
                    <a:pt x="15210" y="17117"/>
                  </a:lnTo>
                  <a:lnTo>
                    <a:pt x="55397" y="63291"/>
                  </a:lnTo>
                  <a:lnTo>
                    <a:pt x="87144" y="108575"/>
                  </a:lnTo>
                  <a:lnTo>
                    <a:pt x="116509" y="153121"/>
                  </a:lnTo>
                  <a:lnTo>
                    <a:pt x="121657" y="165675"/>
                  </a:lnTo>
                  <a:lnTo>
                    <a:pt x="12382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341"/>
            <p:cNvSpPr/>
            <p:nvPr>
              <p:custDataLst>
                <p:tags r:id="rId27"/>
              </p:custDataLst>
            </p:nvPr>
          </p:nvSpPr>
          <p:spPr>
            <a:xfrm>
              <a:off x="4620062" y="5429968"/>
              <a:ext cx="104339" cy="113583"/>
            </a:xfrm>
            <a:custGeom>
              <a:avLst/>
              <a:gdLst/>
              <a:ahLst/>
              <a:cxnLst/>
              <a:rect l="0" t="0" r="0" b="0"/>
              <a:pathLst>
                <a:path w="104339" h="113583">
                  <a:moveTo>
                    <a:pt x="28138" y="37382"/>
                  </a:moveTo>
                  <a:lnTo>
                    <a:pt x="28138" y="37382"/>
                  </a:lnTo>
                  <a:lnTo>
                    <a:pt x="28138" y="29181"/>
                  </a:lnTo>
                  <a:lnTo>
                    <a:pt x="28138" y="33306"/>
                  </a:lnTo>
                  <a:lnTo>
                    <a:pt x="23081" y="46287"/>
                  </a:lnTo>
                  <a:lnTo>
                    <a:pt x="11663" y="65457"/>
                  </a:lnTo>
                  <a:lnTo>
                    <a:pt x="9174" y="72085"/>
                  </a:lnTo>
                  <a:lnTo>
                    <a:pt x="1038" y="83095"/>
                  </a:lnTo>
                  <a:lnTo>
                    <a:pt x="218" y="78513"/>
                  </a:lnTo>
                  <a:lnTo>
                    <a:pt x="0" y="74327"/>
                  </a:lnTo>
                  <a:lnTo>
                    <a:pt x="7254" y="52401"/>
                  </a:lnTo>
                  <a:lnTo>
                    <a:pt x="16893" y="33954"/>
                  </a:lnTo>
                  <a:lnTo>
                    <a:pt x="32933" y="11579"/>
                  </a:lnTo>
                  <a:lnTo>
                    <a:pt x="34510" y="7480"/>
                  </a:lnTo>
                  <a:lnTo>
                    <a:pt x="36620" y="4747"/>
                  </a:lnTo>
                  <a:lnTo>
                    <a:pt x="41785" y="1711"/>
                  </a:lnTo>
                  <a:lnTo>
                    <a:pt x="55700" y="0"/>
                  </a:lnTo>
                  <a:lnTo>
                    <a:pt x="59213" y="820"/>
                  </a:lnTo>
                  <a:lnTo>
                    <a:pt x="61555" y="2424"/>
                  </a:lnTo>
                  <a:lnTo>
                    <a:pt x="78713" y="29721"/>
                  </a:lnTo>
                  <a:lnTo>
                    <a:pt x="91257" y="70076"/>
                  </a:lnTo>
                  <a:lnTo>
                    <a:pt x="104338" y="113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342"/>
            <p:cNvSpPr/>
            <p:nvPr>
              <p:custDataLst>
                <p:tags r:id="rId28"/>
              </p:custDataLst>
            </p:nvPr>
          </p:nvSpPr>
          <p:spPr>
            <a:xfrm>
              <a:off x="4762500" y="5772150"/>
              <a:ext cx="8202" cy="66676"/>
            </a:xfrm>
            <a:custGeom>
              <a:avLst/>
              <a:gdLst/>
              <a:ahLst/>
              <a:cxnLst/>
              <a:rect l="0" t="0" r="0" b="0"/>
              <a:pathLst>
                <a:path w="8202" h="666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05" y="3249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3343"/>
            <p:cNvSpPr/>
            <p:nvPr>
              <p:custDataLst>
                <p:tags r:id="rId29"/>
              </p:custDataLst>
            </p:nvPr>
          </p:nvSpPr>
          <p:spPr>
            <a:xfrm>
              <a:off x="4573324" y="5584644"/>
              <a:ext cx="129376" cy="344318"/>
            </a:xfrm>
            <a:custGeom>
              <a:avLst/>
              <a:gdLst/>
              <a:ahLst/>
              <a:cxnLst/>
              <a:rect l="0" t="0" r="0" b="0"/>
              <a:pathLst>
                <a:path w="129376" h="344318">
                  <a:moveTo>
                    <a:pt x="17726" y="130356"/>
                  </a:moveTo>
                  <a:lnTo>
                    <a:pt x="17726" y="130356"/>
                  </a:lnTo>
                  <a:lnTo>
                    <a:pt x="12669" y="135412"/>
                  </a:lnTo>
                  <a:lnTo>
                    <a:pt x="10187" y="140717"/>
                  </a:lnTo>
                  <a:lnTo>
                    <a:pt x="8593" y="157802"/>
                  </a:lnTo>
                  <a:lnTo>
                    <a:pt x="14825" y="195711"/>
                  </a:lnTo>
                  <a:lnTo>
                    <a:pt x="17154" y="237692"/>
                  </a:lnTo>
                  <a:lnTo>
                    <a:pt x="17650" y="278272"/>
                  </a:lnTo>
                  <a:lnTo>
                    <a:pt x="14889" y="312327"/>
                  </a:lnTo>
                  <a:lnTo>
                    <a:pt x="8462" y="344317"/>
                  </a:lnTo>
                  <a:lnTo>
                    <a:pt x="8224" y="308958"/>
                  </a:lnTo>
                  <a:lnTo>
                    <a:pt x="8208" y="268529"/>
                  </a:lnTo>
                  <a:lnTo>
                    <a:pt x="8203" y="230328"/>
                  </a:lnTo>
                  <a:lnTo>
                    <a:pt x="5379" y="188438"/>
                  </a:lnTo>
                  <a:lnTo>
                    <a:pt x="0" y="154647"/>
                  </a:lnTo>
                  <a:lnTo>
                    <a:pt x="6389" y="113564"/>
                  </a:lnTo>
                  <a:lnTo>
                    <a:pt x="14509" y="66761"/>
                  </a:lnTo>
                  <a:lnTo>
                    <a:pt x="18889" y="42251"/>
                  </a:lnTo>
                  <a:lnTo>
                    <a:pt x="39058" y="6805"/>
                  </a:lnTo>
                  <a:lnTo>
                    <a:pt x="51549" y="1361"/>
                  </a:lnTo>
                  <a:lnTo>
                    <a:pt x="65567" y="0"/>
                  </a:lnTo>
                  <a:lnTo>
                    <a:pt x="75324" y="2923"/>
                  </a:lnTo>
                  <a:lnTo>
                    <a:pt x="83190" y="13394"/>
                  </a:lnTo>
                  <a:lnTo>
                    <a:pt x="89154" y="27573"/>
                  </a:lnTo>
                  <a:lnTo>
                    <a:pt x="93298" y="60351"/>
                  </a:lnTo>
                  <a:lnTo>
                    <a:pt x="90824" y="70315"/>
                  </a:lnTo>
                  <a:lnTo>
                    <a:pt x="86304" y="81874"/>
                  </a:lnTo>
                  <a:lnTo>
                    <a:pt x="85670" y="85335"/>
                  </a:lnTo>
                  <a:lnTo>
                    <a:pt x="82143" y="92003"/>
                  </a:lnTo>
                  <a:lnTo>
                    <a:pt x="76312" y="99848"/>
                  </a:lnTo>
                  <a:lnTo>
                    <a:pt x="75302" y="106265"/>
                  </a:lnTo>
                  <a:lnTo>
                    <a:pt x="76218" y="107945"/>
                  </a:lnTo>
                  <a:lnTo>
                    <a:pt x="77888" y="109066"/>
                  </a:lnTo>
                  <a:lnTo>
                    <a:pt x="80059" y="109813"/>
                  </a:lnTo>
                  <a:lnTo>
                    <a:pt x="118608" y="133368"/>
                  </a:lnTo>
                  <a:lnTo>
                    <a:pt x="126062" y="144394"/>
                  </a:lnTo>
                  <a:lnTo>
                    <a:pt x="129375" y="156351"/>
                  </a:lnTo>
                  <a:lnTo>
                    <a:pt x="128026" y="168721"/>
                  </a:lnTo>
                  <a:lnTo>
                    <a:pt x="123898" y="180215"/>
                  </a:lnTo>
                  <a:lnTo>
                    <a:pt x="118537" y="188853"/>
                  </a:lnTo>
                  <a:lnTo>
                    <a:pt x="114565" y="191578"/>
                  </a:lnTo>
                  <a:lnTo>
                    <a:pt x="95808" y="198775"/>
                  </a:lnTo>
                  <a:lnTo>
                    <a:pt x="92006" y="201369"/>
                  </a:lnTo>
                  <a:lnTo>
                    <a:pt x="88412" y="202040"/>
                  </a:lnTo>
                  <a:lnTo>
                    <a:pt x="84959" y="201429"/>
                  </a:lnTo>
                  <a:lnTo>
                    <a:pt x="78299" y="197927"/>
                  </a:lnTo>
                  <a:lnTo>
                    <a:pt x="71811" y="192843"/>
                  </a:lnTo>
                  <a:lnTo>
                    <a:pt x="70716" y="190006"/>
                  </a:lnTo>
                  <a:lnTo>
                    <a:pt x="71044" y="187056"/>
                  </a:lnTo>
                  <a:lnTo>
                    <a:pt x="74876" y="177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595"/>
          <p:cNvGrpSpPr/>
          <p:nvPr/>
        </p:nvGrpSpPr>
        <p:grpSpPr>
          <a:xfrm>
            <a:off x="5890487" y="5649649"/>
            <a:ext cx="356790" cy="198702"/>
            <a:chOff x="5890487" y="5649649"/>
            <a:chExt cx="356790" cy="198702"/>
          </a:xfrm>
        </p:grpSpPr>
        <p:sp>
          <p:nvSpPr>
            <p:cNvPr id="675" name="SMARTInkShape-3344"/>
            <p:cNvSpPr/>
            <p:nvPr>
              <p:custDataLst>
                <p:tags r:id="rId21"/>
              </p:custDataLst>
            </p:nvPr>
          </p:nvSpPr>
          <p:spPr>
            <a:xfrm>
              <a:off x="6122558" y="5649649"/>
              <a:ext cx="124719" cy="198702"/>
            </a:xfrm>
            <a:custGeom>
              <a:avLst/>
              <a:gdLst/>
              <a:ahLst/>
              <a:cxnLst/>
              <a:rect l="0" t="0" r="0" b="0"/>
              <a:pathLst>
                <a:path w="124719" h="198702">
                  <a:moveTo>
                    <a:pt x="30592" y="8201"/>
                  </a:moveTo>
                  <a:lnTo>
                    <a:pt x="30592" y="8201"/>
                  </a:lnTo>
                  <a:lnTo>
                    <a:pt x="25536" y="8201"/>
                  </a:lnTo>
                  <a:lnTo>
                    <a:pt x="0" y="0"/>
                  </a:lnTo>
                  <a:lnTo>
                    <a:pt x="673" y="617"/>
                  </a:lnTo>
                  <a:lnTo>
                    <a:pt x="43139" y="20848"/>
                  </a:lnTo>
                  <a:lnTo>
                    <a:pt x="87171" y="45739"/>
                  </a:lnTo>
                  <a:lnTo>
                    <a:pt x="106623" y="58482"/>
                  </a:lnTo>
                  <a:lnTo>
                    <a:pt x="122046" y="71638"/>
                  </a:lnTo>
                  <a:lnTo>
                    <a:pt x="124718" y="89086"/>
                  </a:lnTo>
                  <a:lnTo>
                    <a:pt x="119698" y="105533"/>
                  </a:lnTo>
                  <a:lnTo>
                    <a:pt x="93284" y="150293"/>
                  </a:lnTo>
                  <a:lnTo>
                    <a:pt x="76919" y="172127"/>
                  </a:lnTo>
                  <a:lnTo>
                    <a:pt x="68692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3345"/>
            <p:cNvSpPr/>
            <p:nvPr>
              <p:custDataLst>
                <p:tags r:id="rId22"/>
              </p:custDataLst>
            </p:nvPr>
          </p:nvSpPr>
          <p:spPr>
            <a:xfrm>
              <a:off x="5927590" y="5772150"/>
              <a:ext cx="235086" cy="28351"/>
            </a:xfrm>
            <a:custGeom>
              <a:avLst/>
              <a:gdLst/>
              <a:ahLst/>
              <a:cxnLst/>
              <a:rect l="0" t="0" r="0" b="0"/>
              <a:pathLst>
                <a:path w="235086" h="28351">
                  <a:moveTo>
                    <a:pt x="25535" y="9525"/>
                  </a:moveTo>
                  <a:lnTo>
                    <a:pt x="25535" y="9525"/>
                  </a:lnTo>
                  <a:lnTo>
                    <a:pt x="20479" y="9525"/>
                  </a:lnTo>
                  <a:lnTo>
                    <a:pt x="7221" y="14581"/>
                  </a:lnTo>
                  <a:lnTo>
                    <a:pt x="3801" y="17129"/>
                  </a:lnTo>
                  <a:lnTo>
                    <a:pt x="0" y="22782"/>
                  </a:lnTo>
                  <a:lnTo>
                    <a:pt x="1104" y="24713"/>
                  </a:lnTo>
                  <a:lnTo>
                    <a:pt x="7973" y="26858"/>
                  </a:lnTo>
                  <a:lnTo>
                    <a:pt x="51680" y="28350"/>
                  </a:lnTo>
                  <a:lnTo>
                    <a:pt x="85846" y="25686"/>
                  </a:lnTo>
                  <a:lnTo>
                    <a:pt x="131523" y="20360"/>
                  </a:lnTo>
                  <a:lnTo>
                    <a:pt x="170805" y="11705"/>
                  </a:lnTo>
                  <a:lnTo>
                    <a:pt x="23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346"/>
            <p:cNvSpPr/>
            <p:nvPr>
              <p:custDataLst>
                <p:tags r:id="rId23"/>
              </p:custDataLst>
            </p:nvPr>
          </p:nvSpPr>
          <p:spPr>
            <a:xfrm>
              <a:off x="5890487" y="5705475"/>
              <a:ext cx="243614" cy="9526"/>
            </a:xfrm>
            <a:custGeom>
              <a:avLst/>
              <a:gdLst/>
              <a:ahLst/>
              <a:cxnLst/>
              <a:rect l="0" t="0" r="0" b="0"/>
              <a:pathLst>
                <a:path w="243614" h="952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2344" y="5056"/>
                  </a:lnTo>
                  <a:lnTo>
                    <a:pt x="4450" y="6545"/>
                  </a:lnTo>
                  <a:lnTo>
                    <a:pt x="9613" y="8201"/>
                  </a:lnTo>
                  <a:lnTo>
                    <a:pt x="56912" y="9447"/>
                  </a:lnTo>
                  <a:lnTo>
                    <a:pt x="97394" y="8444"/>
                  </a:lnTo>
                  <a:lnTo>
                    <a:pt x="139729" y="4031"/>
                  </a:lnTo>
                  <a:lnTo>
                    <a:pt x="180250" y="8125"/>
                  </a:lnTo>
                  <a:lnTo>
                    <a:pt x="2436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4" name="SMARTInkShape-Group596"/>
          <p:cNvGrpSpPr/>
          <p:nvPr/>
        </p:nvGrpSpPr>
        <p:grpSpPr>
          <a:xfrm>
            <a:off x="6715633" y="5399509"/>
            <a:ext cx="513843" cy="571599"/>
            <a:chOff x="6715633" y="5399509"/>
            <a:chExt cx="513843" cy="571599"/>
          </a:xfrm>
        </p:grpSpPr>
        <p:sp>
          <p:nvSpPr>
            <p:cNvPr id="679" name="SMARTInkShape-3347"/>
            <p:cNvSpPr/>
            <p:nvPr>
              <p:custDataLst>
                <p:tags r:id="rId16"/>
              </p:custDataLst>
            </p:nvPr>
          </p:nvSpPr>
          <p:spPr>
            <a:xfrm>
              <a:off x="7090638" y="5772150"/>
              <a:ext cx="138838" cy="17654"/>
            </a:xfrm>
            <a:custGeom>
              <a:avLst/>
              <a:gdLst/>
              <a:ahLst/>
              <a:cxnLst/>
              <a:rect l="0" t="0" r="0" b="0"/>
              <a:pathLst>
                <a:path w="138838" h="17654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4449" y="15188"/>
                  </a:lnTo>
                  <a:lnTo>
                    <a:pt x="9612" y="17333"/>
                  </a:lnTo>
                  <a:lnTo>
                    <a:pt x="38875" y="17653"/>
                  </a:lnTo>
                  <a:lnTo>
                    <a:pt x="76528" y="11345"/>
                  </a:lnTo>
                  <a:lnTo>
                    <a:pt x="1388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3348"/>
            <p:cNvSpPr/>
            <p:nvPr>
              <p:custDataLst>
                <p:tags r:id="rId17"/>
              </p:custDataLst>
            </p:nvPr>
          </p:nvSpPr>
          <p:spPr>
            <a:xfrm>
              <a:off x="6719163" y="5623320"/>
              <a:ext cx="127178" cy="347788"/>
            </a:xfrm>
            <a:custGeom>
              <a:avLst/>
              <a:gdLst/>
              <a:ahLst/>
              <a:cxnLst/>
              <a:rect l="0" t="0" r="0" b="0"/>
              <a:pathLst>
                <a:path w="127178" h="347788">
                  <a:moveTo>
                    <a:pt x="5487" y="120255"/>
                  </a:moveTo>
                  <a:lnTo>
                    <a:pt x="5487" y="120255"/>
                  </a:lnTo>
                  <a:lnTo>
                    <a:pt x="431" y="120255"/>
                  </a:lnTo>
                  <a:lnTo>
                    <a:pt x="0" y="122372"/>
                  </a:lnTo>
                  <a:lnTo>
                    <a:pt x="5073" y="166390"/>
                  </a:lnTo>
                  <a:lnTo>
                    <a:pt x="8187" y="189311"/>
                  </a:lnTo>
                  <a:lnTo>
                    <a:pt x="14413" y="229211"/>
                  </a:lnTo>
                  <a:lnTo>
                    <a:pt x="14893" y="274069"/>
                  </a:lnTo>
                  <a:lnTo>
                    <a:pt x="20034" y="313408"/>
                  </a:lnTo>
                  <a:lnTo>
                    <a:pt x="19713" y="330631"/>
                  </a:lnTo>
                  <a:lnTo>
                    <a:pt x="15287" y="347787"/>
                  </a:lnTo>
                  <a:lnTo>
                    <a:pt x="10037" y="338426"/>
                  </a:lnTo>
                  <a:lnTo>
                    <a:pt x="6385" y="293486"/>
                  </a:lnTo>
                  <a:lnTo>
                    <a:pt x="5753" y="249076"/>
                  </a:lnTo>
                  <a:lnTo>
                    <a:pt x="5566" y="205578"/>
                  </a:lnTo>
                  <a:lnTo>
                    <a:pt x="5503" y="159020"/>
                  </a:lnTo>
                  <a:lnTo>
                    <a:pt x="8314" y="119394"/>
                  </a:lnTo>
                  <a:lnTo>
                    <a:pt x="13689" y="76929"/>
                  </a:lnTo>
                  <a:lnTo>
                    <a:pt x="22355" y="37496"/>
                  </a:lnTo>
                  <a:lnTo>
                    <a:pt x="37368" y="8475"/>
                  </a:lnTo>
                  <a:lnTo>
                    <a:pt x="42616" y="4461"/>
                  </a:lnTo>
                  <a:lnTo>
                    <a:pt x="56914" y="0"/>
                  </a:lnTo>
                  <a:lnTo>
                    <a:pt x="68207" y="839"/>
                  </a:lnTo>
                  <a:lnTo>
                    <a:pt x="76755" y="4740"/>
                  </a:lnTo>
                  <a:lnTo>
                    <a:pt x="84081" y="10001"/>
                  </a:lnTo>
                  <a:lnTo>
                    <a:pt x="88042" y="24334"/>
                  </a:lnTo>
                  <a:lnTo>
                    <a:pt x="88745" y="43756"/>
                  </a:lnTo>
                  <a:lnTo>
                    <a:pt x="80572" y="79273"/>
                  </a:lnTo>
                  <a:lnTo>
                    <a:pt x="71832" y="97529"/>
                  </a:lnTo>
                  <a:lnTo>
                    <a:pt x="65665" y="104864"/>
                  </a:lnTo>
                  <a:lnTo>
                    <a:pt x="59396" y="108122"/>
                  </a:lnTo>
                  <a:lnTo>
                    <a:pt x="58360" y="107934"/>
                  </a:lnTo>
                  <a:lnTo>
                    <a:pt x="58727" y="106749"/>
                  </a:lnTo>
                  <a:lnTo>
                    <a:pt x="60030" y="104901"/>
                  </a:lnTo>
                  <a:lnTo>
                    <a:pt x="61957" y="103669"/>
                  </a:lnTo>
                  <a:lnTo>
                    <a:pt x="66921" y="102301"/>
                  </a:lnTo>
                  <a:lnTo>
                    <a:pt x="80723" y="101529"/>
                  </a:lnTo>
                  <a:lnTo>
                    <a:pt x="89373" y="104172"/>
                  </a:lnTo>
                  <a:lnTo>
                    <a:pt x="108606" y="119548"/>
                  </a:lnTo>
                  <a:lnTo>
                    <a:pt x="114818" y="128054"/>
                  </a:lnTo>
                  <a:lnTo>
                    <a:pt x="126890" y="159040"/>
                  </a:lnTo>
                  <a:lnTo>
                    <a:pt x="127177" y="171359"/>
                  </a:lnTo>
                  <a:lnTo>
                    <a:pt x="123777" y="183890"/>
                  </a:lnTo>
                  <a:lnTo>
                    <a:pt x="110857" y="202845"/>
                  </a:lnTo>
                  <a:lnTo>
                    <a:pt x="99591" y="209879"/>
                  </a:lnTo>
                  <a:lnTo>
                    <a:pt x="75110" y="214393"/>
                  </a:lnTo>
                  <a:lnTo>
                    <a:pt x="65359" y="212189"/>
                  </a:lnTo>
                  <a:lnTo>
                    <a:pt x="55531" y="207207"/>
                  </a:lnTo>
                  <a:lnTo>
                    <a:pt x="55783" y="206797"/>
                  </a:lnTo>
                  <a:lnTo>
                    <a:pt x="62637" y="205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349"/>
            <p:cNvSpPr/>
            <p:nvPr>
              <p:custDataLst>
                <p:tags r:id="rId18"/>
              </p:custDataLst>
            </p:nvPr>
          </p:nvSpPr>
          <p:spPr>
            <a:xfrm>
              <a:off x="6888018" y="5810250"/>
              <a:ext cx="40903" cy="75494"/>
            </a:xfrm>
            <a:custGeom>
              <a:avLst/>
              <a:gdLst/>
              <a:ahLst/>
              <a:cxnLst/>
              <a:rect l="0" t="0" r="0" b="0"/>
              <a:pathLst>
                <a:path w="40903" h="75494">
                  <a:moveTo>
                    <a:pt x="27132" y="19050"/>
                  </a:moveTo>
                  <a:lnTo>
                    <a:pt x="27132" y="19050"/>
                  </a:lnTo>
                  <a:lnTo>
                    <a:pt x="18000" y="9918"/>
                  </a:lnTo>
                  <a:lnTo>
                    <a:pt x="12667" y="14698"/>
                  </a:lnTo>
                  <a:lnTo>
                    <a:pt x="10120" y="19938"/>
                  </a:lnTo>
                  <a:lnTo>
                    <a:pt x="0" y="54584"/>
                  </a:lnTo>
                  <a:lnTo>
                    <a:pt x="2021" y="64124"/>
                  </a:lnTo>
                  <a:lnTo>
                    <a:pt x="4041" y="68149"/>
                  </a:lnTo>
                  <a:lnTo>
                    <a:pt x="6446" y="70833"/>
                  </a:lnTo>
                  <a:lnTo>
                    <a:pt x="11941" y="73814"/>
                  </a:lnTo>
                  <a:lnTo>
                    <a:pt x="20984" y="75493"/>
                  </a:lnTo>
                  <a:lnTo>
                    <a:pt x="24092" y="72554"/>
                  </a:lnTo>
                  <a:lnTo>
                    <a:pt x="39850" y="46479"/>
                  </a:lnTo>
                  <a:lnTo>
                    <a:pt x="40902" y="41569"/>
                  </a:lnTo>
                  <a:lnTo>
                    <a:pt x="39249" y="30469"/>
                  </a:lnTo>
                  <a:lnTo>
                    <a:pt x="32368" y="17377"/>
                  </a:lnTo>
                  <a:lnTo>
                    <a:pt x="17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350"/>
            <p:cNvSpPr/>
            <p:nvPr>
              <p:custDataLst>
                <p:tags r:id="rId19"/>
              </p:custDataLst>
            </p:nvPr>
          </p:nvSpPr>
          <p:spPr>
            <a:xfrm>
              <a:off x="6715633" y="5399509"/>
              <a:ext cx="104268" cy="141194"/>
            </a:xfrm>
            <a:custGeom>
              <a:avLst/>
              <a:gdLst/>
              <a:ahLst/>
              <a:cxnLst/>
              <a:rect l="0" t="0" r="0" b="0"/>
              <a:pathLst>
                <a:path w="104268" h="141194">
                  <a:moveTo>
                    <a:pt x="28067" y="58316"/>
                  </a:moveTo>
                  <a:lnTo>
                    <a:pt x="28067" y="58316"/>
                  </a:lnTo>
                  <a:lnTo>
                    <a:pt x="18935" y="49184"/>
                  </a:lnTo>
                  <a:lnTo>
                    <a:pt x="13496" y="92650"/>
                  </a:lnTo>
                  <a:lnTo>
                    <a:pt x="256" y="139771"/>
                  </a:lnTo>
                  <a:lnTo>
                    <a:pt x="0" y="141193"/>
                  </a:lnTo>
                  <a:lnTo>
                    <a:pt x="6139" y="121725"/>
                  </a:lnTo>
                  <a:lnTo>
                    <a:pt x="16368" y="76104"/>
                  </a:lnTo>
                  <a:lnTo>
                    <a:pt x="30111" y="28517"/>
                  </a:lnTo>
                  <a:lnTo>
                    <a:pt x="43153" y="1006"/>
                  </a:lnTo>
                  <a:lnTo>
                    <a:pt x="44475" y="0"/>
                  </a:lnTo>
                  <a:lnTo>
                    <a:pt x="45355" y="389"/>
                  </a:lnTo>
                  <a:lnTo>
                    <a:pt x="56708" y="11049"/>
                  </a:lnTo>
                  <a:lnTo>
                    <a:pt x="78594" y="54127"/>
                  </a:lnTo>
                  <a:lnTo>
                    <a:pt x="104267" y="115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3351"/>
            <p:cNvSpPr/>
            <p:nvPr>
              <p:custDataLst>
                <p:tags r:id="rId20"/>
              </p:custDataLst>
            </p:nvPr>
          </p:nvSpPr>
          <p:spPr>
            <a:xfrm>
              <a:off x="7086716" y="5697891"/>
              <a:ext cx="104660" cy="7585"/>
            </a:xfrm>
            <a:custGeom>
              <a:avLst/>
              <a:gdLst/>
              <a:ahLst/>
              <a:cxnLst/>
              <a:rect l="0" t="0" r="0" b="0"/>
              <a:pathLst>
                <a:path w="104660" h="7585">
                  <a:moveTo>
                    <a:pt x="9409" y="7584"/>
                  </a:moveTo>
                  <a:lnTo>
                    <a:pt x="9409" y="7584"/>
                  </a:lnTo>
                  <a:lnTo>
                    <a:pt x="0" y="7584"/>
                  </a:lnTo>
                  <a:lnTo>
                    <a:pt x="15116" y="6526"/>
                  </a:lnTo>
                  <a:lnTo>
                    <a:pt x="41306" y="45"/>
                  </a:lnTo>
                  <a:lnTo>
                    <a:pt x="58510" y="0"/>
                  </a:lnTo>
                  <a:lnTo>
                    <a:pt x="104659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597"/>
          <p:cNvGrpSpPr/>
          <p:nvPr/>
        </p:nvGrpSpPr>
        <p:grpSpPr>
          <a:xfrm>
            <a:off x="7507025" y="5449781"/>
            <a:ext cx="1351226" cy="479657"/>
            <a:chOff x="7507025" y="5449781"/>
            <a:chExt cx="1351226" cy="479657"/>
          </a:xfrm>
        </p:grpSpPr>
        <p:sp>
          <p:nvSpPr>
            <p:cNvPr id="685" name="SMARTInkShape-3352"/>
            <p:cNvSpPr/>
            <p:nvPr>
              <p:custDataLst>
                <p:tags r:id="rId7"/>
              </p:custDataLst>
            </p:nvPr>
          </p:nvSpPr>
          <p:spPr>
            <a:xfrm>
              <a:off x="7648870" y="5624669"/>
              <a:ext cx="94563" cy="261782"/>
            </a:xfrm>
            <a:custGeom>
              <a:avLst/>
              <a:gdLst/>
              <a:ahLst/>
              <a:cxnLst/>
              <a:rect l="0" t="0" r="0" b="0"/>
              <a:pathLst>
                <a:path w="94563" h="261782">
                  <a:moveTo>
                    <a:pt x="85430" y="14131"/>
                  </a:moveTo>
                  <a:lnTo>
                    <a:pt x="85430" y="14131"/>
                  </a:lnTo>
                  <a:lnTo>
                    <a:pt x="90486" y="14131"/>
                  </a:lnTo>
                  <a:lnTo>
                    <a:pt x="91975" y="13073"/>
                  </a:lnTo>
                  <a:lnTo>
                    <a:pt x="92968" y="11309"/>
                  </a:lnTo>
                  <a:lnTo>
                    <a:pt x="94562" y="874"/>
                  </a:lnTo>
                  <a:lnTo>
                    <a:pt x="92577" y="0"/>
                  </a:lnTo>
                  <a:lnTo>
                    <a:pt x="84726" y="1854"/>
                  </a:lnTo>
                  <a:lnTo>
                    <a:pt x="77003" y="9026"/>
                  </a:lnTo>
                  <a:lnTo>
                    <a:pt x="58366" y="30879"/>
                  </a:lnTo>
                  <a:lnTo>
                    <a:pt x="30883" y="54332"/>
                  </a:lnTo>
                  <a:lnTo>
                    <a:pt x="22028" y="64806"/>
                  </a:lnTo>
                  <a:lnTo>
                    <a:pt x="7260" y="76653"/>
                  </a:lnTo>
                  <a:lnTo>
                    <a:pt x="700" y="88321"/>
                  </a:lnTo>
                  <a:lnTo>
                    <a:pt x="0" y="94792"/>
                  </a:lnTo>
                  <a:lnTo>
                    <a:pt x="960" y="96480"/>
                  </a:lnTo>
                  <a:lnTo>
                    <a:pt x="2658" y="97605"/>
                  </a:lnTo>
                  <a:lnTo>
                    <a:pt x="4850" y="98355"/>
                  </a:lnTo>
                  <a:lnTo>
                    <a:pt x="6309" y="99914"/>
                  </a:lnTo>
                  <a:lnTo>
                    <a:pt x="7932" y="104469"/>
                  </a:lnTo>
                  <a:lnTo>
                    <a:pt x="14642" y="149191"/>
                  </a:lnTo>
                  <a:lnTo>
                    <a:pt x="9845" y="191689"/>
                  </a:lnTo>
                  <a:lnTo>
                    <a:pt x="9284" y="235663"/>
                  </a:lnTo>
                  <a:lnTo>
                    <a:pt x="9230" y="261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353"/>
            <p:cNvSpPr/>
            <p:nvPr>
              <p:custDataLst>
                <p:tags r:id="rId8"/>
              </p:custDataLst>
            </p:nvPr>
          </p:nvSpPr>
          <p:spPr>
            <a:xfrm>
              <a:off x="8439150" y="5785712"/>
              <a:ext cx="14751" cy="53114"/>
            </a:xfrm>
            <a:custGeom>
              <a:avLst/>
              <a:gdLst/>
              <a:ahLst/>
              <a:cxnLst/>
              <a:rect l="0" t="0" r="0" b="0"/>
              <a:pathLst>
                <a:path w="14751" h="531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8" y="772"/>
                  </a:lnTo>
                  <a:lnTo>
                    <a:pt x="8200" y="2344"/>
                  </a:lnTo>
                  <a:lnTo>
                    <a:pt x="9701" y="3392"/>
                  </a:lnTo>
                  <a:lnTo>
                    <a:pt x="14189" y="4557"/>
                  </a:lnTo>
                  <a:lnTo>
                    <a:pt x="14750" y="5925"/>
                  </a:lnTo>
                  <a:lnTo>
                    <a:pt x="14067" y="7896"/>
                  </a:lnTo>
                  <a:lnTo>
                    <a:pt x="12553" y="10269"/>
                  </a:lnTo>
                  <a:lnTo>
                    <a:pt x="9924" y="32288"/>
                  </a:lnTo>
                  <a:lnTo>
                    <a:pt x="9525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354"/>
            <p:cNvSpPr/>
            <p:nvPr>
              <p:custDataLst>
                <p:tags r:id="rId9"/>
              </p:custDataLst>
            </p:nvPr>
          </p:nvSpPr>
          <p:spPr>
            <a:xfrm>
              <a:off x="7525143" y="5592499"/>
              <a:ext cx="113908" cy="151077"/>
            </a:xfrm>
            <a:custGeom>
              <a:avLst/>
              <a:gdLst/>
              <a:ahLst/>
              <a:cxnLst/>
              <a:rect l="0" t="0" r="0" b="0"/>
              <a:pathLst>
                <a:path w="113908" h="151077">
                  <a:moveTo>
                    <a:pt x="9132" y="8201"/>
                  </a:moveTo>
                  <a:lnTo>
                    <a:pt x="9132" y="8201"/>
                  </a:lnTo>
                  <a:lnTo>
                    <a:pt x="932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927" y="5484"/>
                  </a:lnTo>
                  <a:lnTo>
                    <a:pt x="2604" y="6389"/>
                  </a:lnTo>
                  <a:lnTo>
                    <a:pt x="4780" y="6993"/>
                  </a:lnTo>
                  <a:lnTo>
                    <a:pt x="6231" y="8454"/>
                  </a:lnTo>
                  <a:lnTo>
                    <a:pt x="10389" y="16625"/>
                  </a:lnTo>
                  <a:lnTo>
                    <a:pt x="44855" y="63672"/>
                  </a:lnTo>
                  <a:lnTo>
                    <a:pt x="73612" y="110844"/>
                  </a:lnTo>
                  <a:lnTo>
                    <a:pt x="93131" y="137953"/>
                  </a:lnTo>
                  <a:lnTo>
                    <a:pt x="113907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3355"/>
            <p:cNvSpPr/>
            <p:nvPr>
              <p:custDataLst>
                <p:tags r:id="rId10"/>
              </p:custDataLst>
            </p:nvPr>
          </p:nvSpPr>
          <p:spPr>
            <a:xfrm>
              <a:off x="7507025" y="5467350"/>
              <a:ext cx="255851" cy="9526"/>
            </a:xfrm>
            <a:custGeom>
              <a:avLst/>
              <a:gdLst/>
              <a:ahLst/>
              <a:cxnLst/>
              <a:rect l="0" t="0" r="0" b="0"/>
              <a:pathLst>
                <a:path w="255851" h="952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0475" y="0"/>
                  </a:lnTo>
                  <a:lnTo>
                    <a:pt x="87893" y="0"/>
                  </a:lnTo>
                  <a:lnTo>
                    <a:pt x="135224" y="0"/>
                  </a:lnTo>
                  <a:lnTo>
                    <a:pt x="173893" y="0"/>
                  </a:lnTo>
                  <a:lnTo>
                    <a:pt x="209342" y="0"/>
                  </a:lnTo>
                  <a:lnTo>
                    <a:pt x="230946" y="1058"/>
                  </a:lnTo>
                  <a:lnTo>
                    <a:pt x="2558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3356"/>
            <p:cNvSpPr/>
            <p:nvPr>
              <p:custDataLst>
                <p:tags r:id="rId11"/>
              </p:custDataLst>
            </p:nvPr>
          </p:nvSpPr>
          <p:spPr>
            <a:xfrm>
              <a:off x="8287095" y="5449781"/>
              <a:ext cx="113956" cy="115659"/>
            </a:xfrm>
            <a:custGeom>
              <a:avLst/>
              <a:gdLst/>
              <a:ahLst/>
              <a:cxnLst/>
              <a:rect l="0" t="0" r="0" b="0"/>
              <a:pathLst>
                <a:path w="113956" h="115659">
                  <a:moveTo>
                    <a:pt x="28230" y="55669"/>
                  </a:moveTo>
                  <a:lnTo>
                    <a:pt x="28230" y="55669"/>
                  </a:lnTo>
                  <a:lnTo>
                    <a:pt x="28230" y="46537"/>
                  </a:lnTo>
                  <a:lnTo>
                    <a:pt x="23174" y="51317"/>
                  </a:lnTo>
                  <a:lnTo>
                    <a:pt x="20692" y="56557"/>
                  </a:lnTo>
                  <a:lnTo>
                    <a:pt x="8519" y="85158"/>
                  </a:lnTo>
                  <a:lnTo>
                    <a:pt x="2281" y="100743"/>
                  </a:lnTo>
                  <a:lnTo>
                    <a:pt x="173" y="115490"/>
                  </a:lnTo>
                  <a:lnTo>
                    <a:pt x="0" y="115658"/>
                  </a:lnTo>
                  <a:lnTo>
                    <a:pt x="744" y="88391"/>
                  </a:lnTo>
                  <a:lnTo>
                    <a:pt x="7268" y="65717"/>
                  </a:lnTo>
                  <a:lnTo>
                    <a:pt x="16963" y="50297"/>
                  </a:lnTo>
                  <a:lnTo>
                    <a:pt x="31712" y="31735"/>
                  </a:lnTo>
                  <a:lnTo>
                    <a:pt x="43255" y="9772"/>
                  </a:lnTo>
                  <a:lnTo>
                    <a:pt x="50078" y="3520"/>
                  </a:lnTo>
                  <a:lnTo>
                    <a:pt x="56637" y="742"/>
                  </a:lnTo>
                  <a:lnTo>
                    <a:pt x="59868" y="0"/>
                  </a:lnTo>
                  <a:lnTo>
                    <a:pt x="63081" y="1624"/>
                  </a:lnTo>
                  <a:lnTo>
                    <a:pt x="72658" y="14020"/>
                  </a:lnTo>
                  <a:lnTo>
                    <a:pt x="88553" y="43338"/>
                  </a:lnTo>
                  <a:lnTo>
                    <a:pt x="99403" y="84246"/>
                  </a:lnTo>
                  <a:lnTo>
                    <a:pt x="113955" y="103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3357"/>
            <p:cNvSpPr/>
            <p:nvPr>
              <p:custDataLst>
                <p:tags r:id="rId12"/>
              </p:custDataLst>
            </p:nvPr>
          </p:nvSpPr>
          <p:spPr>
            <a:xfrm>
              <a:off x="8267700" y="5617002"/>
              <a:ext cx="103682" cy="312436"/>
            </a:xfrm>
            <a:custGeom>
              <a:avLst/>
              <a:gdLst/>
              <a:ahLst/>
              <a:cxnLst/>
              <a:rect l="0" t="0" r="0" b="0"/>
              <a:pathLst>
                <a:path w="103682" h="312436">
                  <a:moveTo>
                    <a:pt x="0" y="145623"/>
                  </a:moveTo>
                  <a:lnTo>
                    <a:pt x="0" y="145623"/>
                  </a:lnTo>
                  <a:lnTo>
                    <a:pt x="1058" y="192887"/>
                  </a:lnTo>
                  <a:lnTo>
                    <a:pt x="7538" y="234099"/>
                  </a:lnTo>
                  <a:lnTo>
                    <a:pt x="9264" y="281060"/>
                  </a:lnTo>
                  <a:lnTo>
                    <a:pt x="9502" y="312435"/>
                  </a:lnTo>
                  <a:lnTo>
                    <a:pt x="6701" y="274021"/>
                  </a:lnTo>
                  <a:lnTo>
                    <a:pt x="1324" y="227195"/>
                  </a:lnTo>
                  <a:lnTo>
                    <a:pt x="261" y="181610"/>
                  </a:lnTo>
                  <a:lnTo>
                    <a:pt x="1136" y="134766"/>
                  </a:lnTo>
                  <a:lnTo>
                    <a:pt x="7627" y="93134"/>
                  </a:lnTo>
                  <a:lnTo>
                    <a:pt x="16480" y="46787"/>
                  </a:lnTo>
                  <a:lnTo>
                    <a:pt x="21111" y="23558"/>
                  </a:lnTo>
                  <a:lnTo>
                    <a:pt x="23599" y="16621"/>
                  </a:lnTo>
                  <a:lnTo>
                    <a:pt x="32008" y="6092"/>
                  </a:lnTo>
                  <a:lnTo>
                    <a:pt x="37214" y="1801"/>
                  </a:lnTo>
                  <a:lnTo>
                    <a:pt x="42801" y="0"/>
                  </a:lnTo>
                  <a:lnTo>
                    <a:pt x="54653" y="821"/>
                  </a:lnTo>
                  <a:lnTo>
                    <a:pt x="59718" y="3581"/>
                  </a:lnTo>
                  <a:lnTo>
                    <a:pt x="68169" y="12290"/>
                  </a:lnTo>
                  <a:lnTo>
                    <a:pt x="78877" y="34150"/>
                  </a:lnTo>
                  <a:lnTo>
                    <a:pt x="83696" y="55680"/>
                  </a:lnTo>
                  <a:lnTo>
                    <a:pt x="82001" y="68959"/>
                  </a:lnTo>
                  <a:lnTo>
                    <a:pt x="77720" y="80859"/>
                  </a:lnTo>
                  <a:lnTo>
                    <a:pt x="72289" y="89674"/>
                  </a:lnTo>
                  <a:lnTo>
                    <a:pt x="58225" y="100589"/>
                  </a:lnTo>
                  <a:lnTo>
                    <a:pt x="40355" y="106914"/>
                  </a:lnTo>
                  <a:lnTo>
                    <a:pt x="40662" y="107117"/>
                  </a:lnTo>
                  <a:lnTo>
                    <a:pt x="67847" y="110321"/>
                  </a:lnTo>
                  <a:lnTo>
                    <a:pt x="79896" y="116175"/>
                  </a:lnTo>
                  <a:lnTo>
                    <a:pt x="92307" y="125832"/>
                  </a:lnTo>
                  <a:lnTo>
                    <a:pt x="99233" y="140003"/>
                  </a:lnTo>
                  <a:lnTo>
                    <a:pt x="103681" y="164856"/>
                  </a:lnTo>
                  <a:lnTo>
                    <a:pt x="98644" y="175691"/>
                  </a:lnTo>
                  <a:lnTo>
                    <a:pt x="90408" y="185444"/>
                  </a:lnTo>
                  <a:lnTo>
                    <a:pt x="69983" y="199108"/>
                  </a:lnTo>
                  <a:lnTo>
                    <a:pt x="60365" y="201687"/>
                  </a:lnTo>
                  <a:lnTo>
                    <a:pt x="53993" y="202290"/>
                  </a:lnTo>
                  <a:lnTo>
                    <a:pt x="51870" y="201393"/>
                  </a:lnTo>
                  <a:lnTo>
                    <a:pt x="57150" y="193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3358"/>
            <p:cNvSpPr/>
            <p:nvPr>
              <p:custDataLst>
                <p:tags r:id="rId13"/>
              </p:custDataLst>
            </p:nvPr>
          </p:nvSpPr>
          <p:spPr>
            <a:xfrm>
              <a:off x="8639175" y="5554395"/>
              <a:ext cx="200026" cy="8206"/>
            </a:xfrm>
            <a:custGeom>
              <a:avLst/>
              <a:gdLst/>
              <a:ahLst/>
              <a:cxnLst/>
              <a:rect l="0" t="0" r="0" b="0"/>
              <a:pathLst>
                <a:path w="200026" h="8206">
                  <a:moveTo>
                    <a:pt x="0" y="8205"/>
                  </a:moveTo>
                  <a:lnTo>
                    <a:pt x="0" y="8205"/>
                  </a:lnTo>
                  <a:lnTo>
                    <a:pt x="27764" y="5383"/>
                  </a:lnTo>
                  <a:lnTo>
                    <a:pt x="66516" y="4"/>
                  </a:lnTo>
                  <a:lnTo>
                    <a:pt x="112347" y="0"/>
                  </a:lnTo>
                  <a:lnTo>
                    <a:pt x="159616" y="6915"/>
                  </a:lnTo>
                  <a:lnTo>
                    <a:pt x="200025" y="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359"/>
            <p:cNvSpPr/>
            <p:nvPr>
              <p:custDataLst>
                <p:tags r:id="rId14"/>
              </p:custDataLst>
            </p:nvPr>
          </p:nvSpPr>
          <p:spPr>
            <a:xfrm>
              <a:off x="7943850" y="58007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2516" y="18874"/>
                  </a:lnTo>
                  <a:lnTo>
                    <a:pt x="93843" y="1096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360"/>
            <p:cNvSpPr/>
            <p:nvPr>
              <p:custDataLst>
                <p:tags r:id="rId15"/>
              </p:custDataLst>
            </p:nvPr>
          </p:nvSpPr>
          <p:spPr>
            <a:xfrm>
              <a:off x="8667750" y="5659174"/>
              <a:ext cx="190501" cy="189177"/>
            </a:xfrm>
            <a:custGeom>
              <a:avLst/>
              <a:gdLst/>
              <a:ahLst/>
              <a:cxnLst/>
              <a:rect l="0" t="0" r="0" b="0"/>
              <a:pathLst>
                <a:path w="190501" h="189177">
                  <a:moveTo>
                    <a:pt x="190500" y="8201"/>
                  </a:moveTo>
                  <a:lnTo>
                    <a:pt x="190500" y="8201"/>
                  </a:lnTo>
                  <a:lnTo>
                    <a:pt x="190500" y="0"/>
                  </a:lnTo>
                  <a:lnTo>
                    <a:pt x="180387" y="4125"/>
                  </a:lnTo>
                  <a:lnTo>
                    <a:pt x="172600" y="12034"/>
                  </a:lnTo>
                  <a:lnTo>
                    <a:pt x="135337" y="53663"/>
                  </a:lnTo>
                  <a:lnTo>
                    <a:pt x="99314" y="94895"/>
                  </a:lnTo>
                  <a:lnTo>
                    <a:pt x="56123" y="142315"/>
                  </a:lnTo>
                  <a:lnTo>
                    <a:pt x="13372" y="185319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5" name="SMARTInkShape-3361"/>
          <p:cNvSpPr/>
          <p:nvPr>
            <p:custDataLst>
              <p:tags r:id="rId3"/>
            </p:custDataLst>
          </p:nvPr>
        </p:nvSpPr>
        <p:spPr>
          <a:xfrm>
            <a:off x="8690837" y="5668699"/>
            <a:ext cx="110264" cy="170127"/>
          </a:xfrm>
          <a:custGeom>
            <a:avLst/>
            <a:gdLst/>
            <a:ahLst/>
            <a:cxnLst/>
            <a:rect l="0" t="0" r="0" b="0"/>
            <a:pathLst>
              <a:path w="110264" h="170127">
                <a:moveTo>
                  <a:pt x="5488" y="8201"/>
                </a:moveTo>
                <a:lnTo>
                  <a:pt x="5488" y="8201"/>
                </a:lnTo>
                <a:lnTo>
                  <a:pt x="431" y="3145"/>
                </a:lnTo>
                <a:lnTo>
                  <a:pt x="0" y="1656"/>
                </a:lnTo>
                <a:lnTo>
                  <a:pt x="771" y="662"/>
                </a:lnTo>
                <a:lnTo>
                  <a:pt x="2343" y="0"/>
                </a:lnTo>
                <a:lnTo>
                  <a:pt x="4449" y="617"/>
                </a:lnTo>
                <a:lnTo>
                  <a:pt x="9614" y="4125"/>
                </a:lnTo>
                <a:lnTo>
                  <a:pt x="38549" y="49119"/>
                </a:lnTo>
                <a:lnTo>
                  <a:pt x="60074" y="92288"/>
                </a:lnTo>
                <a:lnTo>
                  <a:pt x="74832" y="121590"/>
                </a:lnTo>
                <a:lnTo>
                  <a:pt x="110263" y="1701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8" name="SMARTInkShape-Group599"/>
          <p:cNvGrpSpPr/>
          <p:nvPr/>
        </p:nvGrpSpPr>
        <p:grpSpPr>
          <a:xfrm>
            <a:off x="9639300" y="5619750"/>
            <a:ext cx="802712" cy="297904"/>
            <a:chOff x="9639300" y="5619750"/>
            <a:chExt cx="802712" cy="297904"/>
          </a:xfrm>
        </p:grpSpPr>
        <p:sp>
          <p:nvSpPr>
            <p:cNvPr id="696" name="SMARTInkShape-3362"/>
            <p:cNvSpPr/>
            <p:nvPr>
              <p:custDataLst>
                <p:tags r:id="rId5"/>
              </p:custDataLst>
            </p:nvPr>
          </p:nvSpPr>
          <p:spPr>
            <a:xfrm>
              <a:off x="9639300" y="5829300"/>
              <a:ext cx="409576" cy="28498"/>
            </a:xfrm>
            <a:custGeom>
              <a:avLst/>
              <a:gdLst/>
              <a:ahLst/>
              <a:cxnLst/>
              <a:rect l="0" t="0" r="0" b="0"/>
              <a:pathLst>
                <a:path w="409576" h="28498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117" y="25595"/>
                  </a:lnTo>
                  <a:lnTo>
                    <a:pt x="20722" y="27987"/>
                  </a:lnTo>
                  <a:lnTo>
                    <a:pt x="65170" y="28497"/>
                  </a:lnTo>
                  <a:lnTo>
                    <a:pt x="104477" y="25738"/>
                  </a:lnTo>
                  <a:lnTo>
                    <a:pt x="147872" y="20371"/>
                  </a:lnTo>
                  <a:lnTo>
                    <a:pt x="180726" y="16814"/>
                  </a:lnTo>
                  <a:lnTo>
                    <a:pt x="215791" y="13824"/>
                  </a:lnTo>
                  <a:lnTo>
                    <a:pt x="254437" y="15972"/>
                  </a:lnTo>
                  <a:lnTo>
                    <a:pt x="294347" y="11906"/>
                  </a:lnTo>
                  <a:lnTo>
                    <a:pt x="327671" y="10583"/>
                  </a:lnTo>
                  <a:lnTo>
                    <a:pt x="409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363"/>
            <p:cNvSpPr/>
            <p:nvPr>
              <p:custDataLst>
                <p:tags r:id="rId6"/>
              </p:custDataLst>
            </p:nvPr>
          </p:nvSpPr>
          <p:spPr>
            <a:xfrm>
              <a:off x="10232155" y="5619750"/>
              <a:ext cx="209857" cy="297904"/>
            </a:xfrm>
            <a:custGeom>
              <a:avLst/>
              <a:gdLst/>
              <a:ahLst/>
              <a:cxnLst/>
              <a:rect l="0" t="0" r="0" b="0"/>
              <a:pathLst>
                <a:path w="209857" h="297904">
                  <a:moveTo>
                    <a:pt x="159620" y="47625"/>
                  </a:moveTo>
                  <a:lnTo>
                    <a:pt x="159620" y="47625"/>
                  </a:lnTo>
                  <a:lnTo>
                    <a:pt x="152082" y="29725"/>
                  </a:lnTo>
                  <a:lnTo>
                    <a:pt x="151418" y="26166"/>
                  </a:lnTo>
                  <a:lnTo>
                    <a:pt x="145039" y="19391"/>
                  </a:lnTo>
                  <a:lnTo>
                    <a:pt x="140375" y="16103"/>
                  </a:lnTo>
                  <a:lnTo>
                    <a:pt x="113583" y="11474"/>
                  </a:lnTo>
                  <a:lnTo>
                    <a:pt x="93651" y="16036"/>
                  </a:lnTo>
                  <a:lnTo>
                    <a:pt x="65098" y="31155"/>
                  </a:lnTo>
                  <a:lnTo>
                    <a:pt x="29230" y="72206"/>
                  </a:lnTo>
                  <a:lnTo>
                    <a:pt x="15388" y="96888"/>
                  </a:lnTo>
                  <a:lnTo>
                    <a:pt x="5474" y="141196"/>
                  </a:lnTo>
                  <a:lnTo>
                    <a:pt x="0" y="183300"/>
                  </a:lnTo>
                  <a:lnTo>
                    <a:pt x="1199" y="220822"/>
                  </a:lnTo>
                  <a:lnTo>
                    <a:pt x="9602" y="265872"/>
                  </a:lnTo>
                  <a:lnTo>
                    <a:pt x="36775" y="296041"/>
                  </a:lnTo>
                  <a:lnTo>
                    <a:pt x="43857" y="297903"/>
                  </a:lnTo>
                  <a:lnTo>
                    <a:pt x="63014" y="297149"/>
                  </a:lnTo>
                  <a:lnTo>
                    <a:pt x="107689" y="281494"/>
                  </a:lnTo>
                  <a:lnTo>
                    <a:pt x="139093" y="264292"/>
                  </a:lnTo>
                  <a:lnTo>
                    <a:pt x="165681" y="240824"/>
                  </a:lnTo>
                  <a:lnTo>
                    <a:pt x="190254" y="196168"/>
                  </a:lnTo>
                  <a:lnTo>
                    <a:pt x="206398" y="155205"/>
                  </a:lnTo>
                  <a:lnTo>
                    <a:pt x="209856" y="141571"/>
                  </a:lnTo>
                  <a:lnTo>
                    <a:pt x="208052" y="112309"/>
                  </a:lnTo>
                  <a:lnTo>
                    <a:pt x="199760" y="70633"/>
                  </a:lnTo>
                  <a:lnTo>
                    <a:pt x="192982" y="57498"/>
                  </a:lnTo>
                  <a:lnTo>
                    <a:pt x="182914" y="45663"/>
                  </a:lnTo>
                  <a:lnTo>
                    <a:pt x="137624" y="11768"/>
                  </a:lnTo>
                  <a:lnTo>
                    <a:pt x="1119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9" name="SMARTInkShape-3364"/>
          <p:cNvSpPr/>
          <p:nvPr>
            <p:custDataLst>
              <p:tags r:id="rId4"/>
            </p:custDataLst>
          </p:nvPr>
        </p:nvSpPr>
        <p:spPr>
          <a:xfrm>
            <a:off x="10315575" y="5734050"/>
            <a:ext cx="19016" cy="152401"/>
          </a:xfrm>
          <a:custGeom>
            <a:avLst/>
            <a:gdLst/>
            <a:ahLst/>
            <a:cxnLst/>
            <a:rect l="0" t="0" r="0" b="0"/>
            <a:pathLst>
              <a:path w="19016" h="152401">
                <a:moveTo>
                  <a:pt x="9525" y="0"/>
                </a:moveTo>
                <a:lnTo>
                  <a:pt x="9525" y="0"/>
                </a:lnTo>
                <a:lnTo>
                  <a:pt x="17727" y="8201"/>
                </a:lnTo>
                <a:lnTo>
                  <a:pt x="18659" y="14189"/>
                </a:lnTo>
                <a:lnTo>
                  <a:pt x="19015" y="52107"/>
                </a:lnTo>
                <a:lnTo>
                  <a:pt x="11440" y="94254"/>
                </a:lnTo>
                <a:lnTo>
                  <a:pt x="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7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SMARTInkShape-Group698"/>
          <p:cNvGrpSpPr/>
          <p:nvPr/>
        </p:nvGrpSpPr>
        <p:grpSpPr>
          <a:xfrm>
            <a:off x="9439395" y="2733675"/>
            <a:ext cx="2647831" cy="2409696"/>
            <a:chOff x="9439395" y="2733675"/>
            <a:chExt cx="2647831" cy="2409696"/>
          </a:xfrm>
        </p:grpSpPr>
        <p:sp>
          <p:nvSpPr>
            <p:cNvPr id="1028" name="SMARTInkShape-3955"/>
            <p:cNvSpPr/>
            <p:nvPr>
              <p:custDataLst>
                <p:tags r:id="rId252"/>
              </p:custDataLst>
            </p:nvPr>
          </p:nvSpPr>
          <p:spPr>
            <a:xfrm>
              <a:off x="10291037" y="3067050"/>
              <a:ext cx="100739" cy="114301"/>
            </a:xfrm>
            <a:custGeom>
              <a:avLst/>
              <a:gdLst/>
              <a:ahLst/>
              <a:cxnLst/>
              <a:rect l="0" t="0" r="0" b="0"/>
              <a:pathLst>
                <a:path w="100739" h="114301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47812" y="51825"/>
                  </a:lnTo>
                  <a:lnTo>
                    <a:pt x="80914" y="87771"/>
                  </a:lnTo>
                  <a:lnTo>
                    <a:pt x="10073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3956"/>
            <p:cNvSpPr/>
            <p:nvPr>
              <p:custDataLst>
                <p:tags r:id="rId253"/>
              </p:custDataLst>
            </p:nvPr>
          </p:nvSpPr>
          <p:spPr>
            <a:xfrm>
              <a:off x="10391775" y="3077118"/>
              <a:ext cx="57036" cy="233629"/>
            </a:xfrm>
            <a:custGeom>
              <a:avLst/>
              <a:gdLst/>
              <a:ahLst/>
              <a:cxnLst/>
              <a:rect l="0" t="0" r="0" b="0"/>
              <a:pathLst>
                <a:path w="57036" h="233629">
                  <a:moveTo>
                    <a:pt x="47625" y="28032"/>
                  </a:moveTo>
                  <a:lnTo>
                    <a:pt x="47625" y="28032"/>
                  </a:lnTo>
                  <a:lnTo>
                    <a:pt x="52682" y="22976"/>
                  </a:lnTo>
                  <a:lnTo>
                    <a:pt x="55163" y="17671"/>
                  </a:lnTo>
                  <a:lnTo>
                    <a:pt x="57035" y="1289"/>
                  </a:lnTo>
                  <a:lnTo>
                    <a:pt x="56013" y="679"/>
                  </a:lnTo>
                  <a:lnTo>
                    <a:pt x="52060" y="0"/>
                  </a:lnTo>
                  <a:lnTo>
                    <a:pt x="46773" y="2521"/>
                  </a:lnTo>
                  <a:lnTo>
                    <a:pt x="20962" y="21598"/>
                  </a:lnTo>
                  <a:lnTo>
                    <a:pt x="6726" y="39461"/>
                  </a:lnTo>
                  <a:lnTo>
                    <a:pt x="2991" y="52162"/>
                  </a:lnTo>
                  <a:lnTo>
                    <a:pt x="393" y="94317"/>
                  </a:lnTo>
                  <a:lnTo>
                    <a:pt x="53" y="139276"/>
                  </a:lnTo>
                  <a:lnTo>
                    <a:pt x="10" y="179829"/>
                  </a:lnTo>
                  <a:lnTo>
                    <a:pt x="1" y="222921"/>
                  </a:lnTo>
                  <a:lnTo>
                    <a:pt x="0" y="233628"/>
                  </a:lnTo>
                  <a:lnTo>
                    <a:pt x="0" y="22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3957"/>
            <p:cNvSpPr/>
            <p:nvPr>
              <p:custDataLst>
                <p:tags r:id="rId254"/>
              </p:custDataLst>
            </p:nvPr>
          </p:nvSpPr>
          <p:spPr>
            <a:xfrm>
              <a:off x="10239375" y="2952750"/>
              <a:ext cx="219076" cy="38101"/>
            </a:xfrm>
            <a:custGeom>
              <a:avLst/>
              <a:gdLst/>
              <a:ahLst/>
              <a:cxnLst/>
              <a:rect l="0" t="0" r="0" b="0"/>
              <a:pathLst>
                <a:path w="2190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5057" y="23911"/>
                  </a:lnTo>
                  <a:lnTo>
                    <a:pt x="13184" y="21210"/>
                  </a:lnTo>
                  <a:lnTo>
                    <a:pt x="56965" y="12788"/>
                  </a:lnTo>
                  <a:lnTo>
                    <a:pt x="99721" y="7347"/>
                  </a:lnTo>
                  <a:lnTo>
                    <a:pt x="130795" y="2177"/>
                  </a:lnTo>
                  <a:lnTo>
                    <a:pt x="167871" y="64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3958"/>
            <p:cNvSpPr/>
            <p:nvPr>
              <p:custDataLst>
                <p:tags r:id="rId255"/>
              </p:custDataLst>
            </p:nvPr>
          </p:nvSpPr>
          <p:spPr>
            <a:xfrm>
              <a:off x="10564548" y="3190875"/>
              <a:ext cx="160603" cy="8206"/>
            </a:xfrm>
            <a:custGeom>
              <a:avLst/>
              <a:gdLst/>
              <a:ahLst/>
              <a:cxnLst/>
              <a:rect l="0" t="0" r="0" b="0"/>
              <a:pathLst>
                <a:path w="160603" h="8206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4126" y="5056"/>
                  </a:lnTo>
                  <a:lnTo>
                    <a:pt x="14858" y="7539"/>
                  </a:lnTo>
                  <a:lnTo>
                    <a:pt x="57762" y="8205"/>
                  </a:lnTo>
                  <a:lnTo>
                    <a:pt x="104460" y="1934"/>
                  </a:lnTo>
                  <a:lnTo>
                    <a:pt x="160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3959"/>
            <p:cNvSpPr/>
            <p:nvPr>
              <p:custDataLst>
                <p:tags r:id="rId256"/>
              </p:custDataLst>
            </p:nvPr>
          </p:nvSpPr>
          <p:spPr>
            <a:xfrm>
              <a:off x="9450425" y="2748537"/>
              <a:ext cx="2427251" cy="61339"/>
            </a:xfrm>
            <a:custGeom>
              <a:avLst/>
              <a:gdLst/>
              <a:ahLst/>
              <a:cxnLst/>
              <a:rect l="0" t="0" r="0" b="0"/>
              <a:pathLst>
                <a:path w="2427251" h="61339">
                  <a:moveTo>
                    <a:pt x="103150" y="42288"/>
                  </a:moveTo>
                  <a:lnTo>
                    <a:pt x="103150" y="42288"/>
                  </a:lnTo>
                  <a:lnTo>
                    <a:pt x="60955" y="17399"/>
                  </a:lnTo>
                  <a:lnTo>
                    <a:pt x="16886" y="1081"/>
                  </a:lnTo>
                  <a:lnTo>
                    <a:pt x="10715" y="0"/>
                  </a:lnTo>
                  <a:lnTo>
                    <a:pt x="6602" y="337"/>
                  </a:lnTo>
                  <a:lnTo>
                    <a:pt x="3860" y="1621"/>
                  </a:lnTo>
                  <a:lnTo>
                    <a:pt x="2031" y="3535"/>
                  </a:lnTo>
                  <a:lnTo>
                    <a:pt x="0" y="8484"/>
                  </a:lnTo>
                  <a:lnTo>
                    <a:pt x="2633" y="11285"/>
                  </a:lnTo>
                  <a:lnTo>
                    <a:pt x="14026" y="17220"/>
                  </a:lnTo>
                  <a:lnTo>
                    <a:pt x="61360" y="28595"/>
                  </a:lnTo>
                  <a:lnTo>
                    <a:pt x="100881" y="32586"/>
                  </a:lnTo>
                  <a:lnTo>
                    <a:pt x="145634" y="38943"/>
                  </a:lnTo>
                  <a:lnTo>
                    <a:pt x="176712" y="40801"/>
                  </a:lnTo>
                  <a:lnTo>
                    <a:pt x="210986" y="41627"/>
                  </a:lnTo>
                  <a:lnTo>
                    <a:pt x="249502" y="41994"/>
                  </a:lnTo>
                  <a:lnTo>
                    <a:pt x="294843" y="42157"/>
                  </a:lnTo>
                  <a:lnTo>
                    <a:pt x="318786" y="42201"/>
                  </a:lnTo>
                  <a:lnTo>
                    <a:pt x="343217" y="42230"/>
                  </a:lnTo>
                  <a:lnTo>
                    <a:pt x="367970" y="42249"/>
                  </a:lnTo>
                  <a:lnTo>
                    <a:pt x="393997" y="42262"/>
                  </a:lnTo>
                  <a:lnTo>
                    <a:pt x="420873" y="42271"/>
                  </a:lnTo>
                  <a:lnTo>
                    <a:pt x="448316" y="42277"/>
                  </a:lnTo>
                  <a:lnTo>
                    <a:pt x="477193" y="42280"/>
                  </a:lnTo>
                  <a:lnTo>
                    <a:pt x="507029" y="42283"/>
                  </a:lnTo>
                  <a:lnTo>
                    <a:pt x="537503" y="42284"/>
                  </a:lnTo>
                  <a:lnTo>
                    <a:pt x="568402" y="41227"/>
                  </a:lnTo>
                  <a:lnTo>
                    <a:pt x="599584" y="39464"/>
                  </a:lnTo>
                  <a:lnTo>
                    <a:pt x="630957" y="37230"/>
                  </a:lnTo>
                  <a:lnTo>
                    <a:pt x="664570" y="35741"/>
                  </a:lnTo>
                  <a:lnTo>
                    <a:pt x="699680" y="34749"/>
                  </a:lnTo>
                  <a:lnTo>
                    <a:pt x="735787" y="34086"/>
                  </a:lnTo>
                  <a:lnTo>
                    <a:pt x="772558" y="32587"/>
                  </a:lnTo>
                  <a:lnTo>
                    <a:pt x="809771" y="30529"/>
                  </a:lnTo>
                  <a:lnTo>
                    <a:pt x="847281" y="28099"/>
                  </a:lnTo>
                  <a:lnTo>
                    <a:pt x="884988" y="26479"/>
                  </a:lnTo>
                  <a:lnTo>
                    <a:pt x="922824" y="25398"/>
                  </a:lnTo>
                  <a:lnTo>
                    <a:pt x="960750" y="24678"/>
                  </a:lnTo>
                  <a:lnTo>
                    <a:pt x="999792" y="24198"/>
                  </a:lnTo>
                  <a:lnTo>
                    <a:pt x="1039577" y="23878"/>
                  </a:lnTo>
                  <a:lnTo>
                    <a:pt x="1079860" y="23664"/>
                  </a:lnTo>
                  <a:lnTo>
                    <a:pt x="1119414" y="22464"/>
                  </a:lnTo>
                  <a:lnTo>
                    <a:pt x="1158486" y="20605"/>
                  </a:lnTo>
                  <a:lnTo>
                    <a:pt x="1197232" y="18308"/>
                  </a:lnTo>
                  <a:lnTo>
                    <a:pt x="1236821" y="16776"/>
                  </a:lnTo>
                  <a:lnTo>
                    <a:pt x="1276973" y="15755"/>
                  </a:lnTo>
                  <a:lnTo>
                    <a:pt x="1317498" y="15075"/>
                  </a:lnTo>
                  <a:lnTo>
                    <a:pt x="1359333" y="14621"/>
                  </a:lnTo>
                  <a:lnTo>
                    <a:pt x="1402038" y="14318"/>
                  </a:lnTo>
                  <a:lnTo>
                    <a:pt x="1445323" y="14117"/>
                  </a:lnTo>
                  <a:lnTo>
                    <a:pt x="1486883" y="13982"/>
                  </a:lnTo>
                  <a:lnTo>
                    <a:pt x="1527289" y="13893"/>
                  </a:lnTo>
                  <a:lnTo>
                    <a:pt x="1566927" y="13833"/>
                  </a:lnTo>
                  <a:lnTo>
                    <a:pt x="1606051" y="14851"/>
                  </a:lnTo>
                  <a:lnTo>
                    <a:pt x="1644835" y="16588"/>
                  </a:lnTo>
                  <a:lnTo>
                    <a:pt x="1683389" y="18805"/>
                  </a:lnTo>
                  <a:lnTo>
                    <a:pt x="1721795" y="20283"/>
                  </a:lnTo>
                  <a:lnTo>
                    <a:pt x="1760095" y="21268"/>
                  </a:lnTo>
                  <a:lnTo>
                    <a:pt x="1798330" y="21925"/>
                  </a:lnTo>
                  <a:lnTo>
                    <a:pt x="1835462" y="23421"/>
                  </a:lnTo>
                  <a:lnTo>
                    <a:pt x="1871858" y="25477"/>
                  </a:lnTo>
                  <a:lnTo>
                    <a:pt x="1907763" y="27905"/>
                  </a:lnTo>
                  <a:lnTo>
                    <a:pt x="1942283" y="29524"/>
                  </a:lnTo>
                  <a:lnTo>
                    <a:pt x="1975880" y="30604"/>
                  </a:lnTo>
                  <a:lnTo>
                    <a:pt x="2008861" y="31324"/>
                  </a:lnTo>
                  <a:lnTo>
                    <a:pt x="2041432" y="31803"/>
                  </a:lnTo>
                  <a:lnTo>
                    <a:pt x="2073730" y="32123"/>
                  </a:lnTo>
                  <a:lnTo>
                    <a:pt x="2105846" y="32337"/>
                  </a:lnTo>
                  <a:lnTo>
                    <a:pt x="2136779" y="33537"/>
                  </a:lnTo>
                  <a:lnTo>
                    <a:pt x="2166928" y="35396"/>
                  </a:lnTo>
                  <a:lnTo>
                    <a:pt x="2196552" y="37693"/>
                  </a:lnTo>
                  <a:lnTo>
                    <a:pt x="2222652" y="40283"/>
                  </a:lnTo>
                  <a:lnTo>
                    <a:pt x="2268584" y="45983"/>
                  </a:lnTo>
                  <a:lnTo>
                    <a:pt x="2312987" y="52045"/>
                  </a:lnTo>
                  <a:lnTo>
                    <a:pt x="2355300" y="57207"/>
                  </a:lnTo>
                  <a:lnTo>
                    <a:pt x="2427250" y="6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3960"/>
            <p:cNvSpPr/>
            <p:nvPr>
              <p:custDataLst>
                <p:tags r:id="rId257"/>
              </p:custDataLst>
            </p:nvPr>
          </p:nvSpPr>
          <p:spPr>
            <a:xfrm>
              <a:off x="10002426" y="3219450"/>
              <a:ext cx="132175" cy="28507"/>
            </a:xfrm>
            <a:custGeom>
              <a:avLst/>
              <a:gdLst/>
              <a:ahLst/>
              <a:cxnLst/>
              <a:rect l="0" t="0" r="0" b="0"/>
              <a:pathLst>
                <a:path w="132175" h="28507">
                  <a:moveTo>
                    <a:pt x="27399" y="9525"/>
                  </a:moveTo>
                  <a:lnTo>
                    <a:pt x="27399" y="9525"/>
                  </a:lnTo>
                  <a:lnTo>
                    <a:pt x="0" y="27790"/>
                  </a:lnTo>
                  <a:lnTo>
                    <a:pt x="38700" y="28506"/>
                  </a:lnTo>
                  <a:lnTo>
                    <a:pt x="81961" y="21027"/>
                  </a:lnTo>
                  <a:lnTo>
                    <a:pt x="97158" y="17812"/>
                  </a:lnTo>
                  <a:lnTo>
                    <a:pt x="1321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3961"/>
            <p:cNvSpPr/>
            <p:nvPr>
              <p:custDataLst>
                <p:tags r:id="rId258"/>
              </p:custDataLst>
            </p:nvPr>
          </p:nvSpPr>
          <p:spPr>
            <a:xfrm>
              <a:off x="9639300" y="3107234"/>
              <a:ext cx="137183" cy="304868"/>
            </a:xfrm>
            <a:custGeom>
              <a:avLst/>
              <a:gdLst/>
              <a:ahLst/>
              <a:cxnLst/>
              <a:rect l="0" t="0" r="0" b="0"/>
              <a:pathLst>
                <a:path w="137183" h="304868">
                  <a:moveTo>
                    <a:pt x="0" y="140791"/>
                  </a:moveTo>
                  <a:lnTo>
                    <a:pt x="0" y="140791"/>
                  </a:lnTo>
                  <a:lnTo>
                    <a:pt x="8201" y="132590"/>
                  </a:lnTo>
                  <a:lnTo>
                    <a:pt x="8644" y="133207"/>
                  </a:lnTo>
                  <a:lnTo>
                    <a:pt x="14547" y="172004"/>
                  </a:lnTo>
                  <a:lnTo>
                    <a:pt x="18160" y="214533"/>
                  </a:lnTo>
                  <a:lnTo>
                    <a:pt x="18874" y="257428"/>
                  </a:lnTo>
                  <a:lnTo>
                    <a:pt x="19043" y="304867"/>
                  </a:lnTo>
                  <a:lnTo>
                    <a:pt x="19050" y="268507"/>
                  </a:lnTo>
                  <a:lnTo>
                    <a:pt x="17992" y="223083"/>
                  </a:lnTo>
                  <a:lnTo>
                    <a:pt x="12504" y="178815"/>
                  </a:lnTo>
                  <a:lnTo>
                    <a:pt x="11465" y="148765"/>
                  </a:lnTo>
                  <a:lnTo>
                    <a:pt x="17391" y="112932"/>
                  </a:lnTo>
                  <a:lnTo>
                    <a:pt x="24792" y="72447"/>
                  </a:lnTo>
                  <a:lnTo>
                    <a:pt x="29571" y="45634"/>
                  </a:lnTo>
                  <a:lnTo>
                    <a:pt x="49886" y="16103"/>
                  </a:lnTo>
                  <a:lnTo>
                    <a:pt x="60054" y="4951"/>
                  </a:lnTo>
                  <a:lnTo>
                    <a:pt x="66555" y="1042"/>
                  </a:lnTo>
                  <a:lnTo>
                    <a:pt x="69770" y="0"/>
                  </a:lnTo>
                  <a:lnTo>
                    <a:pt x="78987" y="1665"/>
                  </a:lnTo>
                  <a:lnTo>
                    <a:pt x="84407" y="3590"/>
                  </a:lnTo>
                  <a:lnTo>
                    <a:pt x="88022" y="6990"/>
                  </a:lnTo>
                  <a:lnTo>
                    <a:pt x="92037" y="16413"/>
                  </a:lnTo>
                  <a:lnTo>
                    <a:pt x="94298" y="33618"/>
                  </a:lnTo>
                  <a:lnTo>
                    <a:pt x="86965" y="65953"/>
                  </a:lnTo>
                  <a:lnTo>
                    <a:pt x="83455" y="73310"/>
                  </a:lnTo>
                  <a:lnTo>
                    <a:pt x="77633" y="81600"/>
                  </a:lnTo>
                  <a:lnTo>
                    <a:pt x="78213" y="82280"/>
                  </a:lnTo>
                  <a:lnTo>
                    <a:pt x="84088" y="83238"/>
                  </a:lnTo>
                  <a:lnTo>
                    <a:pt x="93589" y="84580"/>
                  </a:lnTo>
                  <a:lnTo>
                    <a:pt x="108281" y="91210"/>
                  </a:lnTo>
                  <a:lnTo>
                    <a:pt x="116210" y="96883"/>
                  </a:lnTo>
                  <a:lnTo>
                    <a:pt x="133183" y="122649"/>
                  </a:lnTo>
                  <a:lnTo>
                    <a:pt x="136413" y="128696"/>
                  </a:lnTo>
                  <a:lnTo>
                    <a:pt x="137182" y="143882"/>
                  </a:lnTo>
                  <a:lnTo>
                    <a:pt x="132937" y="160157"/>
                  </a:lnTo>
                  <a:lnTo>
                    <a:pt x="112115" y="189333"/>
                  </a:lnTo>
                  <a:lnTo>
                    <a:pt x="106493" y="191144"/>
                  </a:lnTo>
                  <a:lnTo>
                    <a:pt x="80817" y="188985"/>
                  </a:lnTo>
                  <a:lnTo>
                    <a:pt x="79278" y="186679"/>
                  </a:lnTo>
                  <a:lnTo>
                    <a:pt x="76200" y="169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3962"/>
            <p:cNvSpPr/>
            <p:nvPr>
              <p:custDataLst>
                <p:tags r:id="rId259"/>
              </p:custDataLst>
            </p:nvPr>
          </p:nvSpPr>
          <p:spPr>
            <a:xfrm>
              <a:off x="9687352" y="2921311"/>
              <a:ext cx="94824" cy="117165"/>
            </a:xfrm>
            <a:custGeom>
              <a:avLst/>
              <a:gdLst/>
              <a:ahLst/>
              <a:cxnLst/>
              <a:rect l="0" t="0" r="0" b="0"/>
              <a:pathLst>
                <a:path w="94824" h="117165">
                  <a:moveTo>
                    <a:pt x="28148" y="69539"/>
                  </a:moveTo>
                  <a:lnTo>
                    <a:pt x="28148" y="69539"/>
                  </a:lnTo>
                  <a:lnTo>
                    <a:pt x="23091" y="64483"/>
                  </a:lnTo>
                  <a:lnTo>
                    <a:pt x="20608" y="59178"/>
                  </a:lnTo>
                  <a:lnTo>
                    <a:pt x="19014" y="52205"/>
                  </a:lnTo>
                  <a:lnTo>
                    <a:pt x="18797" y="54074"/>
                  </a:lnTo>
                  <a:lnTo>
                    <a:pt x="18738" y="56054"/>
                  </a:lnTo>
                  <a:lnTo>
                    <a:pt x="6869" y="95633"/>
                  </a:lnTo>
                  <a:lnTo>
                    <a:pt x="1014" y="105267"/>
                  </a:lnTo>
                  <a:lnTo>
                    <a:pt x="534" y="105000"/>
                  </a:lnTo>
                  <a:lnTo>
                    <a:pt x="0" y="101880"/>
                  </a:lnTo>
                  <a:lnTo>
                    <a:pt x="15845" y="56141"/>
                  </a:lnTo>
                  <a:lnTo>
                    <a:pt x="26149" y="31350"/>
                  </a:lnTo>
                  <a:lnTo>
                    <a:pt x="42414" y="6296"/>
                  </a:lnTo>
                  <a:lnTo>
                    <a:pt x="44008" y="1976"/>
                  </a:lnTo>
                  <a:lnTo>
                    <a:pt x="46131" y="156"/>
                  </a:lnTo>
                  <a:lnTo>
                    <a:pt x="48603" y="0"/>
                  </a:lnTo>
                  <a:lnTo>
                    <a:pt x="54172" y="2649"/>
                  </a:lnTo>
                  <a:lnTo>
                    <a:pt x="60176" y="7355"/>
                  </a:lnTo>
                  <a:lnTo>
                    <a:pt x="75810" y="42810"/>
                  </a:lnTo>
                  <a:lnTo>
                    <a:pt x="82487" y="70086"/>
                  </a:lnTo>
                  <a:lnTo>
                    <a:pt x="94823" y="117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3963"/>
            <p:cNvSpPr/>
            <p:nvPr>
              <p:custDataLst>
                <p:tags r:id="rId260"/>
              </p:custDataLst>
            </p:nvPr>
          </p:nvSpPr>
          <p:spPr>
            <a:xfrm>
              <a:off x="9439395" y="2733675"/>
              <a:ext cx="2647831" cy="2409696"/>
            </a:xfrm>
            <a:custGeom>
              <a:avLst/>
              <a:gdLst/>
              <a:ahLst/>
              <a:cxnLst/>
              <a:rect l="0" t="0" r="0" b="0"/>
              <a:pathLst>
                <a:path w="2647831" h="2409696">
                  <a:moveTo>
                    <a:pt x="123705" y="0"/>
                  </a:moveTo>
                  <a:lnTo>
                    <a:pt x="123705" y="0"/>
                  </a:lnTo>
                  <a:lnTo>
                    <a:pt x="123705" y="42373"/>
                  </a:lnTo>
                  <a:lnTo>
                    <a:pt x="122647" y="79157"/>
                  </a:lnTo>
                  <a:lnTo>
                    <a:pt x="118648" y="120200"/>
                  </a:lnTo>
                  <a:lnTo>
                    <a:pt x="116165" y="157492"/>
                  </a:lnTo>
                  <a:lnTo>
                    <a:pt x="115061" y="191705"/>
                  </a:lnTo>
                  <a:lnTo>
                    <a:pt x="114571" y="224549"/>
                  </a:lnTo>
                  <a:lnTo>
                    <a:pt x="111532" y="256786"/>
                  </a:lnTo>
                  <a:lnTo>
                    <a:pt x="107710" y="290868"/>
                  </a:lnTo>
                  <a:lnTo>
                    <a:pt x="106014" y="330711"/>
                  </a:lnTo>
                  <a:lnTo>
                    <a:pt x="102437" y="370291"/>
                  </a:lnTo>
                  <a:lnTo>
                    <a:pt x="97319" y="410107"/>
                  </a:lnTo>
                  <a:lnTo>
                    <a:pt x="91517" y="452497"/>
                  </a:lnTo>
                  <a:lnTo>
                    <a:pt x="88232" y="493210"/>
                  </a:lnTo>
                  <a:lnTo>
                    <a:pt x="86773" y="534588"/>
                  </a:lnTo>
                  <a:lnTo>
                    <a:pt x="86124" y="581200"/>
                  </a:lnTo>
                  <a:lnTo>
                    <a:pt x="83013" y="627317"/>
                  </a:lnTo>
                  <a:lnTo>
                    <a:pt x="79161" y="673566"/>
                  </a:lnTo>
                  <a:lnTo>
                    <a:pt x="78135" y="697752"/>
                  </a:lnTo>
                  <a:lnTo>
                    <a:pt x="77450" y="722343"/>
                  </a:lnTo>
                  <a:lnTo>
                    <a:pt x="75934" y="747204"/>
                  </a:lnTo>
                  <a:lnTo>
                    <a:pt x="73866" y="772244"/>
                  </a:lnTo>
                  <a:lnTo>
                    <a:pt x="71429" y="797404"/>
                  </a:lnTo>
                  <a:lnTo>
                    <a:pt x="69804" y="821587"/>
                  </a:lnTo>
                  <a:lnTo>
                    <a:pt x="67999" y="868211"/>
                  </a:lnTo>
                  <a:lnTo>
                    <a:pt x="67519" y="892074"/>
                  </a:lnTo>
                  <a:lnTo>
                    <a:pt x="67197" y="916449"/>
                  </a:lnTo>
                  <a:lnTo>
                    <a:pt x="66983" y="941166"/>
                  </a:lnTo>
                  <a:lnTo>
                    <a:pt x="66840" y="966111"/>
                  </a:lnTo>
                  <a:lnTo>
                    <a:pt x="66745" y="991207"/>
                  </a:lnTo>
                  <a:lnTo>
                    <a:pt x="66682" y="1016405"/>
                  </a:lnTo>
                  <a:lnTo>
                    <a:pt x="66639" y="1041670"/>
                  </a:lnTo>
                  <a:lnTo>
                    <a:pt x="66613" y="1066980"/>
                  </a:lnTo>
                  <a:lnTo>
                    <a:pt x="66593" y="1092320"/>
                  </a:lnTo>
                  <a:lnTo>
                    <a:pt x="65523" y="1117680"/>
                  </a:lnTo>
                  <a:lnTo>
                    <a:pt x="63750" y="1143053"/>
                  </a:lnTo>
                  <a:lnTo>
                    <a:pt x="61510" y="1168435"/>
                  </a:lnTo>
                  <a:lnTo>
                    <a:pt x="60017" y="1193824"/>
                  </a:lnTo>
                  <a:lnTo>
                    <a:pt x="59021" y="1219216"/>
                  </a:lnTo>
                  <a:lnTo>
                    <a:pt x="58358" y="1244610"/>
                  </a:lnTo>
                  <a:lnTo>
                    <a:pt x="57916" y="1270007"/>
                  </a:lnTo>
                  <a:lnTo>
                    <a:pt x="57620" y="1295405"/>
                  </a:lnTo>
                  <a:lnTo>
                    <a:pt x="57424" y="1320803"/>
                  </a:lnTo>
                  <a:lnTo>
                    <a:pt x="57293" y="1346202"/>
                  </a:lnTo>
                  <a:lnTo>
                    <a:pt x="57204" y="1371601"/>
                  </a:lnTo>
                  <a:lnTo>
                    <a:pt x="57145" y="1397001"/>
                  </a:lnTo>
                  <a:lnTo>
                    <a:pt x="57108" y="1422400"/>
                  </a:lnTo>
                  <a:lnTo>
                    <a:pt x="57082" y="1447800"/>
                  </a:lnTo>
                  <a:lnTo>
                    <a:pt x="57064" y="1473200"/>
                  </a:lnTo>
                  <a:lnTo>
                    <a:pt x="55994" y="1497542"/>
                  </a:lnTo>
                  <a:lnTo>
                    <a:pt x="51985" y="1544343"/>
                  </a:lnTo>
                  <a:lnTo>
                    <a:pt x="50491" y="1568254"/>
                  </a:lnTo>
                  <a:lnTo>
                    <a:pt x="49496" y="1592661"/>
                  </a:lnTo>
                  <a:lnTo>
                    <a:pt x="48832" y="1617399"/>
                  </a:lnTo>
                  <a:lnTo>
                    <a:pt x="48095" y="1664641"/>
                  </a:lnTo>
                  <a:lnTo>
                    <a:pt x="46709" y="1710332"/>
                  </a:lnTo>
                  <a:lnTo>
                    <a:pt x="42565" y="1755334"/>
                  </a:lnTo>
                  <a:lnTo>
                    <a:pt x="40018" y="1797207"/>
                  </a:lnTo>
                  <a:lnTo>
                    <a:pt x="38885" y="1836984"/>
                  </a:lnTo>
                  <a:lnTo>
                    <a:pt x="38382" y="1875829"/>
                  </a:lnTo>
                  <a:lnTo>
                    <a:pt x="35336" y="1911438"/>
                  </a:lnTo>
                  <a:lnTo>
                    <a:pt x="31513" y="1945961"/>
                  </a:lnTo>
                  <a:lnTo>
                    <a:pt x="29814" y="1982471"/>
                  </a:lnTo>
                  <a:lnTo>
                    <a:pt x="23801" y="2028614"/>
                  </a:lnTo>
                  <a:lnTo>
                    <a:pt x="20374" y="2074153"/>
                  </a:lnTo>
                  <a:lnTo>
                    <a:pt x="19358" y="2116105"/>
                  </a:lnTo>
                  <a:lnTo>
                    <a:pt x="16298" y="2150871"/>
                  </a:lnTo>
                  <a:lnTo>
                    <a:pt x="12468" y="2188901"/>
                  </a:lnTo>
                  <a:lnTo>
                    <a:pt x="10766" y="2223442"/>
                  </a:lnTo>
                  <a:lnTo>
                    <a:pt x="9808" y="2262524"/>
                  </a:lnTo>
                  <a:lnTo>
                    <a:pt x="2938" y="2306292"/>
                  </a:lnTo>
                  <a:lnTo>
                    <a:pt x="484" y="2352410"/>
                  </a:lnTo>
                  <a:lnTo>
                    <a:pt x="0" y="2372966"/>
                  </a:lnTo>
                  <a:lnTo>
                    <a:pt x="2076" y="2376786"/>
                  </a:lnTo>
                  <a:lnTo>
                    <a:pt x="10027" y="2383853"/>
                  </a:lnTo>
                  <a:lnTo>
                    <a:pt x="23441" y="2387698"/>
                  </a:lnTo>
                  <a:lnTo>
                    <a:pt x="57308" y="2389863"/>
                  </a:lnTo>
                  <a:lnTo>
                    <a:pt x="99093" y="2387683"/>
                  </a:lnTo>
                  <a:lnTo>
                    <a:pt x="146714" y="2382520"/>
                  </a:lnTo>
                  <a:lnTo>
                    <a:pt x="177323" y="2381815"/>
                  </a:lnTo>
                  <a:lnTo>
                    <a:pt x="211035" y="2381501"/>
                  </a:lnTo>
                  <a:lnTo>
                    <a:pt x="243657" y="2381362"/>
                  </a:lnTo>
                  <a:lnTo>
                    <a:pt x="281439" y="2381300"/>
                  </a:lnTo>
                  <a:lnTo>
                    <a:pt x="323982" y="2380213"/>
                  </a:lnTo>
                  <a:lnTo>
                    <a:pt x="371115" y="2376203"/>
                  </a:lnTo>
                  <a:lnTo>
                    <a:pt x="395537" y="2374711"/>
                  </a:lnTo>
                  <a:lnTo>
                    <a:pt x="420285" y="2373716"/>
                  </a:lnTo>
                  <a:lnTo>
                    <a:pt x="445249" y="2373052"/>
                  </a:lnTo>
                  <a:lnTo>
                    <a:pt x="472477" y="2372610"/>
                  </a:lnTo>
                  <a:lnTo>
                    <a:pt x="501211" y="2372314"/>
                  </a:lnTo>
                  <a:lnTo>
                    <a:pt x="530951" y="2372118"/>
                  </a:lnTo>
                  <a:lnTo>
                    <a:pt x="561361" y="2370929"/>
                  </a:lnTo>
                  <a:lnTo>
                    <a:pt x="592217" y="2369077"/>
                  </a:lnTo>
                  <a:lnTo>
                    <a:pt x="623371" y="2366785"/>
                  </a:lnTo>
                  <a:lnTo>
                    <a:pt x="656841" y="2365256"/>
                  </a:lnTo>
                  <a:lnTo>
                    <a:pt x="691853" y="2364237"/>
                  </a:lnTo>
                  <a:lnTo>
                    <a:pt x="727895" y="2363558"/>
                  </a:lnTo>
                  <a:lnTo>
                    <a:pt x="764623" y="2363107"/>
                  </a:lnTo>
                  <a:lnTo>
                    <a:pt x="801807" y="2362803"/>
                  </a:lnTo>
                  <a:lnTo>
                    <a:pt x="839299" y="2362603"/>
                  </a:lnTo>
                  <a:lnTo>
                    <a:pt x="878050" y="2362468"/>
                  </a:lnTo>
                  <a:lnTo>
                    <a:pt x="917644" y="2362379"/>
                  </a:lnTo>
                  <a:lnTo>
                    <a:pt x="957797" y="2362319"/>
                  </a:lnTo>
                  <a:lnTo>
                    <a:pt x="999384" y="2362279"/>
                  </a:lnTo>
                  <a:lnTo>
                    <a:pt x="1041923" y="2362254"/>
                  </a:lnTo>
                  <a:lnTo>
                    <a:pt x="1085101" y="2362235"/>
                  </a:lnTo>
                  <a:lnTo>
                    <a:pt x="1127644" y="2362223"/>
                  </a:lnTo>
                  <a:lnTo>
                    <a:pt x="1169764" y="2362217"/>
                  </a:lnTo>
                  <a:lnTo>
                    <a:pt x="1211602" y="2362210"/>
                  </a:lnTo>
                  <a:lnTo>
                    <a:pt x="1253254" y="2363265"/>
                  </a:lnTo>
                  <a:lnTo>
                    <a:pt x="1294778" y="2365027"/>
                  </a:lnTo>
                  <a:lnTo>
                    <a:pt x="1336220" y="2367260"/>
                  </a:lnTo>
                  <a:lnTo>
                    <a:pt x="1378665" y="2369807"/>
                  </a:lnTo>
                  <a:lnTo>
                    <a:pt x="1421780" y="2372563"/>
                  </a:lnTo>
                  <a:lnTo>
                    <a:pt x="1465337" y="2375458"/>
                  </a:lnTo>
                  <a:lnTo>
                    <a:pt x="1510252" y="2377389"/>
                  </a:lnTo>
                  <a:lnTo>
                    <a:pt x="1556068" y="2378675"/>
                  </a:lnTo>
                  <a:lnTo>
                    <a:pt x="1602489" y="2379534"/>
                  </a:lnTo>
                  <a:lnTo>
                    <a:pt x="1646135" y="2381165"/>
                  </a:lnTo>
                  <a:lnTo>
                    <a:pt x="1687934" y="2383310"/>
                  </a:lnTo>
                  <a:lnTo>
                    <a:pt x="1728499" y="2385798"/>
                  </a:lnTo>
                  <a:lnTo>
                    <a:pt x="1769301" y="2388515"/>
                  </a:lnTo>
                  <a:lnTo>
                    <a:pt x="1810260" y="2391385"/>
                  </a:lnTo>
                  <a:lnTo>
                    <a:pt x="1851324" y="2394357"/>
                  </a:lnTo>
                  <a:lnTo>
                    <a:pt x="1892460" y="2396337"/>
                  </a:lnTo>
                  <a:lnTo>
                    <a:pt x="1933641" y="2397658"/>
                  </a:lnTo>
                  <a:lnTo>
                    <a:pt x="1974854" y="2398539"/>
                  </a:lnTo>
                  <a:lnTo>
                    <a:pt x="2013971" y="2400184"/>
                  </a:lnTo>
                  <a:lnTo>
                    <a:pt x="2051690" y="2402339"/>
                  </a:lnTo>
                  <a:lnTo>
                    <a:pt x="2088479" y="2404835"/>
                  </a:lnTo>
                  <a:lnTo>
                    <a:pt x="2124646" y="2406498"/>
                  </a:lnTo>
                  <a:lnTo>
                    <a:pt x="2160399" y="2407607"/>
                  </a:lnTo>
                  <a:lnTo>
                    <a:pt x="2195876" y="2408346"/>
                  </a:lnTo>
                  <a:lnTo>
                    <a:pt x="2231169" y="2408839"/>
                  </a:lnTo>
                  <a:lnTo>
                    <a:pt x="2266340" y="2409168"/>
                  </a:lnTo>
                  <a:lnTo>
                    <a:pt x="2301429" y="2409387"/>
                  </a:lnTo>
                  <a:lnTo>
                    <a:pt x="2334345" y="2409532"/>
                  </a:lnTo>
                  <a:lnTo>
                    <a:pt x="2365816" y="2409630"/>
                  </a:lnTo>
                  <a:lnTo>
                    <a:pt x="2396321" y="2409695"/>
                  </a:lnTo>
                  <a:lnTo>
                    <a:pt x="2424066" y="2408680"/>
                  </a:lnTo>
                  <a:lnTo>
                    <a:pt x="2449970" y="2406945"/>
                  </a:lnTo>
                  <a:lnTo>
                    <a:pt x="2474649" y="2404730"/>
                  </a:lnTo>
                  <a:lnTo>
                    <a:pt x="2521825" y="2399446"/>
                  </a:lnTo>
                  <a:lnTo>
                    <a:pt x="2566428" y="2393571"/>
                  </a:lnTo>
                  <a:lnTo>
                    <a:pt x="2647830" y="2381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3964"/>
            <p:cNvSpPr/>
            <p:nvPr>
              <p:custDataLst>
                <p:tags r:id="rId261"/>
              </p:custDataLst>
            </p:nvPr>
          </p:nvSpPr>
          <p:spPr>
            <a:xfrm>
              <a:off x="9839831" y="3248025"/>
              <a:ext cx="36661" cy="55548"/>
            </a:xfrm>
            <a:custGeom>
              <a:avLst/>
              <a:gdLst/>
              <a:ahLst/>
              <a:cxnLst/>
              <a:rect l="0" t="0" r="0" b="0"/>
              <a:pathLst>
                <a:path w="36661" h="55548">
                  <a:moveTo>
                    <a:pt x="18544" y="9525"/>
                  </a:moveTo>
                  <a:lnTo>
                    <a:pt x="18544" y="9525"/>
                  </a:lnTo>
                  <a:lnTo>
                    <a:pt x="18544" y="4037"/>
                  </a:lnTo>
                  <a:lnTo>
                    <a:pt x="18544" y="6381"/>
                  </a:lnTo>
                  <a:lnTo>
                    <a:pt x="15720" y="10949"/>
                  </a:lnTo>
                  <a:lnTo>
                    <a:pt x="5287" y="22506"/>
                  </a:lnTo>
                  <a:lnTo>
                    <a:pt x="2068" y="31522"/>
                  </a:lnTo>
                  <a:lnTo>
                    <a:pt x="0" y="44444"/>
                  </a:lnTo>
                  <a:lnTo>
                    <a:pt x="2542" y="49034"/>
                  </a:lnTo>
                  <a:lnTo>
                    <a:pt x="4701" y="51739"/>
                  </a:lnTo>
                  <a:lnTo>
                    <a:pt x="9921" y="54745"/>
                  </a:lnTo>
                  <a:lnTo>
                    <a:pt x="12796" y="55547"/>
                  </a:lnTo>
                  <a:lnTo>
                    <a:pt x="21633" y="50793"/>
                  </a:lnTo>
                  <a:lnTo>
                    <a:pt x="30500" y="42683"/>
                  </a:lnTo>
                  <a:lnTo>
                    <a:pt x="34441" y="35551"/>
                  </a:lnTo>
                  <a:lnTo>
                    <a:pt x="36660" y="25585"/>
                  </a:lnTo>
                  <a:lnTo>
                    <a:pt x="34855" y="22349"/>
                  </a:lnTo>
                  <a:lnTo>
                    <a:pt x="90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3965"/>
            <p:cNvSpPr/>
            <p:nvPr>
              <p:custDataLst>
                <p:tags r:id="rId262"/>
              </p:custDataLst>
            </p:nvPr>
          </p:nvSpPr>
          <p:spPr>
            <a:xfrm>
              <a:off x="11268075" y="28956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23370" y="10849"/>
                  </a:lnTo>
                  <a:lnTo>
                    <a:pt x="59019" y="9917"/>
                  </a:lnTo>
                  <a:lnTo>
                    <a:pt x="98038" y="9641"/>
                  </a:lnTo>
                  <a:lnTo>
                    <a:pt x="140487" y="300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3966"/>
            <p:cNvSpPr/>
            <p:nvPr>
              <p:custDataLst>
                <p:tags r:id="rId263"/>
              </p:custDataLst>
            </p:nvPr>
          </p:nvSpPr>
          <p:spPr>
            <a:xfrm>
              <a:off x="11283073" y="3049324"/>
              <a:ext cx="137403" cy="184700"/>
            </a:xfrm>
            <a:custGeom>
              <a:avLst/>
              <a:gdLst/>
              <a:ahLst/>
              <a:cxnLst/>
              <a:rect l="0" t="0" r="0" b="0"/>
              <a:pathLst>
                <a:path w="137403" h="184700">
                  <a:moveTo>
                    <a:pt x="137402" y="8201"/>
                  </a:moveTo>
                  <a:lnTo>
                    <a:pt x="137402" y="8201"/>
                  </a:lnTo>
                  <a:lnTo>
                    <a:pt x="137402" y="0"/>
                  </a:lnTo>
                  <a:lnTo>
                    <a:pt x="132345" y="4125"/>
                  </a:lnTo>
                  <a:lnTo>
                    <a:pt x="90158" y="48040"/>
                  </a:lnTo>
                  <a:lnTo>
                    <a:pt x="48412" y="95328"/>
                  </a:lnTo>
                  <a:lnTo>
                    <a:pt x="18830" y="134131"/>
                  </a:lnTo>
                  <a:lnTo>
                    <a:pt x="1151" y="171866"/>
                  </a:lnTo>
                  <a:lnTo>
                    <a:pt x="0" y="177636"/>
                  </a:lnTo>
                  <a:lnTo>
                    <a:pt x="293" y="181483"/>
                  </a:lnTo>
                  <a:lnTo>
                    <a:pt x="1547" y="184047"/>
                  </a:lnTo>
                  <a:lnTo>
                    <a:pt x="2382" y="184699"/>
                  </a:lnTo>
                  <a:lnTo>
                    <a:pt x="4052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3967"/>
            <p:cNvSpPr/>
            <p:nvPr>
              <p:custDataLst>
                <p:tags r:id="rId264"/>
              </p:custDataLst>
            </p:nvPr>
          </p:nvSpPr>
          <p:spPr>
            <a:xfrm>
              <a:off x="11278923" y="3042774"/>
              <a:ext cx="112978" cy="167152"/>
            </a:xfrm>
            <a:custGeom>
              <a:avLst/>
              <a:gdLst/>
              <a:ahLst/>
              <a:cxnLst/>
              <a:rect l="0" t="0" r="0" b="0"/>
              <a:pathLst>
                <a:path w="112978" h="167152">
                  <a:moveTo>
                    <a:pt x="8202" y="14751"/>
                  </a:moveTo>
                  <a:lnTo>
                    <a:pt x="8202" y="14751"/>
                  </a:lnTo>
                  <a:lnTo>
                    <a:pt x="8202" y="9695"/>
                  </a:lnTo>
                  <a:lnTo>
                    <a:pt x="7144" y="8205"/>
                  </a:lnTo>
                  <a:lnTo>
                    <a:pt x="5378" y="7212"/>
                  </a:lnTo>
                  <a:lnTo>
                    <a:pt x="3145" y="6550"/>
                  </a:lnTo>
                  <a:lnTo>
                    <a:pt x="1656" y="5050"/>
                  </a:lnTo>
                  <a:lnTo>
                    <a:pt x="0" y="562"/>
                  </a:lnTo>
                  <a:lnTo>
                    <a:pt x="618" y="0"/>
                  </a:lnTo>
                  <a:lnTo>
                    <a:pt x="4126" y="2198"/>
                  </a:lnTo>
                  <a:lnTo>
                    <a:pt x="26157" y="41588"/>
                  </a:lnTo>
                  <a:lnTo>
                    <a:pt x="57304" y="87066"/>
                  </a:lnTo>
                  <a:lnTo>
                    <a:pt x="91161" y="134014"/>
                  </a:lnTo>
                  <a:lnTo>
                    <a:pt x="112977" y="16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3968"/>
            <p:cNvSpPr/>
            <p:nvPr>
              <p:custDataLst>
                <p:tags r:id="rId265"/>
              </p:custDataLst>
            </p:nvPr>
          </p:nvSpPr>
          <p:spPr>
            <a:xfrm>
              <a:off x="10967603" y="2883593"/>
              <a:ext cx="119498" cy="88208"/>
            </a:xfrm>
            <a:custGeom>
              <a:avLst/>
              <a:gdLst/>
              <a:ahLst/>
              <a:cxnLst/>
              <a:rect l="0" t="0" r="0" b="0"/>
              <a:pathLst>
                <a:path w="119498" h="88208">
                  <a:moveTo>
                    <a:pt x="33772" y="40582"/>
                  </a:moveTo>
                  <a:lnTo>
                    <a:pt x="33772" y="40582"/>
                  </a:lnTo>
                  <a:lnTo>
                    <a:pt x="33772" y="32381"/>
                  </a:lnTo>
                  <a:lnTo>
                    <a:pt x="18585" y="62570"/>
                  </a:lnTo>
                  <a:lnTo>
                    <a:pt x="14808" y="74496"/>
                  </a:lnTo>
                  <a:lnTo>
                    <a:pt x="10174" y="81408"/>
                  </a:lnTo>
                  <a:lnTo>
                    <a:pt x="8515" y="82616"/>
                  </a:lnTo>
                  <a:lnTo>
                    <a:pt x="7408" y="82363"/>
                  </a:lnTo>
                  <a:lnTo>
                    <a:pt x="577" y="74353"/>
                  </a:lnTo>
                  <a:lnTo>
                    <a:pt x="0" y="70504"/>
                  </a:lnTo>
                  <a:lnTo>
                    <a:pt x="4245" y="54975"/>
                  </a:lnTo>
                  <a:lnTo>
                    <a:pt x="21267" y="12739"/>
                  </a:lnTo>
                  <a:lnTo>
                    <a:pt x="27509" y="2454"/>
                  </a:lnTo>
                  <a:lnTo>
                    <a:pt x="30655" y="347"/>
                  </a:lnTo>
                  <a:lnTo>
                    <a:pt x="33812" y="0"/>
                  </a:lnTo>
                  <a:lnTo>
                    <a:pt x="51538" y="7048"/>
                  </a:lnTo>
                  <a:lnTo>
                    <a:pt x="60365" y="15448"/>
                  </a:lnTo>
                  <a:lnTo>
                    <a:pt x="95273" y="62941"/>
                  </a:lnTo>
                  <a:lnTo>
                    <a:pt x="119497" y="8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3969"/>
            <p:cNvSpPr/>
            <p:nvPr>
              <p:custDataLst>
                <p:tags r:id="rId266"/>
              </p:custDataLst>
            </p:nvPr>
          </p:nvSpPr>
          <p:spPr>
            <a:xfrm>
              <a:off x="11096625" y="31623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516" y="44780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3970"/>
            <p:cNvSpPr/>
            <p:nvPr>
              <p:custDataLst>
                <p:tags r:id="rId267"/>
              </p:custDataLst>
            </p:nvPr>
          </p:nvSpPr>
          <p:spPr>
            <a:xfrm>
              <a:off x="10934700" y="3041296"/>
              <a:ext cx="102795" cy="270454"/>
            </a:xfrm>
            <a:custGeom>
              <a:avLst/>
              <a:gdLst/>
              <a:ahLst/>
              <a:cxnLst/>
              <a:rect l="0" t="0" r="0" b="0"/>
              <a:pathLst>
                <a:path w="102795" h="270454">
                  <a:moveTo>
                    <a:pt x="0" y="73379"/>
                  </a:moveTo>
                  <a:lnTo>
                    <a:pt x="0" y="73379"/>
                  </a:lnTo>
                  <a:lnTo>
                    <a:pt x="0" y="65178"/>
                  </a:lnTo>
                  <a:lnTo>
                    <a:pt x="2824" y="108523"/>
                  </a:lnTo>
                  <a:lnTo>
                    <a:pt x="8202" y="148995"/>
                  </a:lnTo>
                  <a:lnTo>
                    <a:pt x="9134" y="188094"/>
                  </a:lnTo>
                  <a:lnTo>
                    <a:pt x="9448" y="226958"/>
                  </a:lnTo>
                  <a:lnTo>
                    <a:pt x="9522" y="270453"/>
                  </a:lnTo>
                  <a:lnTo>
                    <a:pt x="9525" y="224332"/>
                  </a:lnTo>
                  <a:lnTo>
                    <a:pt x="9525" y="177280"/>
                  </a:lnTo>
                  <a:lnTo>
                    <a:pt x="9525" y="129682"/>
                  </a:lnTo>
                  <a:lnTo>
                    <a:pt x="9525" y="87205"/>
                  </a:lnTo>
                  <a:lnTo>
                    <a:pt x="10583" y="59804"/>
                  </a:lnTo>
                  <a:lnTo>
                    <a:pt x="22782" y="23757"/>
                  </a:lnTo>
                  <a:lnTo>
                    <a:pt x="31645" y="11461"/>
                  </a:lnTo>
                  <a:lnTo>
                    <a:pt x="42639" y="3527"/>
                  </a:lnTo>
                  <a:lnTo>
                    <a:pt x="54580" y="0"/>
                  </a:lnTo>
                  <a:lnTo>
                    <a:pt x="66945" y="1255"/>
                  </a:lnTo>
                  <a:lnTo>
                    <a:pt x="73205" y="3071"/>
                  </a:lnTo>
                  <a:lnTo>
                    <a:pt x="82982" y="10734"/>
                  </a:lnTo>
                  <a:lnTo>
                    <a:pt x="87071" y="15740"/>
                  </a:lnTo>
                  <a:lnTo>
                    <a:pt x="91614" y="29770"/>
                  </a:lnTo>
                  <a:lnTo>
                    <a:pt x="92575" y="44472"/>
                  </a:lnTo>
                  <a:lnTo>
                    <a:pt x="89474" y="54534"/>
                  </a:lnTo>
                  <a:lnTo>
                    <a:pt x="75857" y="72988"/>
                  </a:lnTo>
                  <a:lnTo>
                    <a:pt x="57702" y="91865"/>
                  </a:lnTo>
                  <a:lnTo>
                    <a:pt x="87755" y="100615"/>
                  </a:lnTo>
                  <a:lnTo>
                    <a:pt x="91312" y="104237"/>
                  </a:lnTo>
                  <a:lnTo>
                    <a:pt x="98086" y="116727"/>
                  </a:lnTo>
                  <a:lnTo>
                    <a:pt x="102794" y="136552"/>
                  </a:lnTo>
                  <a:lnTo>
                    <a:pt x="101072" y="149434"/>
                  </a:lnTo>
                  <a:lnTo>
                    <a:pt x="94152" y="165764"/>
                  </a:lnTo>
                  <a:lnTo>
                    <a:pt x="87354" y="173706"/>
                  </a:lnTo>
                  <a:lnTo>
                    <a:pt x="72684" y="183068"/>
                  </a:lnTo>
                  <a:lnTo>
                    <a:pt x="64760" y="185630"/>
                  </a:lnTo>
                  <a:lnTo>
                    <a:pt x="61165" y="184196"/>
                  </a:lnTo>
                  <a:lnTo>
                    <a:pt x="47625" y="168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3971"/>
            <p:cNvSpPr/>
            <p:nvPr>
              <p:custDataLst>
                <p:tags r:id="rId268"/>
              </p:custDataLst>
            </p:nvPr>
          </p:nvSpPr>
          <p:spPr>
            <a:xfrm>
              <a:off x="10021623" y="3162300"/>
              <a:ext cx="93928" cy="9526"/>
            </a:xfrm>
            <a:custGeom>
              <a:avLst/>
              <a:gdLst/>
              <a:ahLst/>
              <a:cxnLst/>
              <a:rect l="0" t="0" r="0" b="0"/>
              <a:pathLst>
                <a:path w="93928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4126" y="9525"/>
                  </a:lnTo>
                  <a:lnTo>
                    <a:pt x="34032" y="1986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9" name="SMARTInkShape-Group699"/>
          <p:cNvGrpSpPr/>
          <p:nvPr/>
        </p:nvGrpSpPr>
        <p:grpSpPr>
          <a:xfrm>
            <a:off x="788287" y="457835"/>
            <a:ext cx="478539" cy="323894"/>
            <a:chOff x="788287" y="457835"/>
            <a:chExt cx="478539" cy="323894"/>
          </a:xfrm>
        </p:grpSpPr>
        <p:sp>
          <p:nvSpPr>
            <p:cNvPr id="1046" name="SMARTInkShape-3972"/>
            <p:cNvSpPr/>
            <p:nvPr>
              <p:custDataLst>
                <p:tags r:id="rId249"/>
              </p:custDataLst>
            </p:nvPr>
          </p:nvSpPr>
          <p:spPr>
            <a:xfrm>
              <a:off x="788287" y="457835"/>
              <a:ext cx="144413" cy="323894"/>
            </a:xfrm>
            <a:custGeom>
              <a:avLst/>
              <a:gdLst/>
              <a:ahLst/>
              <a:cxnLst/>
              <a:rect l="0" t="0" r="0" b="0"/>
              <a:pathLst>
                <a:path w="144413" h="323894">
                  <a:moveTo>
                    <a:pt x="126113" y="37465"/>
                  </a:moveTo>
                  <a:lnTo>
                    <a:pt x="126113" y="37465"/>
                  </a:lnTo>
                  <a:lnTo>
                    <a:pt x="126113" y="29264"/>
                  </a:lnTo>
                  <a:lnTo>
                    <a:pt x="118509" y="14051"/>
                  </a:lnTo>
                  <a:lnTo>
                    <a:pt x="112856" y="6598"/>
                  </a:lnTo>
                  <a:lnTo>
                    <a:pt x="106815" y="2580"/>
                  </a:lnTo>
                  <a:lnTo>
                    <a:pt x="99545" y="794"/>
                  </a:lnTo>
                  <a:lnTo>
                    <a:pt x="89258" y="0"/>
                  </a:lnTo>
                  <a:lnTo>
                    <a:pt x="47862" y="12678"/>
                  </a:lnTo>
                  <a:lnTo>
                    <a:pt x="20730" y="31885"/>
                  </a:lnTo>
                  <a:lnTo>
                    <a:pt x="2696" y="52627"/>
                  </a:lnTo>
                  <a:lnTo>
                    <a:pt x="0" y="71368"/>
                  </a:lnTo>
                  <a:lnTo>
                    <a:pt x="3388" y="92749"/>
                  </a:lnTo>
                  <a:lnTo>
                    <a:pt x="18254" y="122637"/>
                  </a:lnTo>
                  <a:lnTo>
                    <a:pt x="51185" y="158359"/>
                  </a:lnTo>
                  <a:lnTo>
                    <a:pt x="92097" y="191594"/>
                  </a:lnTo>
                  <a:lnTo>
                    <a:pt x="114976" y="212249"/>
                  </a:lnTo>
                  <a:lnTo>
                    <a:pt x="136613" y="237561"/>
                  </a:lnTo>
                  <a:lnTo>
                    <a:pt x="141363" y="251280"/>
                  </a:lnTo>
                  <a:lnTo>
                    <a:pt x="144412" y="280901"/>
                  </a:lnTo>
                  <a:lnTo>
                    <a:pt x="139884" y="300682"/>
                  </a:lnTo>
                  <a:lnTo>
                    <a:pt x="129058" y="313553"/>
                  </a:lnTo>
                  <a:lnTo>
                    <a:pt x="121727" y="319949"/>
                  </a:lnTo>
                  <a:lnTo>
                    <a:pt x="114722" y="323154"/>
                  </a:lnTo>
                  <a:lnTo>
                    <a:pt x="101295" y="323893"/>
                  </a:lnTo>
                  <a:lnTo>
                    <a:pt x="61501" y="312943"/>
                  </a:lnTo>
                  <a:lnTo>
                    <a:pt x="54463" y="310017"/>
                  </a:lnTo>
                  <a:lnTo>
                    <a:pt x="50830" y="305950"/>
                  </a:lnTo>
                  <a:lnTo>
                    <a:pt x="59438" y="275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3973"/>
            <p:cNvSpPr/>
            <p:nvPr>
              <p:custDataLst>
                <p:tags r:id="rId250"/>
              </p:custDataLst>
            </p:nvPr>
          </p:nvSpPr>
          <p:spPr>
            <a:xfrm>
              <a:off x="1124342" y="600075"/>
              <a:ext cx="104384" cy="5489"/>
            </a:xfrm>
            <a:custGeom>
              <a:avLst/>
              <a:gdLst/>
              <a:ahLst/>
              <a:cxnLst/>
              <a:rect l="0" t="0" r="0" b="0"/>
              <a:pathLst>
                <a:path w="104384" h="5489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491" y="1058"/>
                  </a:lnTo>
                  <a:lnTo>
                    <a:pt x="0" y="5057"/>
                  </a:lnTo>
                  <a:lnTo>
                    <a:pt x="1986" y="5488"/>
                  </a:lnTo>
                  <a:lnTo>
                    <a:pt x="47333" y="621"/>
                  </a:lnTo>
                  <a:lnTo>
                    <a:pt x="10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3974"/>
            <p:cNvSpPr/>
            <p:nvPr>
              <p:custDataLst>
                <p:tags r:id="rId251"/>
              </p:custDataLst>
            </p:nvPr>
          </p:nvSpPr>
          <p:spPr>
            <a:xfrm>
              <a:off x="1103276" y="666750"/>
              <a:ext cx="163550" cy="37084"/>
            </a:xfrm>
            <a:custGeom>
              <a:avLst/>
              <a:gdLst/>
              <a:ahLst/>
              <a:cxnLst/>
              <a:rect l="0" t="0" r="0" b="0"/>
              <a:pathLst>
                <a:path w="163550" h="37084">
                  <a:moveTo>
                    <a:pt x="39724" y="0"/>
                  </a:moveTo>
                  <a:lnTo>
                    <a:pt x="39724" y="0"/>
                  </a:lnTo>
                  <a:lnTo>
                    <a:pt x="8289" y="30377"/>
                  </a:lnTo>
                  <a:lnTo>
                    <a:pt x="0" y="34667"/>
                  </a:lnTo>
                  <a:lnTo>
                    <a:pt x="1600" y="35812"/>
                  </a:lnTo>
                  <a:lnTo>
                    <a:pt x="14666" y="37083"/>
                  </a:lnTo>
                  <a:lnTo>
                    <a:pt x="52060" y="30295"/>
                  </a:lnTo>
                  <a:lnTo>
                    <a:pt x="91122" y="21794"/>
                  </a:lnTo>
                  <a:lnTo>
                    <a:pt x="138685" y="11350"/>
                  </a:lnTo>
                  <a:lnTo>
                    <a:pt x="16354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6" name="SMARTInkShape-Group700"/>
          <p:cNvGrpSpPr/>
          <p:nvPr/>
        </p:nvGrpSpPr>
        <p:grpSpPr>
          <a:xfrm>
            <a:off x="1543584" y="382440"/>
            <a:ext cx="1054453" cy="408136"/>
            <a:chOff x="1543584" y="382440"/>
            <a:chExt cx="1054453" cy="408136"/>
          </a:xfrm>
        </p:grpSpPr>
        <p:sp>
          <p:nvSpPr>
            <p:cNvPr id="1050" name="SMARTInkShape-3975"/>
            <p:cNvSpPr/>
            <p:nvPr>
              <p:custDataLst>
                <p:tags r:id="rId243"/>
              </p:custDataLst>
            </p:nvPr>
          </p:nvSpPr>
          <p:spPr>
            <a:xfrm>
              <a:off x="2534974" y="704850"/>
              <a:ext cx="8202" cy="85726"/>
            </a:xfrm>
            <a:custGeom>
              <a:avLst/>
              <a:gdLst/>
              <a:ahLst/>
              <a:cxnLst/>
              <a:rect l="0" t="0" r="0" b="0"/>
              <a:pathLst>
                <a:path w="8202" h="85726">
                  <a:moveTo>
                    <a:pt x="8201" y="0"/>
                  </a:moveTo>
                  <a:lnTo>
                    <a:pt x="8201" y="0"/>
                  </a:lnTo>
                  <a:lnTo>
                    <a:pt x="7143" y="9721"/>
                  </a:lnTo>
                  <a:lnTo>
                    <a:pt x="0" y="33736"/>
                  </a:lnTo>
                  <a:lnTo>
                    <a:pt x="8201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3976"/>
            <p:cNvSpPr/>
            <p:nvPr>
              <p:custDataLst>
                <p:tags r:id="rId244"/>
              </p:custDataLst>
            </p:nvPr>
          </p:nvSpPr>
          <p:spPr>
            <a:xfrm>
              <a:off x="2314967" y="429949"/>
              <a:ext cx="142484" cy="132027"/>
            </a:xfrm>
            <a:custGeom>
              <a:avLst/>
              <a:gdLst/>
              <a:ahLst/>
              <a:cxnLst/>
              <a:rect l="0" t="0" r="0" b="0"/>
              <a:pathLst>
                <a:path w="142484" h="132027">
                  <a:moveTo>
                    <a:pt x="9133" y="8201"/>
                  </a:moveTo>
                  <a:lnTo>
                    <a:pt x="9133" y="8201"/>
                  </a:lnTo>
                  <a:lnTo>
                    <a:pt x="4077" y="8201"/>
                  </a:lnTo>
                  <a:lnTo>
                    <a:pt x="2587" y="7143"/>
                  </a:lnTo>
                  <a:lnTo>
                    <a:pt x="1594" y="5379"/>
                  </a:lnTo>
                  <a:lnTo>
                    <a:pt x="0" y="0"/>
                  </a:lnTo>
                  <a:lnTo>
                    <a:pt x="44667" y="43743"/>
                  </a:lnTo>
                  <a:lnTo>
                    <a:pt x="82211" y="86337"/>
                  </a:lnTo>
                  <a:lnTo>
                    <a:pt x="96167" y="103437"/>
                  </a:lnTo>
                  <a:lnTo>
                    <a:pt x="142483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3977"/>
            <p:cNvSpPr/>
            <p:nvPr>
              <p:custDataLst>
                <p:tags r:id="rId245"/>
              </p:custDataLst>
            </p:nvPr>
          </p:nvSpPr>
          <p:spPr>
            <a:xfrm>
              <a:off x="1543584" y="447675"/>
              <a:ext cx="294742" cy="295072"/>
            </a:xfrm>
            <a:custGeom>
              <a:avLst/>
              <a:gdLst/>
              <a:ahLst/>
              <a:cxnLst/>
              <a:rect l="0" t="0" r="0" b="0"/>
              <a:pathLst>
                <a:path w="294742" h="295072">
                  <a:moveTo>
                    <a:pt x="228066" y="0"/>
                  </a:moveTo>
                  <a:lnTo>
                    <a:pt x="228066" y="0"/>
                  </a:lnTo>
                  <a:lnTo>
                    <a:pt x="245676" y="0"/>
                  </a:lnTo>
                  <a:lnTo>
                    <a:pt x="223181" y="1058"/>
                  </a:lnTo>
                  <a:lnTo>
                    <a:pt x="175624" y="19298"/>
                  </a:lnTo>
                  <a:lnTo>
                    <a:pt x="131557" y="40944"/>
                  </a:lnTo>
                  <a:lnTo>
                    <a:pt x="86084" y="70224"/>
                  </a:lnTo>
                  <a:lnTo>
                    <a:pt x="55858" y="96593"/>
                  </a:lnTo>
                  <a:lnTo>
                    <a:pt x="55052" y="101437"/>
                  </a:lnTo>
                  <a:lnTo>
                    <a:pt x="59802" y="112464"/>
                  </a:lnTo>
                  <a:lnTo>
                    <a:pt x="64031" y="116251"/>
                  </a:lnTo>
                  <a:lnTo>
                    <a:pt x="74376" y="120459"/>
                  </a:lnTo>
                  <a:lnTo>
                    <a:pt x="113472" y="124218"/>
                  </a:lnTo>
                  <a:lnTo>
                    <a:pt x="156316" y="131233"/>
                  </a:lnTo>
                  <a:lnTo>
                    <a:pt x="203448" y="134130"/>
                  </a:lnTo>
                  <a:lnTo>
                    <a:pt x="208479" y="135986"/>
                  </a:lnTo>
                  <a:lnTo>
                    <a:pt x="211833" y="138282"/>
                  </a:lnTo>
                  <a:lnTo>
                    <a:pt x="210894" y="141930"/>
                  </a:lnTo>
                  <a:lnTo>
                    <a:pt x="194403" y="157177"/>
                  </a:lnTo>
                  <a:lnTo>
                    <a:pt x="157564" y="181291"/>
                  </a:lnTo>
                  <a:lnTo>
                    <a:pt x="110479" y="212767"/>
                  </a:lnTo>
                  <a:lnTo>
                    <a:pt x="64865" y="240955"/>
                  </a:lnTo>
                  <a:lnTo>
                    <a:pt x="23169" y="271972"/>
                  </a:lnTo>
                  <a:lnTo>
                    <a:pt x="2256" y="287430"/>
                  </a:lnTo>
                  <a:lnTo>
                    <a:pt x="268" y="290045"/>
                  </a:lnTo>
                  <a:lnTo>
                    <a:pt x="0" y="291788"/>
                  </a:lnTo>
                  <a:lnTo>
                    <a:pt x="8170" y="293725"/>
                  </a:lnTo>
                  <a:lnTo>
                    <a:pt x="53725" y="295071"/>
                  </a:lnTo>
                  <a:lnTo>
                    <a:pt x="95282" y="292413"/>
                  </a:lnTo>
                  <a:lnTo>
                    <a:pt x="127776" y="288711"/>
                  </a:lnTo>
                  <a:lnTo>
                    <a:pt x="163384" y="287066"/>
                  </a:lnTo>
                  <a:lnTo>
                    <a:pt x="210742" y="284952"/>
                  </a:lnTo>
                  <a:lnTo>
                    <a:pt x="250567" y="279281"/>
                  </a:lnTo>
                  <a:lnTo>
                    <a:pt x="294741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3978"/>
            <p:cNvSpPr/>
            <p:nvPr>
              <p:custDataLst>
                <p:tags r:id="rId246"/>
              </p:custDataLst>
            </p:nvPr>
          </p:nvSpPr>
          <p:spPr>
            <a:xfrm>
              <a:off x="2039797" y="382440"/>
              <a:ext cx="208104" cy="363571"/>
            </a:xfrm>
            <a:custGeom>
              <a:avLst/>
              <a:gdLst/>
              <a:ahLst/>
              <a:cxnLst/>
              <a:rect l="0" t="0" r="0" b="0"/>
              <a:pathLst>
                <a:path w="208104" h="363571">
                  <a:moveTo>
                    <a:pt x="131903" y="17610"/>
                  </a:moveTo>
                  <a:lnTo>
                    <a:pt x="131903" y="17610"/>
                  </a:lnTo>
                  <a:lnTo>
                    <a:pt x="131903" y="9409"/>
                  </a:lnTo>
                  <a:lnTo>
                    <a:pt x="126847" y="3421"/>
                  </a:lnTo>
                  <a:lnTo>
                    <a:pt x="121542" y="720"/>
                  </a:lnTo>
                  <a:lnTo>
                    <a:pt x="118645" y="0"/>
                  </a:lnTo>
                  <a:lnTo>
                    <a:pt x="115656" y="578"/>
                  </a:lnTo>
                  <a:lnTo>
                    <a:pt x="109513" y="4043"/>
                  </a:lnTo>
                  <a:lnTo>
                    <a:pt x="75881" y="48998"/>
                  </a:lnTo>
                  <a:lnTo>
                    <a:pt x="49576" y="92484"/>
                  </a:lnTo>
                  <a:lnTo>
                    <a:pt x="31601" y="131648"/>
                  </a:lnTo>
                  <a:lnTo>
                    <a:pt x="15037" y="175603"/>
                  </a:lnTo>
                  <a:lnTo>
                    <a:pt x="3437" y="213648"/>
                  </a:lnTo>
                  <a:lnTo>
                    <a:pt x="0" y="250673"/>
                  </a:lnTo>
                  <a:lnTo>
                    <a:pt x="1804" y="292335"/>
                  </a:lnTo>
                  <a:lnTo>
                    <a:pt x="9041" y="323024"/>
                  </a:lnTo>
                  <a:lnTo>
                    <a:pt x="11895" y="329169"/>
                  </a:lnTo>
                  <a:lnTo>
                    <a:pt x="31081" y="347931"/>
                  </a:lnTo>
                  <a:lnTo>
                    <a:pt x="56874" y="361840"/>
                  </a:lnTo>
                  <a:lnTo>
                    <a:pt x="75274" y="363570"/>
                  </a:lnTo>
                  <a:lnTo>
                    <a:pt x="109127" y="358594"/>
                  </a:lnTo>
                  <a:lnTo>
                    <a:pt x="147027" y="350417"/>
                  </a:lnTo>
                  <a:lnTo>
                    <a:pt x="208103" y="322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3979"/>
            <p:cNvSpPr/>
            <p:nvPr>
              <p:custDataLst>
                <p:tags r:id="rId247"/>
              </p:custDataLst>
            </p:nvPr>
          </p:nvSpPr>
          <p:spPr>
            <a:xfrm>
              <a:off x="2543175" y="581025"/>
              <a:ext cx="54862" cy="53994"/>
            </a:xfrm>
            <a:custGeom>
              <a:avLst/>
              <a:gdLst/>
              <a:ahLst/>
              <a:cxnLst/>
              <a:rect l="0" t="0" r="0" b="0"/>
              <a:pathLst>
                <a:path w="54862" h="53994">
                  <a:moveTo>
                    <a:pt x="38100" y="19050"/>
                  </a:moveTo>
                  <a:lnTo>
                    <a:pt x="38100" y="19050"/>
                  </a:lnTo>
                  <a:lnTo>
                    <a:pt x="16641" y="19050"/>
                  </a:lnTo>
                  <a:lnTo>
                    <a:pt x="9865" y="21872"/>
                  </a:lnTo>
                  <a:lnTo>
                    <a:pt x="6577" y="24107"/>
                  </a:lnTo>
                  <a:lnTo>
                    <a:pt x="2923" y="29411"/>
                  </a:lnTo>
                  <a:lnTo>
                    <a:pt x="1949" y="32307"/>
                  </a:lnTo>
                  <a:lnTo>
                    <a:pt x="6511" y="41170"/>
                  </a:lnTo>
                  <a:lnTo>
                    <a:pt x="14536" y="50048"/>
                  </a:lnTo>
                  <a:lnTo>
                    <a:pt x="21629" y="53993"/>
                  </a:lnTo>
                  <a:lnTo>
                    <a:pt x="31133" y="52925"/>
                  </a:lnTo>
                  <a:lnTo>
                    <a:pt x="41353" y="48922"/>
                  </a:lnTo>
                  <a:lnTo>
                    <a:pt x="49424" y="43615"/>
                  </a:lnTo>
                  <a:lnTo>
                    <a:pt x="53717" y="37729"/>
                  </a:lnTo>
                  <a:lnTo>
                    <a:pt x="54861" y="34678"/>
                  </a:lnTo>
                  <a:lnTo>
                    <a:pt x="53508" y="31585"/>
                  </a:lnTo>
                  <a:lnTo>
                    <a:pt x="46359" y="253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3980"/>
            <p:cNvSpPr/>
            <p:nvPr>
              <p:custDataLst>
                <p:tags r:id="rId248"/>
              </p:custDataLst>
            </p:nvPr>
          </p:nvSpPr>
          <p:spPr>
            <a:xfrm>
              <a:off x="2429447" y="404518"/>
              <a:ext cx="123254" cy="300333"/>
            </a:xfrm>
            <a:custGeom>
              <a:avLst/>
              <a:gdLst/>
              <a:ahLst/>
              <a:cxnLst/>
              <a:rect l="0" t="0" r="0" b="0"/>
              <a:pathLst>
                <a:path w="123254" h="300333">
                  <a:moveTo>
                    <a:pt x="123253" y="5057"/>
                  </a:moveTo>
                  <a:lnTo>
                    <a:pt x="123253" y="5057"/>
                  </a:lnTo>
                  <a:lnTo>
                    <a:pt x="118197" y="0"/>
                  </a:lnTo>
                  <a:lnTo>
                    <a:pt x="115649" y="628"/>
                  </a:lnTo>
                  <a:lnTo>
                    <a:pt x="107007" y="9507"/>
                  </a:lnTo>
                  <a:lnTo>
                    <a:pt x="60505" y="40899"/>
                  </a:lnTo>
                  <a:lnTo>
                    <a:pt x="22951" y="77940"/>
                  </a:lnTo>
                  <a:lnTo>
                    <a:pt x="5949" y="107056"/>
                  </a:lnTo>
                  <a:lnTo>
                    <a:pt x="716" y="131078"/>
                  </a:lnTo>
                  <a:lnTo>
                    <a:pt x="0" y="139736"/>
                  </a:lnTo>
                  <a:lnTo>
                    <a:pt x="4654" y="155616"/>
                  </a:lnTo>
                  <a:lnTo>
                    <a:pt x="21833" y="194411"/>
                  </a:lnTo>
                  <a:lnTo>
                    <a:pt x="35662" y="239349"/>
                  </a:lnTo>
                  <a:lnTo>
                    <a:pt x="37364" y="286250"/>
                  </a:lnTo>
                  <a:lnTo>
                    <a:pt x="37528" y="300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4" name="SMARTInkShape-Group701"/>
          <p:cNvGrpSpPr/>
          <p:nvPr/>
        </p:nvGrpSpPr>
        <p:grpSpPr>
          <a:xfrm>
            <a:off x="2838842" y="216982"/>
            <a:ext cx="2514209" cy="568006"/>
            <a:chOff x="2838842" y="216982"/>
            <a:chExt cx="2514209" cy="568006"/>
          </a:xfrm>
        </p:grpSpPr>
        <p:sp>
          <p:nvSpPr>
            <p:cNvPr id="1057" name="SMARTInkShape-3981"/>
            <p:cNvSpPr/>
            <p:nvPr>
              <p:custDataLst>
                <p:tags r:id="rId226"/>
              </p:custDataLst>
            </p:nvPr>
          </p:nvSpPr>
          <p:spPr>
            <a:xfrm>
              <a:off x="3515121" y="431644"/>
              <a:ext cx="113198" cy="332327"/>
            </a:xfrm>
            <a:custGeom>
              <a:avLst/>
              <a:gdLst/>
              <a:ahLst/>
              <a:cxnLst/>
              <a:rect l="0" t="0" r="0" b="0"/>
              <a:pathLst>
                <a:path w="113198" h="332327">
                  <a:moveTo>
                    <a:pt x="9129" y="44606"/>
                  </a:moveTo>
                  <a:lnTo>
                    <a:pt x="9129" y="44606"/>
                  </a:lnTo>
                  <a:lnTo>
                    <a:pt x="9129" y="57863"/>
                  </a:lnTo>
                  <a:lnTo>
                    <a:pt x="18830" y="103415"/>
                  </a:lnTo>
                  <a:lnTo>
                    <a:pt x="26739" y="144543"/>
                  </a:lnTo>
                  <a:lnTo>
                    <a:pt x="27895" y="185428"/>
                  </a:lnTo>
                  <a:lnTo>
                    <a:pt x="25300" y="227998"/>
                  </a:lnTo>
                  <a:lnTo>
                    <a:pt x="20623" y="264397"/>
                  </a:lnTo>
                  <a:lnTo>
                    <a:pt x="17855" y="305521"/>
                  </a:lnTo>
                  <a:lnTo>
                    <a:pt x="10487" y="331724"/>
                  </a:lnTo>
                  <a:lnTo>
                    <a:pt x="10034" y="332326"/>
                  </a:lnTo>
                  <a:lnTo>
                    <a:pt x="6360" y="284962"/>
                  </a:lnTo>
                  <a:lnTo>
                    <a:pt x="938" y="237428"/>
                  </a:lnTo>
                  <a:lnTo>
                    <a:pt x="0" y="197106"/>
                  </a:lnTo>
                  <a:lnTo>
                    <a:pt x="4778" y="161758"/>
                  </a:lnTo>
                  <a:lnTo>
                    <a:pt x="7840" y="121063"/>
                  </a:lnTo>
                  <a:lnTo>
                    <a:pt x="16479" y="75113"/>
                  </a:lnTo>
                  <a:lnTo>
                    <a:pt x="28376" y="35463"/>
                  </a:lnTo>
                  <a:lnTo>
                    <a:pt x="35675" y="18317"/>
                  </a:lnTo>
                  <a:lnTo>
                    <a:pt x="53560" y="0"/>
                  </a:lnTo>
                  <a:lnTo>
                    <a:pt x="55683" y="52"/>
                  </a:lnTo>
                  <a:lnTo>
                    <a:pt x="60864" y="2932"/>
                  </a:lnTo>
                  <a:lnTo>
                    <a:pt x="69731" y="20616"/>
                  </a:lnTo>
                  <a:lnTo>
                    <a:pt x="75271" y="63471"/>
                  </a:lnTo>
                  <a:lnTo>
                    <a:pt x="75757" y="93787"/>
                  </a:lnTo>
                  <a:lnTo>
                    <a:pt x="76831" y="96443"/>
                  </a:lnTo>
                  <a:lnTo>
                    <a:pt x="78605" y="98214"/>
                  </a:lnTo>
                  <a:lnTo>
                    <a:pt x="80847" y="99395"/>
                  </a:lnTo>
                  <a:lnTo>
                    <a:pt x="97536" y="102348"/>
                  </a:lnTo>
                  <a:lnTo>
                    <a:pt x="99817" y="104267"/>
                  </a:lnTo>
                  <a:lnTo>
                    <a:pt x="110324" y="124508"/>
                  </a:lnTo>
                  <a:lnTo>
                    <a:pt x="113197" y="142155"/>
                  </a:lnTo>
                  <a:lnTo>
                    <a:pt x="112753" y="171909"/>
                  </a:lnTo>
                  <a:lnTo>
                    <a:pt x="108806" y="184441"/>
                  </a:lnTo>
                  <a:lnTo>
                    <a:pt x="100702" y="194244"/>
                  </a:lnTo>
                  <a:lnTo>
                    <a:pt x="91103" y="201070"/>
                  </a:lnTo>
                  <a:lnTo>
                    <a:pt x="83309" y="204104"/>
                  </a:lnTo>
                  <a:lnTo>
                    <a:pt x="80808" y="203855"/>
                  </a:lnTo>
                  <a:lnTo>
                    <a:pt x="79139" y="202630"/>
                  </a:lnTo>
                  <a:lnTo>
                    <a:pt x="78028" y="200755"/>
                  </a:lnTo>
                  <a:lnTo>
                    <a:pt x="78345" y="198447"/>
                  </a:lnTo>
                  <a:lnTo>
                    <a:pt x="85329" y="187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3982"/>
            <p:cNvSpPr/>
            <p:nvPr>
              <p:custDataLst>
                <p:tags r:id="rId227"/>
              </p:custDataLst>
            </p:nvPr>
          </p:nvSpPr>
          <p:spPr>
            <a:xfrm>
              <a:off x="4429125" y="581025"/>
              <a:ext cx="16403" cy="66676"/>
            </a:xfrm>
            <a:custGeom>
              <a:avLst/>
              <a:gdLst/>
              <a:ahLst/>
              <a:cxnLst/>
              <a:rect l="0" t="0" r="0" b="0"/>
              <a:pathLst>
                <a:path w="16403" h="66676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3092" y="7604"/>
                  </a:lnTo>
                  <a:lnTo>
                    <a:pt x="16402" y="13257"/>
                  </a:lnTo>
                  <a:lnTo>
                    <a:pt x="15168" y="17305"/>
                  </a:lnTo>
                  <a:lnTo>
                    <a:pt x="6493" y="32056"/>
                  </a:lnTo>
                  <a:lnTo>
                    <a:pt x="6446" y="36187"/>
                  </a:lnTo>
                  <a:lnTo>
                    <a:pt x="7472" y="4000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3983"/>
            <p:cNvSpPr/>
            <p:nvPr>
              <p:custDataLst>
                <p:tags r:id="rId228"/>
              </p:custDataLst>
            </p:nvPr>
          </p:nvSpPr>
          <p:spPr>
            <a:xfrm>
              <a:off x="4267626" y="216982"/>
              <a:ext cx="142450" cy="106869"/>
            </a:xfrm>
            <a:custGeom>
              <a:avLst/>
              <a:gdLst/>
              <a:ahLst/>
              <a:cxnLst/>
              <a:rect l="0" t="0" r="0" b="0"/>
              <a:pathLst>
                <a:path w="142450" h="106869">
                  <a:moveTo>
                    <a:pt x="18624" y="11618"/>
                  </a:moveTo>
                  <a:lnTo>
                    <a:pt x="18624" y="11618"/>
                  </a:lnTo>
                  <a:lnTo>
                    <a:pt x="17566" y="38624"/>
                  </a:lnTo>
                  <a:lnTo>
                    <a:pt x="4435" y="85720"/>
                  </a:lnTo>
                  <a:lnTo>
                    <a:pt x="534" y="100535"/>
                  </a:lnTo>
                  <a:lnTo>
                    <a:pt x="214" y="100529"/>
                  </a:lnTo>
                  <a:lnTo>
                    <a:pt x="0" y="99467"/>
                  </a:lnTo>
                  <a:lnTo>
                    <a:pt x="2586" y="95465"/>
                  </a:lnTo>
                  <a:lnTo>
                    <a:pt x="4757" y="92916"/>
                  </a:lnTo>
                  <a:lnTo>
                    <a:pt x="21975" y="48493"/>
                  </a:lnTo>
                  <a:lnTo>
                    <a:pt x="40865" y="13919"/>
                  </a:lnTo>
                  <a:lnTo>
                    <a:pt x="50028" y="4527"/>
                  </a:lnTo>
                  <a:lnTo>
                    <a:pt x="55435" y="541"/>
                  </a:lnTo>
                  <a:lnTo>
                    <a:pt x="60098" y="0"/>
                  </a:lnTo>
                  <a:lnTo>
                    <a:pt x="64265" y="1756"/>
                  </a:lnTo>
                  <a:lnTo>
                    <a:pt x="101615" y="37556"/>
                  </a:lnTo>
                  <a:lnTo>
                    <a:pt x="108426" y="49957"/>
                  </a:lnTo>
                  <a:lnTo>
                    <a:pt x="117854" y="75165"/>
                  </a:lnTo>
                  <a:lnTo>
                    <a:pt x="142449" y="106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3984"/>
            <p:cNvSpPr/>
            <p:nvPr>
              <p:custDataLst>
                <p:tags r:id="rId229"/>
              </p:custDataLst>
            </p:nvPr>
          </p:nvSpPr>
          <p:spPr>
            <a:xfrm>
              <a:off x="4610100" y="448067"/>
              <a:ext cx="142876" cy="161534"/>
            </a:xfrm>
            <a:custGeom>
              <a:avLst/>
              <a:gdLst/>
              <a:ahLst/>
              <a:cxnLst/>
              <a:rect l="0" t="0" r="0" b="0"/>
              <a:pathLst>
                <a:path w="142876" h="1615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18314" y="4781"/>
                  </a:lnTo>
                  <a:lnTo>
                    <a:pt x="62054" y="51779"/>
                  </a:lnTo>
                  <a:lnTo>
                    <a:pt x="96758" y="94398"/>
                  </a:lnTo>
                  <a:lnTo>
                    <a:pt x="126771" y="135814"/>
                  </a:lnTo>
                  <a:lnTo>
                    <a:pt x="142875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3985"/>
            <p:cNvSpPr/>
            <p:nvPr>
              <p:custDataLst>
                <p:tags r:id="rId230"/>
              </p:custDataLst>
            </p:nvPr>
          </p:nvSpPr>
          <p:spPr>
            <a:xfrm>
              <a:off x="4657725" y="429949"/>
              <a:ext cx="133351" cy="217752"/>
            </a:xfrm>
            <a:custGeom>
              <a:avLst/>
              <a:gdLst/>
              <a:ahLst/>
              <a:cxnLst/>
              <a:rect l="0" t="0" r="0" b="0"/>
              <a:pathLst>
                <a:path w="133351" h="217752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3144"/>
                  </a:lnTo>
                  <a:lnTo>
                    <a:pt x="132292" y="1655"/>
                  </a:lnTo>
                  <a:lnTo>
                    <a:pt x="130528" y="662"/>
                  </a:lnTo>
                  <a:lnTo>
                    <a:pt x="128293" y="0"/>
                  </a:lnTo>
                  <a:lnTo>
                    <a:pt x="120167" y="4909"/>
                  </a:lnTo>
                  <a:lnTo>
                    <a:pt x="103691" y="22395"/>
                  </a:lnTo>
                  <a:lnTo>
                    <a:pt x="72882" y="67024"/>
                  </a:lnTo>
                  <a:lnTo>
                    <a:pt x="46313" y="111145"/>
                  </a:lnTo>
                  <a:lnTo>
                    <a:pt x="25998" y="156806"/>
                  </a:lnTo>
                  <a:lnTo>
                    <a:pt x="16846" y="171614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3986"/>
            <p:cNvSpPr/>
            <p:nvPr>
              <p:custDataLst>
                <p:tags r:id="rId231"/>
              </p:custDataLst>
            </p:nvPr>
          </p:nvSpPr>
          <p:spPr>
            <a:xfrm>
              <a:off x="4838700" y="6191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3987"/>
            <p:cNvSpPr/>
            <p:nvPr>
              <p:custDataLst>
                <p:tags r:id="rId232"/>
              </p:custDataLst>
            </p:nvPr>
          </p:nvSpPr>
          <p:spPr>
            <a:xfrm>
              <a:off x="4857784" y="535116"/>
              <a:ext cx="9492" cy="17335"/>
            </a:xfrm>
            <a:custGeom>
              <a:avLst/>
              <a:gdLst/>
              <a:ahLst/>
              <a:cxnLst/>
              <a:rect l="0" t="0" r="0" b="0"/>
              <a:pathLst>
                <a:path w="9492" h="17335">
                  <a:moveTo>
                    <a:pt x="9491" y="17334"/>
                  </a:moveTo>
                  <a:lnTo>
                    <a:pt x="9491" y="17334"/>
                  </a:lnTo>
                  <a:lnTo>
                    <a:pt x="4434" y="12277"/>
                  </a:lnTo>
                  <a:lnTo>
                    <a:pt x="1952" y="6973"/>
                  </a:lnTo>
                  <a:lnTo>
                    <a:pt x="358" y="0"/>
                  </a:lnTo>
                  <a:lnTo>
                    <a:pt x="141" y="1869"/>
                  </a:lnTo>
                  <a:lnTo>
                    <a:pt x="0" y="6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3988"/>
            <p:cNvSpPr/>
            <p:nvPr>
              <p:custDataLst>
                <p:tags r:id="rId233"/>
              </p:custDataLst>
            </p:nvPr>
          </p:nvSpPr>
          <p:spPr>
            <a:xfrm>
              <a:off x="4954324" y="401374"/>
              <a:ext cx="77627" cy="303477"/>
            </a:xfrm>
            <a:custGeom>
              <a:avLst/>
              <a:gdLst/>
              <a:ahLst/>
              <a:cxnLst/>
              <a:rect l="0" t="0" r="0" b="0"/>
              <a:pathLst>
                <a:path w="77627" h="303477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4125" y="4125"/>
                  </a:lnTo>
                  <a:lnTo>
                    <a:pt x="26158" y="47616"/>
                  </a:lnTo>
                  <a:lnTo>
                    <a:pt x="48561" y="89382"/>
                  </a:lnTo>
                  <a:lnTo>
                    <a:pt x="67091" y="131129"/>
                  </a:lnTo>
                  <a:lnTo>
                    <a:pt x="77626" y="165392"/>
                  </a:lnTo>
                  <a:lnTo>
                    <a:pt x="77337" y="202355"/>
                  </a:lnTo>
                  <a:lnTo>
                    <a:pt x="75606" y="240118"/>
                  </a:lnTo>
                  <a:lnTo>
                    <a:pt x="64979" y="273062"/>
                  </a:lnTo>
                  <a:lnTo>
                    <a:pt x="53482" y="292818"/>
                  </a:lnTo>
                  <a:lnTo>
                    <a:pt x="46671" y="298739"/>
                  </a:lnTo>
                  <a:lnTo>
                    <a:pt x="36776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3989"/>
            <p:cNvSpPr/>
            <p:nvPr>
              <p:custDataLst>
                <p:tags r:id="rId234"/>
              </p:custDataLst>
            </p:nvPr>
          </p:nvSpPr>
          <p:spPr>
            <a:xfrm>
              <a:off x="5191125" y="267127"/>
              <a:ext cx="161926" cy="142449"/>
            </a:xfrm>
            <a:custGeom>
              <a:avLst/>
              <a:gdLst/>
              <a:ahLst/>
              <a:cxnLst/>
              <a:rect l="0" t="0" r="0" b="0"/>
              <a:pathLst>
                <a:path w="161926" h="142449">
                  <a:moveTo>
                    <a:pt x="0" y="18623"/>
                  </a:moveTo>
                  <a:lnTo>
                    <a:pt x="0" y="18623"/>
                  </a:lnTo>
                  <a:lnTo>
                    <a:pt x="0" y="10422"/>
                  </a:lnTo>
                  <a:lnTo>
                    <a:pt x="5056" y="4434"/>
                  </a:lnTo>
                  <a:lnTo>
                    <a:pt x="13183" y="1733"/>
                  </a:lnTo>
                  <a:lnTo>
                    <a:pt x="40704" y="0"/>
                  </a:lnTo>
                  <a:lnTo>
                    <a:pt x="62390" y="4756"/>
                  </a:lnTo>
                  <a:lnTo>
                    <a:pt x="68052" y="9378"/>
                  </a:lnTo>
                  <a:lnTo>
                    <a:pt x="77165" y="22981"/>
                  </a:lnTo>
                  <a:lnTo>
                    <a:pt x="78961" y="29995"/>
                  </a:lnTo>
                  <a:lnTo>
                    <a:pt x="78133" y="43433"/>
                  </a:lnTo>
                  <a:lnTo>
                    <a:pt x="68168" y="80159"/>
                  </a:lnTo>
                  <a:lnTo>
                    <a:pt x="50404" y="109450"/>
                  </a:lnTo>
                  <a:lnTo>
                    <a:pt x="51595" y="111983"/>
                  </a:lnTo>
                  <a:lnTo>
                    <a:pt x="58562" y="117619"/>
                  </a:lnTo>
                  <a:lnTo>
                    <a:pt x="68713" y="120829"/>
                  </a:lnTo>
                  <a:lnTo>
                    <a:pt x="114389" y="131449"/>
                  </a:lnTo>
                  <a:lnTo>
                    <a:pt x="142657" y="133690"/>
                  </a:lnTo>
                  <a:lnTo>
                    <a:pt x="161925" y="142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3990"/>
            <p:cNvSpPr/>
            <p:nvPr>
              <p:custDataLst>
                <p:tags r:id="rId235"/>
              </p:custDataLst>
            </p:nvPr>
          </p:nvSpPr>
          <p:spPr>
            <a:xfrm>
              <a:off x="3952875" y="5429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4110"/>
                  </a:lnTo>
                  <a:lnTo>
                    <a:pt x="3175" y="12582"/>
                  </a:lnTo>
                  <a:lnTo>
                    <a:pt x="45638" y="9704"/>
                  </a:lnTo>
                  <a:lnTo>
                    <a:pt x="90389" y="450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3991"/>
            <p:cNvSpPr/>
            <p:nvPr>
              <p:custDataLst>
                <p:tags r:id="rId236"/>
              </p:custDataLst>
            </p:nvPr>
          </p:nvSpPr>
          <p:spPr>
            <a:xfrm>
              <a:off x="3535526" y="251401"/>
              <a:ext cx="122075" cy="110550"/>
            </a:xfrm>
            <a:custGeom>
              <a:avLst/>
              <a:gdLst/>
              <a:ahLst/>
              <a:cxnLst/>
              <a:rect l="0" t="0" r="0" b="0"/>
              <a:pathLst>
                <a:path w="122075" h="110550">
                  <a:moveTo>
                    <a:pt x="26824" y="34349"/>
                  </a:moveTo>
                  <a:lnTo>
                    <a:pt x="26824" y="34349"/>
                  </a:lnTo>
                  <a:lnTo>
                    <a:pt x="26824" y="26148"/>
                  </a:lnTo>
                  <a:lnTo>
                    <a:pt x="26824" y="30273"/>
                  </a:lnTo>
                  <a:lnTo>
                    <a:pt x="24002" y="35360"/>
                  </a:lnTo>
                  <a:lnTo>
                    <a:pt x="20278" y="41148"/>
                  </a:lnTo>
                  <a:lnTo>
                    <a:pt x="9956" y="66334"/>
                  </a:lnTo>
                  <a:lnTo>
                    <a:pt x="0" y="79705"/>
                  </a:lnTo>
                  <a:lnTo>
                    <a:pt x="3824" y="66132"/>
                  </a:lnTo>
                  <a:lnTo>
                    <a:pt x="30335" y="23747"/>
                  </a:lnTo>
                  <a:lnTo>
                    <a:pt x="41858" y="5337"/>
                  </a:lnTo>
                  <a:lnTo>
                    <a:pt x="48675" y="288"/>
                  </a:lnTo>
                  <a:lnTo>
                    <a:pt x="53033" y="0"/>
                  </a:lnTo>
                  <a:lnTo>
                    <a:pt x="63520" y="2502"/>
                  </a:lnTo>
                  <a:lnTo>
                    <a:pt x="76267" y="9861"/>
                  </a:lnTo>
                  <a:lnTo>
                    <a:pt x="86747" y="28857"/>
                  </a:lnTo>
                  <a:lnTo>
                    <a:pt x="106164" y="72215"/>
                  </a:lnTo>
                  <a:lnTo>
                    <a:pt x="122074" y="110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3992"/>
            <p:cNvSpPr/>
            <p:nvPr>
              <p:custDataLst>
                <p:tags r:id="rId237"/>
              </p:custDataLst>
            </p:nvPr>
          </p:nvSpPr>
          <p:spPr>
            <a:xfrm>
              <a:off x="3689448" y="552450"/>
              <a:ext cx="51510" cy="82443"/>
            </a:xfrm>
            <a:custGeom>
              <a:avLst/>
              <a:gdLst/>
              <a:ahLst/>
              <a:cxnLst/>
              <a:rect l="0" t="0" r="0" b="0"/>
              <a:pathLst>
                <a:path w="51510" h="82443">
                  <a:moveTo>
                    <a:pt x="44352" y="28575"/>
                  </a:moveTo>
                  <a:lnTo>
                    <a:pt x="44352" y="28575"/>
                  </a:lnTo>
                  <a:lnTo>
                    <a:pt x="26452" y="36114"/>
                  </a:lnTo>
                  <a:lnTo>
                    <a:pt x="22893" y="36776"/>
                  </a:lnTo>
                  <a:lnTo>
                    <a:pt x="7772" y="47821"/>
                  </a:lnTo>
                  <a:lnTo>
                    <a:pt x="1636" y="55826"/>
                  </a:lnTo>
                  <a:lnTo>
                    <a:pt x="0" y="59442"/>
                  </a:lnTo>
                  <a:lnTo>
                    <a:pt x="1004" y="69105"/>
                  </a:lnTo>
                  <a:lnTo>
                    <a:pt x="2753" y="74645"/>
                  </a:lnTo>
                  <a:lnTo>
                    <a:pt x="6036" y="78338"/>
                  </a:lnTo>
                  <a:lnTo>
                    <a:pt x="15329" y="82442"/>
                  </a:lnTo>
                  <a:lnTo>
                    <a:pt x="26514" y="81444"/>
                  </a:lnTo>
                  <a:lnTo>
                    <a:pt x="37482" y="77472"/>
                  </a:lnTo>
                  <a:lnTo>
                    <a:pt x="45885" y="72179"/>
                  </a:lnTo>
                  <a:lnTo>
                    <a:pt x="48549" y="68228"/>
                  </a:lnTo>
                  <a:lnTo>
                    <a:pt x="51509" y="58193"/>
                  </a:lnTo>
                  <a:lnTo>
                    <a:pt x="50002" y="46677"/>
                  </a:lnTo>
                  <a:lnTo>
                    <a:pt x="44747" y="34504"/>
                  </a:lnTo>
                  <a:lnTo>
                    <a:pt x="25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3993"/>
            <p:cNvSpPr/>
            <p:nvPr>
              <p:custDataLst>
                <p:tags r:id="rId238"/>
              </p:custDataLst>
            </p:nvPr>
          </p:nvSpPr>
          <p:spPr>
            <a:xfrm>
              <a:off x="5086350" y="367743"/>
              <a:ext cx="56317" cy="356158"/>
            </a:xfrm>
            <a:custGeom>
              <a:avLst/>
              <a:gdLst/>
              <a:ahLst/>
              <a:cxnLst/>
              <a:rect l="0" t="0" r="0" b="0"/>
              <a:pathLst>
                <a:path w="56317" h="356158">
                  <a:moveTo>
                    <a:pt x="19050" y="13257"/>
                  </a:moveTo>
                  <a:lnTo>
                    <a:pt x="19050" y="13257"/>
                  </a:lnTo>
                  <a:lnTo>
                    <a:pt x="13994" y="8200"/>
                  </a:lnTo>
                  <a:lnTo>
                    <a:pt x="11511" y="2896"/>
                  </a:lnTo>
                  <a:lnTo>
                    <a:pt x="10849" y="0"/>
                  </a:lnTo>
                  <a:lnTo>
                    <a:pt x="11466" y="185"/>
                  </a:lnTo>
                  <a:lnTo>
                    <a:pt x="22899" y="21230"/>
                  </a:lnTo>
                  <a:lnTo>
                    <a:pt x="35058" y="59478"/>
                  </a:lnTo>
                  <a:lnTo>
                    <a:pt x="47651" y="104349"/>
                  </a:lnTo>
                  <a:lnTo>
                    <a:pt x="54336" y="142553"/>
                  </a:lnTo>
                  <a:lnTo>
                    <a:pt x="56316" y="185270"/>
                  </a:lnTo>
                  <a:lnTo>
                    <a:pt x="55721" y="221999"/>
                  </a:lnTo>
                  <a:lnTo>
                    <a:pt x="49437" y="269252"/>
                  </a:lnTo>
                  <a:lnTo>
                    <a:pt x="35008" y="311435"/>
                  </a:lnTo>
                  <a:lnTo>
                    <a:pt x="18134" y="341848"/>
                  </a:lnTo>
                  <a:lnTo>
                    <a:pt x="8060" y="354031"/>
                  </a:lnTo>
                  <a:lnTo>
                    <a:pt x="5373" y="355798"/>
                  </a:lnTo>
                  <a:lnTo>
                    <a:pt x="0" y="356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3994"/>
            <p:cNvSpPr/>
            <p:nvPr>
              <p:custDataLst>
                <p:tags r:id="rId239"/>
              </p:custDataLst>
            </p:nvPr>
          </p:nvSpPr>
          <p:spPr>
            <a:xfrm>
              <a:off x="4011857" y="495300"/>
              <a:ext cx="26744" cy="133351"/>
            </a:xfrm>
            <a:custGeom>
              <a:avLst/>
              <a:gdLst/>
              <a:ahLst/>
              <a:cxnLst/>
              <a:rect l="0" t="0" r="0" b="0"/>
              <a:pathLst>
                <a:path w="26744" h="133351">
                  <a:moveTo>
                    <a:pt x="26743" y="0"/>
                  </a:moveTo>
                  <a:lnTo>
                    <a:pt x="26743" y="0"/>
                  </a:lnTo>
                  <a:lnTo>
                    <a:pt x="13486" y="0"/>
                  </a:lnTo>
                  <a:lnTo>
                    <a:pt x="7445" y="2822"/>
                  </a:lnTo>
                  <a:lnTo>
                    <a:pt x="4353" y="5057"/>
                  </a:lnTo>
                  <a:lnTo>
                    <a:pt x="917" y="10361"/>
                  </a:lnTo>
                  <a:lnTo>
                    <a:pt x="0" y="13257"/>
                  </a:lnTo>
                  <a:lnTo>
                    <a:pt x="6530" y="58314"/>
                  </a:lnTo>
                  <a:lnTo>
                    <a:pt x="2674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3995"/>
            <p:cNvSpPr/>
            <p:nvPr>
              <p:custDataLst>
                <p:tags r:id="rId240"/>
              </p:custDataLst>
            </p:nvPr>
          </p:nvSpPr>
          <p:spPr>
            <a:xfrm>
              <a:off x="4210057" y="387652"/>
              <a:ext cx="140876" cy="397336"/>
            </a:xfrm>
            <a:custGeom>
              <a:avLst/>
              <a:gdLst/>
              <a:ahLst/>
              <a:cxnLst/>
              <a:rect l="0" t="0" r="0" b="0"/>
              <a:pathLst>
                <a:path w="140876" h="397336">
                  <a:moveTo>
                    <a:pt x="9518" y="174323"/>
                  </a:moveTo>
                  <a:lnTo>
                    <a:pt x="9518" y="174323"/>
                  </a:lnTo>
                  <a:lnTo>
                    <a:pt x="9518" y="179380"/>
                  </a:lnTo>
                  <a:lnTo>
                    <a:pt x="10576" y="180869"/>
                  </a:lnTo>
                  <a:lnTo>
                    <a:pt x="12340" y="181862"/>
                  </a:lnTo>
                  <a:lnTo>
                    <a:pt x="14575" y="182524"/>
                  </a:lnTo>
                  <a:lnTo>
                    <a:pt x="15006" y="186140"/>
                  </a:lnTo>
                  <a:lnTo>
                    <a:pt x="8094" y="211935"/>
                  </a:lnTo>
                  <a:lnTo>
                    <a:pt x="3593" y="227023"/>
                  </a:lnTo>
                  <a:lnTo>
                    <a:pt x="704" y="271203"/>
                  </a:lnTo>
                  <a:lnTo>
                    <a:pt x="1367" y="292522"/>
                  </a:lnTo>
                  <a:lnTo>
                    <a:pt x="5574" y="312591"/>
                  </a:lnTo>
                  <a:lnTo>
                    <a:pt x="937" y="355946"/>
                  </a:lnTo>
                  <a:lnTo>
                    <a:pt x="76" y="397335"/>
                  </a:lnTo>
                  <a:lnTo>
                    <a:pt x="0" y="357604"/>
                  </a:lnTo>
                  <a:lnTo>
                    <a:pt x="6541" y="321024"/>
                  </a:lnTo>
                  <a:lnTo>
                    <a:pt x="9694" y="276704"/>
                  </a:lnTo>
                  <a:lnTo>
                    <a:pt x="15803" y="235820"/>
                  </a:lnTo>
                  <a:lnTo>
                    <a:pt x="18083" y="197954"/>
                  </a:lnTo>
                  <a:lnTo>
                    <a:pt x="21676" y="153356"/>
                  </a:lnTo>
                  <a:lnTo>
                    <a:pt x="27206" y="114207"/>
                  </a:lnTo>
                  <a:lnTo>
                    <a:pt x="38750" y="69157"/>
                  </a:lnTo>
                  <a:lnTo>
                    <a:pt x="50923" y="36427"/>
                  </a:lnTo>
                  <a:lnTo>
                    <a:pt x="78055" y="1738"/>
                  </a:lnTo>
                  <a:lnTo>
                    <a:pt x="82726" y="0"/>
                  </a:lnTo>
                  <a:lnTo>
                    <a:pt x="93561" y="890"/>
                  </a:lnTo>
                  <a:lnTo>
                    <a:pt x="98355" y="4726"/>
                  </a:lnTo>
                  <a:lnTo>
                    <a:pt x="106504" y="17455"/>
                  </a:lnTo>
                  <a:lnTo>
                    <a:pt x="111985" y="42471"/>
                  </a:lnTo>
                  <a:lnTo>
                    <a:pt x="108553" y="69992"/>
                  </a:lnTo>
                  <a:lnTo>
                    <a:pt x="97911" y="99073"/>
                  </a:lnTo>
                  <a:lnTo>
                    <a:pt x="86256" y="116405"/>
                  </a:lnTo>
                  <a:lnTo>
                    <a:pt x="88779" y="116831"/>
                  </a:lnTo>
                  <a:lnTo>
                    <a:pt x="90934" y="116945"/>
                  </a:lnTo>
                  <a:lnTo>
                    <a:pt x="96150" y="119894"/>
                  </a:lnTo>
                  <a:lnTo>
                    <a:pt x="117783" y="135523"/>
                  </a:lnTo>
                  <a:lnTo>
                    <a:pt x="136141" y="170429"/>
                  </a:lnTo>
                  <a:lnTo>
                    <a:pt x="140875" y="189985"/>
                  </a:lnTo>
                  <a:lnTo>
                    <a:pt x="139160" y="202803"/>
                  </a:lnTo>
                  <a:lnTo>
                    <a:pt x="137221" y="209185"/>
                  </a:lnTo>
                  <a:lnTo>
                    <a:pt x="129422" y="219098"/>
                  </a:lnTo>
                  <a:lnTo>
                    <a:pt x="118900" y="225973"/>
                  </a:lnTo>
                  <a:lnTo>
                    <a:pt x="107168" y="229029"/>
                  </a:lnTo>
                  <a:lnTo>
                    <a:pt x="97721" y="227564"/>
                  </a:lnTo>
                  <a:lnTo>
                    <a:pt x="93720" y="225692"/>
                  </a:lnTo>
                  <a:lnTo>
                    <a:pt x="91053" y="223386"/>
                  </a:lnTo>
                  <a:lnTo>
                    <a:pt x="85718" y="21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3996"/>
            <p:cNvSpPr/>
            <p:nvPr>
              <p:custDataLst>
                <p:tags r:id="rId241"/>
              </p:custDataLst>
            </p:nvPr>
          </p:nvSpPr>
          <p:spPr>
            <a:xfrm>
              <a:off x="2838842" y="619125"/>
              <a:ext cx="190109" cy="19051"/>
            </a:xfrm>
            <a:custGeom>
              <a:avLst/>
              <a:gdLst/>
              <a:ahLst/>
              <a:cxnLst/>
              <a:rect l="0" t="0" r="0" b="0"/>
              <a:pathLst>
                <a:path w="190109" h="19051">
                  <a:moveTo>
                    <a:pt x="9133" y="19050"/>
                  </a:moveTo>
                  <a:lnTo>
                    <a:pt x="9133" y="19050"/>
                  </a:lnTo>
                  <a:lnTo>
                    <a:pt x="932" y="19050"/>
                  </a:lnTo>
                  <a:lnTo>
                    <a:pt x="491" y="17992"/>
                  </a:lnTo>
                  <a:lnTo>
                    <a:pt x="0" y="13993"/>
                  </a:lnTo>
                  <a:lnTo>
                    <a:pt x="1986" y="12504"/>
                  </a:lnTo>
                  <a:lnTo>
                    <a:pt x="15952" y="10408"/>
                  </a:lnTo>
                  <a:lnTo>
                    <a:pt x="57656" y="4585"/>
                  </a:lnTo>
                  <a:lnTo>
                    <a:pt x="99465" y="906"/>
                  </a:lnTo>
                  <a:lnTo>
                    <a:pt x="140293" y="119"/>
                  </a:lnTo>
                  <a:lnTo>
                    <a:pt x="190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3997"/>
            <p:cNvSpPr/>
            <p:nvPr>
              <p:custDataLst>
                <p:tags r:id="rId242"/>
              </p:custDataLst>
            </p:nvPr>
          </p:nvSpPr>
          <p:spPr>
            <a:xfrm>
              <a:off x="3279037" y="411050"/>
              <a:ext cx="111864" cy="290508"/>
            </a:xfrm>
            <a:custGeom>
              <a:avLst/>
              <a:gdLst/>
              <a:ahLst/>
              <a:cxnLst/>
              <a:rect l="0" t="0" r="0" b="0"/>
              <a:pathLst>
                <a:path w="111864" h="290508">
                  <a:moveTo>
                    <a:pt x="102338" y="27100"/>
                  </a:moveTo>
                  <a:lnTo>
                    <a:pt x="102338" y="27100"/>
                  </a:lnTo>
                  <a:lnTo>
                    <a:pt x="102338" y="22043"/>
                  </a:lnTo>
                  <a:lnTo>
                    <a:pt x="105160" y="16739"/>
                  </a:lnTo>
                  <a:lnTo>
                    <a:pt x="110539" y="9766"/>
                  </a:lnTo>
                  <a:lnTo>
                    <a:pt x="109922" y="8136"/>
                  </a:lnTo>
                  <a:lnTo>
                    <a:pt x="103546" y="0"/>
                  </a:lnTo>
                  <a:lnTo>
                    <a:pt x="75929" y="25169"/>
                  </a:lnTo>
                  <a:lnTo>
                    <a:pt x="45055" y="70917"/>
                  </a:lnTo>
                  <a:lnTo>
                    <a:pt x="26099" y="101113"/>
                  </a:lnTo>
                  <a:lnTo>
                    <a:pt x="5787" y="143555"/>
                  </a:lnTo>
                  <a:lnTo>
                    <a:pt x="0" y="180726"/>
                  </a:lnTo>
                  <a:lnTo>
                    <a:pt x="3341" y="225254"/>
                  </a:lnTo>
                  <a:lnTo>
                    <a:pt x="16091" y="261848"/>
                  </a:lnTo>
                  <a:lnTo>
                    <a:pt x="30139" y="277130"/>
                  </a:lnTo>
                  <a:lnTo>
                    <a:pt x="45908" y="286391"/>
                  </a:lnTo>
                  <a:lnTo>
                    <a:pt x="59972" y="290507"/>
                  </a:lnTo>
                  <a:lnTo>
                    <a:pt x="84846" y="287768"/>
                  </a:lnTo>
                  <a:lnTo>
                    <a:pt x="111863" y="274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2" name="SMARTInkShape-Group702"/>
          <p:cNvGrpSpPr/>
          <p:nvPr/>
        </p:nvGrpSpPr>
        <p:grpSpPr>
          <a:xfrm>
            <a:off x="623501" y="1463030"/>
            <a:ext cx="614750" cy="1074590"/>
            <a:chOff x="623501" y="1463030"/>
            <a:chExt cx="614750" cy="1074590"/>
          </a:xfrm>
        </p:grpSpPr>
        <p:sp>
          <p:nvSpPr>
            <p:cNvPr id="1075" name="SMARTInkShape-3998"/>
            <p:cNvSpPr/>
            <p:nvPr>
              <p:custDataLst>
                <p:tags r:id="rId219"/>
              </p:custDataLst>
            </p:nvPr>
          </p:nvSpPr>
          <p:spPr>
            <a:xfrm>
              <a:off x="623501" y="2184908"/>
              <a:ext cx="157550" cy="237503"/>
            </a:xfrm>
            <a:custGeom>
              <a:avLst/>
              <a:gdLst/>
              <a:ahLst/>
              <a:cxnLst/>
              <a:rect l="0" t="0" r="0" b="0"/>
              <a:pathLst>
                <a:path w="157550" h="237503">
                  <a:moveTo>
                    <a:pt x="157549" y="129667"/>
                  </a:moveTo>
                  <a:lnTo>
                    <a:pt x="157549" y="129667"/>
                  </a:lnTo>
                  <a:lnTo>
                    <a:pt x="132019" y="130725"/>
                  </a:lnTo>
                  <a:lnTo>
                    <a:pt x="111179" y="137271"/>
                  </a:lnTo>
                  <a:lnTo>
                    <a:pt x="107586" y="140028"/>
                  </a:lnTo>
                  <a:lnTo>
                    <a:pt x="100418" y="146972"/>
                  </a:lnTo>
                  <a:lnTo>
                    <a:pt x="61660" y="179813"/>
                  </a:lnTo>
                  <a:lnTo>
                    <a:pt x="56724" y="188290"/>
                  </a:lnTo>
                  <a:lnTo>
                    <a:pt x="53554" y="209960"/>
                  </a:lnTo>
                  <a:lnTo>
                    <a:pt x="53121" y="222150"/>
                  </a:lnTo>
                  <a:lnTo>
                    <a:pt x="55122" y="227305"/>
                  </a:lnTo>
                  <a:lnTo>
                    <a:pt x="62990" y="235856"/>
                  </a:lnTo>
                  <a:lnTo>
                    <a:pt x="69109" y="237502"/>
                  </a:lnTo>
                  <a:lnTo>
                    <a:pt x="84376" y="236508"/>
                  </a:lnTo>
                  <a:lnTo>
                    <a:pt x="110821" y="224941"/>
                  </a:lnTo>
                  <a:lnTo>
                    <a:pt x="120906" y="216814"/>
                  </a:lnTo>
                  <a:lnTo>
                    <a:pt x="126446" y="207557"/>
                  </a:lnTo>
                  <a:lnTo>
                    <a:pt x="141759" y="161679"/>
                  </a:lnTo>
                  <a:lnTo>
                    <a:pt x="142417" y="140720"/>
                  </a:lnTo>
                  <a:lnTo>
                    <a:pt x="136838" y="105425"/>
                  </a:lnTo>
                  <a:lnTo>
                    <a:pt x="130352" y="79735"/>
                  </a:lnTo>
                  <a:lnTo>
                    <a:pt x="107976" y="44017"/>
                  </a:lnTo>
                  <a:lnTo>
                    <a:pt x="84570" y="21105"/>
                  </a:lnTo>
                  <a:lnTo>
                    <a:pt x="54199" y="4602"/>
                  </a:lnTo>
                  <a:lnTo>
                    <a:pt x="34357" y="0"/>
                  </a:lnTo>
                  <a:lnTo>
                    <a:pt x="25680" y="889"/>
                  </a:lnTo>
                  <a:lnTo>
                    <a:pt x="10393" y="7521"/>
                  </a:lnTo>
                  <a:lnTo>
                    <a:pt x="5470" y="13311"/>
                  </a:lnTo>
                  <a:lnTo>
                    <a:pt x="0" y="28212"/>
                  </a:lnTo>
                  <a:lnTo>
                    <a:pt x="1716" y="36630"/>
                  </a:lnTo>
                  <a:lnTo>
                    <a:pt x="33724" y="82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3999"/>
            <p:cNvSpPr/>
            <p:nvPr>
              <p:custDataLst>
                <p:tags r:id="rId220"/>
              </p:custDataLst>
            </p:nvPr>
          </p:nvSpPr>
          <p:spPr>
            <a:xfrm>
              <a:off x="904875" y="2136843"/>
              <a:ext cx="85058" cy="400777"/>
            </a:xfrm>
            <a:custGeom>
              <a:avLst/>
              <a:gdLst/>
              <a:ahLst/>
              <a:cxnLst/>
              <a:rect l="0" t="0" r="0" b="0"/>
              <a:pathLst>
                <a:path w="85058" h="400777">
                  <a:moveTo>
                    <a:pt x="9525" y="168207"/>
                  </a:moveTo>
                  <a:lnTo>
                    <a:pt x="9525" y="168207"/>
                  </a:lnTo>
                  <a:lnTo>
                    <a:pt x="4468" y="173263"/>
                  </a:lnTo>
                  <a:lnTo>
                    <a:pt x="1986" y="181390"/>
                  </a:lnTo>
                  <a:lnTo>
                    <a:pt x="262" y="225173"/>
                  </a:lnTo>
                  <a:lnTo>
                    <a:pt x="52" y="267928"/>
                  </a:lnTo>
                  <a:lnTo>
                    <a:pt x="10" y="307497"/>
                  </a:lnTo>
                  <a:lnTo>
                    <a:pt x="1" y="350696"/>
                  </a:lnTo>
                  <a:lnTo>
                    <a:pt x="0" y="397998"/>
                  </a:lnTo>
                  <a:lnTo>
                    <a:pt x="0" y="400776"/>
                  </a:lnTo>
                  <a:lnTo>
                    <a:pt x="0" y="359103"/>
                  </a:lnTo>
                  <a:lnTo>
                    <a:pt x="0" y="313434"/>
                  </a:lnTo>
                  <a:lnTo>
                    <a:pt x="0" y="271445"/>
                  </a:lnTo>
                  <a:lnTo>
                    <a:pt x="0" y="236668"/>
                  </a:lnTo>
                  <a:lnTo>
                    <a:pt x="1058" y="200751"/>
                  </a:lnTo>
                  <a:lnTo>
                    <a:pt x="6546" y="161622"/>
                  </a:lnTo>
                  <a:lnTo>
                    <a:pt x="9701" y="124745"/>
                  </a:lnTo>
                  <a:lnTo>
                    <a:pt x="19712" y="77660"/>
                  </a:lnTo>
                  <a:lnTo>
                    <a:pt x="28771" y="39073"/>
                  </a:lnTo>
                  <a:lnTo>
                    <a:pt x="38158" y="13176"/>
                  </a:lnTo>
                  <a:lnTo>
                    <a:pt x="45755" y="0"/>
                  </a:lnTo>
                  <a:lnTo>
                    <a:pt x="48495" y="1036"/>
                  </a:lnTo>
                  <a:lnTo>
                    <a:pt x="57184" y="7831"/>
                  </a:lnTo>
                  <a:lnTo>
                    <a:pt x="62457" y="17907"/>
                  </a:lnTo>
                  <a:lnTo>
                    <a:pt x="63863" y="23557"/>
                  </a:lnTo>
                  <a:lnTo>
                    <a:pt x="58766" y="64452"/>
                  </a:lnTo>
                  <a:lnTo>
                    <a:pt x="54806" y="89487"/>
                  </a:lnTo>
                  <a:lnTo>
                    <a:pt x="46931" y="107488"/>
                  </a:lnTo>
                  <a:lnTo>
                    <a:pt x="39844" y="117996"/>
                  </a:lnTo>
                  <a:lnTo>
                    <a:pt x="40321" y="119916"/>
                  </a:lnTo>
                  <a:lnTo>
                    <a:pt x="51511" y="133612"/>
                  </a:lnTo>
                  <a:lnTo>
                    <a:pt x="74308" y="152023"/>
                  </a:lnTo>
                  <a:lnTo>
                    <a:pt x="78113" y="157418"/>
                  </a:lnTo>
                  <a:lnTo>
                    <a:pt x="83470" y="180179"/>
                  </a:lnTo>
                  <a:lnTo>
                    <a:pt x="85057" y="201975"/>
                  </a:lnTo>
                  <a:lnTo>
                    <a:pt x="82606" y="212496"/>
                  </a:lnTo>
                  <a:lnTo>
                    <a:pt x="76930" y="221757"/>
                  </a:lnTo>
                  <a:lnTo>
                    <a:pt x="62893" y="236755"/>
                  </a:lnTo>
                  <a:lnTo>
                    <a:pt x="55116" y="241006"/>
                  </a:lnTo>
                  <a:lnTo>
                    <a:pt x="42488" y="240073"/>
                  </a:lnTo>
                  <a:lnTo>
                    <a:pt x="19050" y="23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4000"/>
            <p:cNvSpPr/>
            <p:nvPr>
              <p:custDataLst>
                <p:tags r:id="rId221"/>
              </p:custDataLst>
            </p:nvPr>
          </p:nvSpPr>
          <p:spPr>
            <a:xfrm>
              <a:off x="1047750" y="23526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0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4001"/>
            <p:cNvSpPr/>
            <p:nvPr>
              <p:custDataLst>
                <p:tags r:id="rId222"/>
              </p:custDataLst>
            </p:nvPr>
          </p:nvSpPr>
          <p:spPr>
            <a:xfrm>
              <a:off x="943013" y="1969095"/>
              <a:ext cx="114263" cy="78781"/>
            </a:xfrm>
            <a:custGeom>
              <a:avLst/>
              <a:gdLst/>
              <a:ahLst/>
              <a:cxnLst/>
              <a:rect l="0" t="0" r="0" b="0"/>
              <a:pathLst>
                <a:path w="114263" h="78781">
                  <a:moveTo>
                    <a:pt x="28537" y="12105"/>
                  </a:moveTo>
                  <a:lnTo>
                    <a:pt x="28537" y="12105"/>
                  </a:lnTo>
                  <a:lnTo>
                    <a:pt x="20336" y="12105"/>
                  </a:lnTo>
                  <a:lnTo>
                    <a:pt x="14348" y="22218"/>
                  </a:lnTo>
                  <a:lnTo>
                    <a:pt x="1412" y="61514"/>
                  </a:lnTo>
                  <a:lnTo>
                    <a:pt x="249" y="73214"/>
                  </a:lnTo>
                  <a:lnTo>
                    <a:pt x="153" y="72952"/>
                  </a:lnTo>
                  <a:lnTo>
                    <a:pt x="0" y="64929"/>
                  </a:lnTo>
                  <a:lnTo>
                    <a:pt x="9665" y="22053"/>
                  </a:lnTo>
                  <a:lnTo>
                    <a:pt x="14152" y="11940"/>
                  </a:lnTo>
                  <a:lnTo>
                    <a:pt x="22497" y="3918"/>
                  </a:lnTo>
                  <a:lnTo>
                    <a:pt x="27685" y="297"/>
                  </a:lnTo>
                  <a:lnTo>
                    <a:pt x="33261" y="0"/>
                  </a:lnTo>
                  <a:lnTo>
                    <a:pt x="45100" y="5314"/>
                  </a:lnTo>
                  <a:lnTo>
                    <a:pt x="54596" y="14731"/>
                  </a:lnTo>
                  <a:lnTo>
                    <a:pt x="64460" y="25972"/>
                  </a:lnTo>
                  <a:lnTo>
                    <a:pt x="91019" y="50435"/>
                  </a:lnTo>
                  <a:lnTo>
                    <a:pt x="114262" y="78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4002"/>
            <p:cNvSpPr/>
            <p:nvPr>
              <p:custDataLst>
                <p:tags r:id="rId223"/>
              </p:custDataLst>
            </p:nvPr>
          </p:nvSpPr>
          <p:spPr>
            <a:xfrm>
              <a:off x="655418" y="1478720"/>
              <a:ext cx="206742" cy="277526"/>
            </a:xfrm>
            <a:custGeom>
              <a:avLst/>
              <a:gdLst/>
              <a:ahLst/>
              <a:cxnLst/>
              <a:rect l="0" t="0" r="0" b="0"/>
              <a:pathLst>
                <a:path w="206742" h="277526">
                  <a:moveTo>
                    <a:pt x="201832" y="159580"/>
                  </a:moveTo>
                  <a:lnTo>
                    <a:pt x="201832" y="159580"/>
                  </a:lnTo>
                  <a:lnTo>
                    <a:pt x="196775" y="159580"/>
                  </a:lnTo>
                  <a:lnTo>
                    <a:pt x="191471" y="156758"/>
                  </a:lnTo>
                  <a:lnTo>
                    <a:pt x="185585" y="153034"/>
                  </a:lnTo>
                  <a:lnTo>
                    <a:pt x="175264" y="150938"/>
                  </a:lnTo>
                  <a:lnTo>
                    <a:pt x="164977" y="150447"/>
                  </a:lnTo>
                  <a:lnTo>
                    <a:pt x="156171" y="153052"/>
                  </a:lnTo>
                  <a:lnTo>
                    <a:pt x="136839" y="168403"/>
                  </a:lnTo>
                  <a:lnTo>
                    <a:pt x="123896" y="180656"/>
                  </a:lnTo>
                  <a:lnTo>
                    <a:pt x="113358" y="201103"/>
                  </a:lnTo>
                  <a:lnTo>
                    <a:pt x="108590" y="227269"/>
                  </a:lnTo>
                  <a:lnTo>
                    <a:pt x="112233" y="260187"/>
                  </a:lnTo>
                  <a:lnTo>
                    <a:pt x="115641" y="267926"/>
                  </a:lnTo>
                  <a:lnTo>
                    <a:pt x="120030" y="273086"/>
                  </a:lnTo>
                  <a:lnTo>
                    <a:pt x="125072" y="276526"/>
                  </a:lnTo>
                  <a:lnTo>
                    <a:pt x="139141" y="277525"/>
                  </a:lnTo>
                  <a:lnTo>
                    <a:pt x="155978" y="273384"/>
                  </a:lnTo>
                  <a:lnTo>
                    <a:pt x="181190" y="259152"/>
                  </a:lnTo>
                  <a:lnTo>
                    <a:pt x="191952" y="247578"/>
                  </a:lnTo>
                  <a:lnTo>
                    <a:pt x="197441" y="232557"/>
                  </a:lnTo>
                  <a:lnTo>
                    <a:pt x="206741" y="185614"/>
                  </a:lnTo>
                  <a:lnTo>
                    <a:pt x="202699" y="144246"/>
                  </a:lnTo>
                  <a:lnTo>
                    <a:pt x="194798" y="100591"/>
                  </a:lnTo>
                  <a:lnTo>
                    <a:pt x="184696" y="67666"/>
                  </a:lnTo>
                  <a:lnTo>
                    <a:pt x="157188" y="30173"/>
                  </a:lnTo>
                  <a:lnTo>
                    <a:pt x="146360" y="18810"/>
                  </a:lnTo>
                  <a:lnTo>
                    <a:pt x="118250" y="5570"/>
                  </a:lnTo>
                  <a:lnTo>
                    <a:pt x="88167" y="0"/>
                  </a:lnTo>
                  <a:lnTo>
                    <a:pt x="59145" y="3406"/>
                  </a:lnTo>
                  <a:lnTo>
                    <a:pt x="35494" y="11118"/>
                  </a:lnTo>
                  <a:lnTo>
                    <a:pt x="684" y="37673"/>
                  </a:lnTo>
                  <a:lnTo>
                    <a:pt x="0" y="42325"/>
                  </a:lnTo>
                  <a:lnTo>
                    <a:pt x="11332" y="73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4003"/>
            <p:cNvSpPr/>
            <p:nvPr>
              <p:custDataLst>
                <p:tags r:id="rId224"/>
              </p:custDataLst>
            </p:nvPr>
          </p:nvSpPr>
          <p:spPr>
            <a:xfrm>
              <a:off x="1000125" y="1463030"/>
              <a:ext cx="114301" cy="299096"/>
            </a:xfrm>
            <a:custGeom>
              <a:avLst/>
              <a:gdLst/>
              <a:ahLst/>
              <a:cxnLst/>
              <a:rect l="0" t="0" r="0" b="0"/>
              <a:pathLst>
                <a:path w="114301" h="299096">
                  <a:moveTo>
                    <a:pt x="114300" y="41920"/>
                  </a:moveTo>
                  <a:lnTo>
                    <a:pt x="114300" y="41920"/>
                  </a:lnTo>
                  <a:lnTo>
                    <a:pt x="103939" y="16481"/>
                  </a:lnTo>
                  <a:lnTo>
                    <a:pt x="91910" y="1264"/>
                  </a:lnTo>
                  <a:lnTo>
                    <a:pt x="86673" y="0"/>
                  </a:lnTo>
                  <a:lnTo>
                    <a:pt x="65192" y="3276"/>
                  </a:lnTo>
                  <a:lnTo>
                    <a:pt x="51552" y="8164"/>
                  </a:lnTo>
                  <a:lnTo>
                    <a:pt x="26916" y="26979"/>
                  </a:lnTo>
                  <a:lnTo>
                    <a:pt x="9621" y="47606"/>
                  </a:lnTo>
                  <a:lnTo>
                    <a:pt x="4276" y="60675"/>
                  </a:lnTo>
                  <a:lnTo>
                    <a:pt x="2851" y="67123"/>
                  </a:lnTo>
                  <a:lnTo>
                    <a:pt x="5901" y="96425"/>
                  </a:lnTo>
                  <a:lnTo>
                    <a:pt x="13559" y="114122"/>
                  </a:lnTo>
                  <a:lnTo>
                    <a:pt x="40440" y="155869"/>
                  </a:lnTo>
                  <a:lnTo>
                    <a:pt x="77631" y="200650"/>
                  </a:lnTo>
                  <a:lnTo>
                    <a:pt x="83327" y="219714"/>
                  </a:lnTo>
                  <a:lnTo>
                    <a:pt x="85014" y="243825"/>
                  </a:lnTo>
                  <a:lnTo>
                    <a:pt x="79765" y="259008"/>
                  </a:lnTo>
                  <a:lnTo>
                    <a:pt x="69318" y="272812"/>
                  </a:lnTo>
                  <a:lnTo>
                    <a:pt x="54091" y="286003"/>
                  </a:lnTo>
                  <a:lnTo>
                    <a:pt x="33918" y="293276"/>
                  </a:lnTo>
                  <a:lnTo>
                    <a:pt x="0" y="29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4004"/>
            <p:cNvSpPr/>
            <p:nvPr>
              <p:custDataLst>
                <p:tags r:id="rId225"/>
              </p:custDataLst>
            </p:nvPr>
          </p:nvSpPr>
          <p:spPr>
            <a:xfrm>
              <a:off x="694580" y="1885950"/>
              <a:ext cx="543671" cy="16403"/>
            </a:xfrm>
            <a:custGeom>
              <a:avLst/>
              <a:gdLst/>
              <a:ahLst/>
              <a:cxnLst/>
              <a:rect l="0" t="0" r="0" b="0"/>
              <a:pathLst>
                <a:path w="543671" h="16403">
                  <a:moveTo>
                    <a:pt x="19795" y="0"/>
                  </a:moveTo>
                  <a:lnTo>
                    <a:pt x="19795" y="0"/>
                  </a:lnTo>
                  <a:lnTo>
                    <a:pt x="1215" y="13092"/>
                  </a:lnTo>
                  <a:lnTo>
                    <a:pt x="0" y="15078"/>
                  </a:lnTo>
                  <a:lnTo>
                    <a:pt x="249" y="16402"/>
                  </a:lnTo>
                  <a:lnTo>
                    <a:pt x="40474" y="10617"/>
                  </a:lnTo>
                  <a:lnTo>
                    <a:pt x="69908" y="7188"/>
                  </a:lnTo>
                  <a:lnTo>
                    <a:pt x="104509" y="3195"/>
                  </a:lnTo>
                  <a:lnTo>
                    <a:pt x="148847" y="947"/>
                  </a:lnTo>
                  <a:lnTo>
                    <a:pt x="195028" y="281"/>
                  </a:lnTo>
                  <a:lnTo>
                    <a:pt x="242225" y="83"/>
                  </a:lnTo>
                  <a:lnTo>
                    <a:pt x="289723" y="25"/>
                  </a:lnTo>
                  <a:lnTo>
                    <a:pt x="337311" y="7"/>
                  </a:lnTo>
                  <a:lnTo>
                    <a:pt x="383866" y="2"/>
                  </a:lnTo>
                  <a:lnTo>
                    <a:pt x="423884" y="1"/>
                  </a:lnTo>
                  <a:lnTo>
                    <a:pt x="459494" y="0"/>
                  </a:lnTo>
                  <a:lnTo>
                    <a:pt x="543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5" name="SMARTInkShape-Group703"/>
          <p:cNvGrpSpPr/>
          <p:nvPr/>
        </p:nvGrpSpPr>
        <p:grpSpPr>
          <a:xfrm>
            <a:off x="1695450" y="1885950"/>
            <a:ext cx="304801" cy="132808"/>
            <a:chOff x="1695450" y="1885950"/>
            <a:chExt cx="304801" cy="132808"/>
          </a:xfrm>
        </p:grpSpPr>
        <p:sp>
          <p:nvSpPr>
            <p:cNvPr id="1083" name="SMARTInkShape-4005"/>
            <p:cNvSpPr/>
            <p:nvPr>
              <p:custDataLst>
                <p:tags r:id="rId217"/>
              </p:custDataLst>
            </p:nvPr>
          </p:nvSpPr>
          <p:spPr>
            <a:xfrm>
              <a:off x="1695450" y="1885950"/>
              <a:ext cx="200026" cy="1"/>
            </a:xfrm>
            <a:custGeom>
              <a:avLst/>
              <a:gdLst/>
              <a:ahLst/>
              <a:cxnLst/>
              <a:rect l="0" t="0" r="0" b="0"/>
              <a:pathLst>
                <a:path w="200026" h="1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92961" y="0"/>
                  </a:lnTo>
                  <a:lnTo>
                    <a:pt x="137406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4006"/>
            <p:cNvSpPr/>
            <p:nvPr>
              <p:custDataLst>
                <p:tags r:id="rId218"/>
              </p:custDataLst>
            </p:nvPr>
          </p:nvSpPr>
          <p:spPr>
            <a:xfrm>
              <a:off x="1745723" y="1990725"/>
              <a:ext cx="254528" cy="28033"/>
            </a:xfrm>
            <a:custGeom>
              <a:avLst/>
              <a:gdLst/>
              <a:ahLst/>
              <a:cxnLst/>
              <a:rect l="0" t="0" r="0" b="0"/>
              <a:pathLst>
                <a:path w="254528" h="28033">
                  <a:moveTo>
                    <a:pt x="16402" y="0"/>
                  </a:moveTo>
                  <a:lnTo>
                    <a:pt x="16402" y="0"/>
                  </a:lnTo>
                  <a:lnTo>
                    <a:pt x="6289" y="5056"/>
                  </a:lnTo>
                  <a:lnTo>
                    <a:pt x="3310" y="7604"/>
                  </a:lnTo>
                  <a:lnTo>
                    <a:pt x="0" y="13258"/>
                  </a:lnTo>
                  <a:lnTo>
                    <a:pt x="1234" y="16247"/>
                  </a:lnTo>
                  <a:lnTo>
                    <a:pt x="8250" y="22390"/>
                  </a:lnTo>
                  <a:lnTo>
                    <a:pt x="18423" y="25826"/>
                  </a:lnTo>
                  <a:lnTo>
                    <a:pt x="57371" y="28032"/>
                  </a:lnTo>
                  <a:lnTo>
                    <a:pt x="96383" y="27409"/>
                  </a:lnTo>
                  <a:lnTo>
                    <a:pt x="143287" y="18192"/>
                  </a:lnTo>
                  <a:lnTo>
                    <a:pt x="162753" y="13377"/>
                  </a:lnTo>
                  <a:lnTo>
                    <a:pt x="202405" y="10667"/>
                  </a:lnTo>
                  <a:lnTo>
                    <a:pt x="2545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6" name="SMARTInkShape-4007"/>
          <p:cNvSpPr/>
          <p:nvPr>
            <p:custDataLst>
              <p:tags r:id="rId1"/>
            </p:custDataLst>
          </p:nvPr>
        </p:nvSpPr>
        <p:spPr>
          <a:xfrm>
            <a:off x="2456329" y="1752716"/>
            <a:ext cx="372597" cy="310555"/>
          </a:xfrm>
          <a:custGeom>
            <a:avLst/>
            <a:gdLst/>
            <a:ahLst/>
            <a:cxnLst/>
            <a:rect l="0" t="0" r="0" b="0"/>
            <a:pathLst>
              <a:path w="372597" h="310555">
                <a:moveTo>
                  <a:pt x="220196" y="9409"/>
                </a:moveTo>
                <a:lnTo>
                  <a:pt x="220196" y="9409"/>
                </a:lnTo>
                <a:lnTo>
                  <a:pt x="225252" y="9409"/>
                </a:lnTo>
                <a:lnTo>
                  <a:pt x="257637" y="0"/>
                </a:lnTo>
                <a:lnTo>
                  <a:pt x="253044" y="4975"/>
                </a:lnTo>
                <a:lnTo>
                  <a:pt x="245026" y="7438"/>
                </a:lnTo>
                <a:lnTo>
                  <a:pt x="232290" y="10650"/>
                </a:lnTo>
                <a:lnTo>
                  <a:pt x="192442" y="27136"/>
                </a:lnTo>
                <a:lnTo>
                  <a:pt x="149592" y="45218"/>
                </a:lnTo>
                <a:lnTo>
                  <a:pt x="107430" y="63330"/>
                </a:lnTo>
                <a:lnTo>
                  <a:pt x="79927" y="84034"/>
                </a:lnTo>
                <a:lnTo>
                  <a:pt x="75883" y="87734"/>
                </a:lnTo>
                <a:lnTo>
                  <a:pt x="74246" y="91259"/>
                </a:lnTo>
                <a:lnTo>
                  <a:pt x="74213" y="94667"/>
                </a:lnTo>
                <a:lnTo>
                  <a:pt x="75249" y="97998"/>
                </a:lnTo>
                <a:lnTo>
                  <a:pt x="79114" y="100218"/>
                </a:lnTo>
                <a:lnTo>
                  <a:pt x="121968" y="109131"/>
                </a:lnTo>
                <a:lnTo>
                  <a:pt x="167462" y="113519"/>
                </a:lnTo>
                <a:lnTo>
                  <a:pt x="209662" y="119109"/>
                </a:lnTo>
                <a:lnTo>
                  <a:pt x="238851" y="123859"/>
                </a:lnTo>
                <a:lnTo>
                  <a:pt x="242158" y="125925"/>
                </a:lnTo>
                <a:lnTo>
                  <a:pt x="244362" y="128362"/>
                </a:lnTo>
                <a:lnTo>
                  <a:pt x="243715" y="132102"/>
                </a:lnTo>
                <a:lnTo>
                  <a:pt x="237352" y="141903"/>
                </a:lnTo>
                <a:lnTo>
                  <a:pt x="195675" y="169687"/>
                </a:lnTo>
                <a:lnTo>
                  <a:pt x="148873" y="199348"/>
                </a:lnTo>
                <a:lnTo>
                  <a:pt x="114750" y="215853"/>
                </a:lnTo>
                <a:lnTo>
                  <a:pt x="73124" y="238853"/>
                </a:lnTo>
                <a:lnTo>
                  <a:pt x="26241" y="263301"/>
                </a:lnTo>
                <a:lnTo>
                  <a:pt x="11227" y="272533"/>
                </a:lnTo>
                <a:lnTo>
                  <a:pt x="1026" y="283692"/>
                </a:lnTo>
                <a:lnTo>
                  <a:pt x="0" y="289631"/>
                </a:lnTo>
                <a:lnTo>
                  <a:pt x="1432" y="295707"/>
                </a:lnTo>
                <a:lnTo>
                  <a:pt x="4503" y="301874"/>
                </a:lnTo>
                <a:lnTo>
                  <a:pt x="10785" y="305986"/>
                </a:lnTo>
                <a:lnTo>
                  <a:pt x="29052" y="310554"/>
                </a:lnTo>
                <a:lnTo>
                  <a:pt x="73249" y="308070"/>
                </a:lnTo>
                <a:lnTo>
                  <a:pt x="111393" y="305687"/>
                </a:lnTo>
                <a:lnTo>
                  <a:pt x="147859" y="304981"/>
                </a:lnTo>
                <a:lnTo>
                  <a:pt x="185475" y="304772"/>
                </a:lnTo>
                <a:lnTo>
                  <a:pt x="216406" y="304723"/>
                </a:lnTo>
                <a:lnTo>
                  <a:pt x="263876" y="304696"/>
                </a:lnTo>
                <a:lnTo>
                  <a:pt x="307574" y="304687"/>
                </a:lnTo>
                <a:lnTo>
                  <a:pt x="372596" y="2951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3" name="SMARTInkShape-Group705"/>
          <p:cNvGrpSpPr/>
          <p:nvPr/>
        </p:nvGrpSpPr>
        <p:grpSpPr>
          <a:xfrm>
            <a:off x="3068766" y="1633342"/>
            <a:ext cx="398335" cy="782526"/>
            <a:chOff x="3068766" y="1633342"/>
            <a:chExt cx="398335" cy="782526"/>
          </a:xfrm>
        </p:grpSpPr>
        <p:sp>
          <p:nvSpPr>
            <p:cNvPr id="1087" name="SMARTInkShape-4008"/>
            <p:cNvSpPr/>
            <p:nvPr>
              <p:custDataLst>
                <p:tags r:id="rId211"/>
              </p:custDataLst>
            </p:nvPr>
          </p:nvSpPr>
          <p:spPr>
            <a:xfrm>
              <a:off x="3104485" y="1633342"/>
              <a:ext cx="131815" cy="222027"/>
            </a:xfrm>
            <a:custGeom>
              <a:avLst/>
              <a:gdLst/>
              <a:ahLst/>
              <a:cxnLst/>
              <a:rect l="0" t="0" r="0" b="0"/>
              <a:pathLst>
                <a:path w="131815" h="222027">
                  <a:moveTo>
                    <a:pt x="105440" y="147833"/>
                  </a:moveTo>
                  <a:lnTo>
                    <a:pt x="105440" y="147833"/>
                  </a:lnTo>
                  <a:lnTo>
                    <a:pt x="113641" y="147833"/>
                  </a:lnTo>
                  <a:lnTo>
                    <a:pt x="114082" y="146775"/>
                  </a:lnTo>
                  <a:lnTo>
                    <a:pt x="114849" y="139632"/>
                  </a:lnTo>
                  <a:lnTo>
                    <a:pt x="93496" y="138424"/>
                  </a:lnTo>
                  <a:lnTo>
                    <a:pt x="46674" y="150071"/>
                  </a:lnTo>
                  <a:lnTo>
                    <a:pt x="34872" y="156236"/>
                  </a:lnTo>
                  <a:lnTo>
                    <a:pt x="8802" y="178390"/>
                  </a:lnTo>
                  <a:lnTo>
                    <a:pt x="4282" y="188225"/>
                  </a:lnTo>
                  <a:lnTo>
                    <a:pt x="1379" y="206729"/>
                  </a:lnTo>
                  <a:lnTo>
                    <a:pt x="5375" y="210381"/>
                  </a:lnTo>
                  <a:lnTo>
                    <a:pt x="29107" y="219518"/>
                  </a:lnTo>
                  <a:lnTo>
                    <a:pt x="43645" y="222026"/>
                  </a:lnTo>
                  <a:lnTo>
                    <a:pt x="59983" y="217497"/>
                  </a:lnTo>
                  <a:lnTo>
                    <a:pt x="103609" y="192480"/>
                  </a:lnTo>
                  <a:lnTo>
                    <a:pt x="114504" y="184257"/>
                  </a:lnTo>
                  <a:lnTo>
                    <a:pt x="126588" y="158508"/>
                  </a:lnTo>
                  <a:lnTo>
                    <a:pt x="131814" y="124067"/>
                  </a:lnTo>
                  <a:lnTo>
                    <a:pt x="125976" y="82108"/>
                  </a:lnTo>
                  <a:lnTo>
                    <a:pt x="116581" y="53923"/>
                  </a:lnTo>
                  <a:lnTo>
                    <a:pt x="83885" y="13196"/>
                  </a:lnTo>
                  <a:lnTo>
                    <a:pt x="63404" y="3328"/>
                  </a:lnTo>
                  <a:lnTo>
                    <a:pt x="42307" y="0"/>
                  </a:lnTo>
                  <a:lnTo>
                    <a:pt x="25875" y="2049"/>
                  </a:lnTo>
                  <a:lnTo>
                    <a:pt x="11516" y="14954"/>
                  </a:lnTo>
                  <a:lnTo>
                    <a:pt x="4725" y="24322"/>
                  </a:lnTo>
                  <a:lnTo>
                    <a:pt x="0" y="48842"/>
                  </a:lnTo>
                  <a:lnTo>
                    <a:pt x="665" y="10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4009"/>
            <p:cNvSpPr/>
            <p:nvPr>
              <p:custDataLst>
                <p:tags r:id="rId212"/>
              </p:custDataLst>
            </p:nvPr>
          </p:nvSpPr>
          <p:spPr>
            <a:xfrm>
              <a:off x="3068766" y="1943100"/>
              <a:ext cx="379285" cy="14582"/>
            </a:xfrm>
            <a:custGeom>
              <a:avLst/>
              <a:gdLst/>
              <a:ahLst/>
              <a:cxnLst/>
              <a:rect l="0" t="0" r="0" b="0"/>
              <a:pathLst>
                <a:path w="379285" h="14582">
                  <a:moveTo>
                    <a:pt x="17334" y="9525"/>
                  </a:moveTo>
                  <a:lnTo>
                    <a:pt x="17334" y="9525"/>
                  </a:lnTo>
                  <a:lnTo>
                    <a:pt x="0" y="9525"/>
                  </a:lnTo>
                  <a:lnTo>
                    <a:pt x="19019" y="14581"/>
                  </a:lnTo>
                  <a:lnTo>
                    <a:pt x="56521" y="12670"/>
                  </a:lnTo>
                  <a:lnTo>
                    <a:pt x="91548" y="8100"/>
                  </a:lnTo>
                  <a:lnTo>
                    <a:pt x="127576" y="3600"/>
                  </a:lnTo>
                  <a:lnTo>
                    <a:pt x="167826" y="1067"/>
                  </a:lnTo>
                  <a:lnTo>
                    <a:pt x="211267" y="316"/>
                  </a:lnTo>
                  <a:lnTo>
                    <a:pt x="250361" y="94"/>
                  </a:lnTo>
                  <a:lnTo>
                    <a:pt x="285699" y="28"/>
                  </a:lnTo>
                  <a:lnTo>
                    <a:pt x="379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4010"/>
            <p:cNvSpPr/>
            <p:nvPr>
              <p:custDataLst>
                <p:tags r:id="rId213"/>
              </p:custDataLst>
            </p:nvPr>
          </p:nvSpPr>
          <p:spPr>
            <a:xfrm>
              <a:off x="3125877" y="2080067"/>
              <a:ext cx="103099" cy="198855"/>
            </a:xfrm>
            <a:custGeom>
              <a:avLst/>
              <a:gdLst/>
              <a:ahLst/>
              <a:cxnLst/>
              <a:rect l="0" t="0" r="0" b="0"/>
              <a:pathLst>
                <a:path w="103099" h="198855">
                  <a:moveTo>
                    <a:pt x="103098" y="110683"/>
                  </a:moveTo>
                  <a:lnTo>
                    <a:pt x="103098" y="110683"/>
                  </a:lnTo>
                  <a:lnTo>
                    <a:pt x="75375" y="110683"/>
                  </a:lnTo>
                  <a:lnTo>
                    <a:pt x="66788" y="113505"/>
                  </a:lnTo>
                  <a:lnTo>
                    <a:pt x="21419" y="138130"/>
                  </a:lnTo>
                  <a:lnTo>
                    <a:pt x="13879" y="146871"/>
                  </a:lnTo>
                  <a:lnTo>
                    <a:pt x="2096" y="166522"/>
                  </a:lnTo>
                  <a:lnTo>
                    <a:pt x="0" y="181009"/>
                  </a:lnTo>
                  <a:lnTo>
                    <a:pt x="1558" y="187200"/>
                  </a:lnTo>
                  <a:lnTo>
                    <a:pt x="8933" y="196902"/>
                  </a:lnTo>
                  <a:lnTo>
                    <a:pt x="14921" y="198854"/>
                  </a:lnTo>
                  <a:lnTo>
                    <a:pt x="30041" y="198201"/>
                  </a:lnTo>
                  <a:lnTo>
                    <a:pt x="63503" y="189157"/>
                  </a:lnTo>
                  <a:lnTo>
                    <a:pt x="74211" y="183308"/>
                  </a:lnTo>
                  <a:lnTo>
                    <a:pt x="82498" y="171536"/>
                  </a:lnTo>
                  <a:lnTo>
                    <a:pt x="88651" y="154662"/>
                  </a:lnTo>
                  <a:lnTo>
                    <a:pt x="92924" y="107198"/>
                  </a:lnTo>
                  <a:lnTo>
                    <a:pt x="79295" y="66407"/>
                  </a:lnTo>
                  <a:lnTo>
                    <a:pt x="72058" y="50083"/>
                  </a:lnTo>
                  <a:lnTo>
                    <a:pt x="30902" y="9338"/>
                  </a:lnTo>
                  <a:lnTo>
                    <a:pt x="20564" y="2141"/>
                  </a:lnTo>
                  <a:lnTo>
                    <a:pt x="16325" y="221"/>
                  </a:lnTo>
                  <a:lnTo>
                    <a:pt x="12441" y="0"/>
                  </a:lnTo>
                  <a:lnTo>
                    <a:pt x="5303" y="2577"/>
                  </a:lnTo>
                  <a:lnTo>
                    <a:pt x="4035" y="5804"/>
                  </a:lnTo>
                  <a:lnTo>
                    <a:pt x="5448" y="15034"/>
                  </a:lnTo>
                  <a:lnTo>
                    <a:pt x="17373" y="34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4011"/>
            <p:cNvSpPr/>
            <p:nvPr>
              <p:custDataLst>
                <p:tags r:id="rId214"/>
              </p:custDataLst>
            </p:nvPr>
          </p:nvSpPr>
          <p:spPr>
            <a:xfrm>
              <a:off x="3324225" y="2080017"/>
              <a:ext cx="80982" cy="335851"/>
            </a:xfrm>
            <a:custGeom>
              <a:avLst/>
              <a:gdLst/>
              <a:ahLst/>
              <a:cxnLst/>
              <a:rect l="0" t="0" r="0" b="0"/>
              <a:pathLst>
                <a:path w="80982" h="335851">
                  <a:moveTo>
                    <a:pt x="0" y="91683"/>
                  </a:moveTo>
                  <a:lnTo>
                    <a:pt x="0" y="91683"/>
                  </a:lnTo>
                  <a:lnTo>
                    <a:pt x="0" y="99884"/>
                  </a:lnTo>
                  <a:lnTo>
                    <a:pt x="5057" y="105872"/>
                  </a:lnTo>
                  <a:lnTo>
                    <a:pt x="7539" y="114217"/>
                  </a:lnTo>
                  <a:lnTo>
                    <a:pt x="7584" y="126040"/>
                  </a:lnTo>
                  <a:lnTo>
                    <a:pt x="3776" y="151604"/>
                  </a:lnTo>
                  <a:lnTo>
                    <a:pt x="8076" y="197633"/>
                  </a:lnTo>
                  <a:lnTo>
                    <a:pt x="9239" y="237377"/>
                  </a:lnTo>
                  <a:lnTo>
                    <a:pt x="8410" y="280819"/>
                  </a:lnTo>
                  <a:lnTo>
                    <a:pt x="1317" y="327577"/>
                  </a:lnTo>
                  <a:lnTo>
                    <a:pt x="390" y="335850"/>
                  </a:lnTo>
                  <a:lnTo>
                    <a:pt x="23" y="292485"/>
                  </a:lnTo>
                  <a:lnTo>
                    <a:pt x="5" y="248117"/>
                  </a:lnTo>
                  <a:lnTo>
                    <a:pt x="1" y="210000"/>
                  </a:lnTo>
                  <a:lnTo>
                    <a:pt x="0" y="167309"/>
                  </a:lnTo>
                  <a:lnTo>
                    <a:pt x="1058" y="130587"/>
                  </a:lnTo>
                  <a:lnTo>
                    <a:pt x="5057" y="96626"/>
                  </a:lnTo>
                  <a:lnTo>
                    <a:pt x="13257" y="52813"/>
                  </a:lnTo>
                  <a:lnTo>
                    <a:pt x="31799" y="9135"/>
                  </a:lnTo>
                  <a:lnTo>
                    <a:pt x="38122" y="2078"/>
                  </a:lnTo>
                  <a:lnTo>
                    <a:pt x="41289" y="197"/>
                  </a:lnTo>
                  <a:lnTo>
                    <a:pt x="44460" y="0"/>
                  </a:lnTo>
                  <a:lnTo>
                    <a:pt x="50804" y="2605"/>
                  </a:lnTo>
                  <a:lnTo>
                    <a:pt x="52920" y="6897"/>
                  </a:lnTo>
                  <a:lnTo>
                    <a:pt x="56593" y="50492"/>
                  </a:lnTo>
                  <a:lnTo>
                    <a:pt x="51929" y="76186"/>
                  </a:lnTo>
                  <a:lnTo>
                    <a:pt x="43893" y="87618"/>
                  </a:lnTo>
                  <a:lnTo>
                    <a:pt x="21271" y="108614"/>
                  </a:lnTo>
                  <a:lnTo>
                    <a:pt x="21589" y="109320"/>
                  </a:lnTo>
                  <a:lnTo>
                    <a:pt x="24765" y="110105"/>
                  </a:lnTo>
                  <a:lnTo>
                    <a:pt x="36485" y="111667"/>
                  </a:lnTo>
                  <a:lnTo>
                    <a:pt x="52203" y="119359"/>
                  </a:lnTo>
                  <a:lnTo>
                    <a:pt x="72622" y="136263"/>
                  </a:lnTo>
                  <a:lnTo>
                    <a:pt x="80196" y="148519"/>
                  </a:lnTo>
                  <a:lnTo>
                    <a:pt x="80981" y="153915"/>
                  </a:lnTo>
                  <a:lnTo>
                    <a:pt x="79030" y="165555"/>
                  </a:lnTo>
                  <a:lnTo>
                    <a:pt x="71982" y="178953"/>
                  </a:lnTo>
                  <a:lnTo>
                    <a:pt x="58134" y="189625"/>
                  </a:lnTo>
                  <a:lnTo>
                    <a:pt x="53573" y="190844"/>
                  </a:lnTo>
                  <a:lnTo>
                    <a:pt x="28575" y="18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4012"/>
            <p:cNvSpPr/>
            <p:nvPr>
              <p:custDataLst>
                <p:tags r:id="rId215"/>
              </p:custDataLst>
            </p:nvPr>
          </p:nvSpPr>
          <p:spPr>
            <a:xfrm>
              <a:off x="3448050" y="22383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4013"/>
            <p:cNvSpPr/>
            <p:nvPr>
              <p:custDataLst>
                <p:tags r:id="rId216"/>
              </p:custDataLst>
            </p:nvPr>
          </p:nvSpPr>
          <p:spPr>
            <a:xfrm>
              <a:off x="3352919" y="1982524"/>
              <a:ext cx="114182" cy="65352"/>
            </a:xfrm>
            <a:custGeom>
              <a:avLst/>
              <a:gdLst/>
              <a:ahLst/>
              <a:cxnLst/>
              <a:rect l="0" t="0" r="0" b="0"/>
              <a:pathLst>
                <a:path w="114182" h="65352">
                  <a:moveTo>
                    <a:pt x="18931" y="8201"/>
                  </a:moveTo>
                  <a:lnTo>
                    <a:pt x="18931" y="8201"/>
                  </a:lnTo>
                  <a:lnTo>
                    <a:pt x="18931" y="3145"/>
                  </a:lnTo>
                  <a:lnTo>
                    <a:pt x="17873" y="1655"/>
                  </a:lnTo>
                  <a:lnTo>
                    <a:pt x="16109" y="662"/>
                  </a:lnTo>
                  <a:lnTo>
                    <a:pt x="13874" y="0"/>
                  </a:lnTo>
                  <a:lnTo>
                    <a:pt x="12385" y="617"/>
                  </a:lnTo>
                  <a:lnTo>
                    <a:pt x="11392" y="2087"/>
                  </a:lnTo>
                  <a:lnTo>
                    <a:pt x="9799" y="6993"/>
                  </a:lnTo>
                  <a:lnTo>
                    <a:pt x="4466" y="12900"/>
                  </a:lnTo>
                  <a:lnTo>
                    <a:pt x="1918" y="21225"/>
                  </a:lnTo>
                  <a:lnTo>
                    <a:pt x="0" y="40922"/>
                  </a:lnTo>
                  <a:lnTo>
                    <a:pt x="1019" y="41657"/>
                  </a:lnTo>
                  <a:lnTo>
                    <a:pt x="2756" y="41088"/>
                  </a:lnTo>
                  <a:lnTo>
                    <a:pt x="13149" y="32571"/>
                  </a:lnTo>
                  <a:lnTo>
                    <a:pt x="31353" y="10051"/>
                  </a:lnTo>
                  <a:lnTo>
                    <a:pt x="41385" y="3732"/>
                  </a:lnTo>
                  <a:lnTo>
                    <a:pt x="49372" y="923"/>
                  </a:lnTo>
                  <a:lnTo>
                    <a:pt x="54042" y="2291"/>
                  </a:lnTo>
                  <a:lnTo>
                    <a:pt x="77817" y="20332"/>
                  </a:lnTo>
                  <a:lnTo>
                    <a:pt x="114181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SMARTInkShape-Group706"/>
          <p:cNvGrpSpPr/>
          <p:nvPr/>
        </p:nvGrpSpPr>
        <p:grpSpPr>
          <a:xfrm>
            <a:off x="3783763" y="1583259"/>
            <a:ext cx="473913" cy="438829"/>
            <a:chOff x="3783763" y="1583259"/>
            <a:chExt cx="473913" cy="438829"/>
          </a:xfrm>
        </p:grpSpPr>
        <p:sp>
          <p:nvSpPr>
            <p:cNvPr id="1094" name="SMARTInkShape-4014"/>
            <p:cNvSpPr/>
            <p:nvPr>
              <p:custDataLst>
                <p:tags r:id="rId206"/>
              </p:custDataLst>
            </p:nvPr>
          </p:nvSpPr>
          <p:spPr>
            <a:xfrm>
              <a:off x="3783763" y="1583259"/>
              <a:ext cx="131013" cy="438829"/>
            </a:xfrm>
            <a:custGeom>
              <a:avLst/>
              <a:gdLst/>
              <a:ahLst/>
              <a:cxnLst/>
              <a:rect l="0" t="0" r="0" b="0"/>
              <a:pathLst>
                <a:path w="131013" h="438829">
                  <a:moveTo>
                    <a:pt x="121487" y="26466"/>
                  </a:moveTo>
                  <a:lnTo>
                    <a:pt x="121487" y="26466"/>
                  </a:lnTo>
                  <a:lnTo>
                    <a:pt x="121487" y="5008"/>
                  </a:lnTo>
                  <a:lnTo>
                    <a:pt x="119370" y="2635"/>
                  </a:lnTo>
                  <a:lnTo>
                    <a:pt x="111374" y="0"/>
                  </a:lnTo>
                  <a:lnTo>
                    <a:pt x="106279" y="1413"/>
                  </a:lnTo>
                  <a:lnTo>
                    <a:pt x="94972" y="8629"/>
                  </a:lnTo>
                  <a:lnTo>
                    <a:pt x="81763" y="24591"/>
                  </a:lnTo>
                  <a:lnTo>
                    <a:pt x="61272" y="69644"/>
                  </a:lnTo>
                  <a:lnTo>
                    <a:pt x="43114" y="111313"/>
                  </a:lnTo>
                  <a:lnTo>
                    <a:pt x="24514" y="155174"/>
                  </a:lnTo>
                  <a:lnTo>
                    <a:pt x="13968" y="192072"/>
                  </a:lnTo>
                  <a:lnTo>
                    <a:pt x="4140" y="229816"/>
                  </a:lnTo>
                  <a:lnTo>
                    <a:pt x="541" y="260777"/>
                  </a:lnTo>
                  <a:lnTo>
                    <a:pt x="0" y="295704"/>
                  </a:lnTo>
                  <a:lnTo>
                    <a:pt x="3287" y="332394"/>
                  </a:lnTo>
                  <a:lnTo>
                    <a:pt x="11088" y="368524"/>
                  </a:lnTo>
                  <a:lnTo>
                    <a:pt x="30215" y="397692"/>
                  </a:lnTo>
                  <a:lnTo>
                    <a:pt x="71564" y="432350"/>
                  </a:lnTo>
                  <a:lnTo>
                    <a:pt x="78680" y="436755"/>
                  </a:lnTo>
                  <a:lnTo>
                    <a:pt x="97875" y="438828"/>
                  </a:lnTo>
                  <a:lnTo>
                    <a:pt x="131012" y="43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4015"/>
            <p:cNvSpPr/>
            <p:nvPr>
              <p:custDataLst>
                <p:tags r:id="rId207"/>
              </p:custDataLst>
            </p:nvPr>
          </p:nvSpPr>
          <p:spPr>
            <a:xfrm>
              <a:off x="4014945" y="1685925"/>
              <a:ext cx="109381" cy="142876"/>
            </a:xfrm>
            <a:custGeom>
              <a:avLst/>
              <a:gdLst/>
              <a:ahLst/>
              <a:cxnLst/>
              <a:rect l="0" t="0" r="0" b="0"/>
              <a:pathLst>
                <a:path w="109381" h="142876">
                  <a:moveTo>
                    <a:pt x="14130" y="0"/>
                  </a:moveTo>
                  <a:lnTo>
                    <a:pt x="14130" y="0"/>
                  </a:lnTo>
                  <a:lnTo>
                    <a:pt x="873" y="13258"/>
                  </a:lnTo>
                  <a:lnTo>
                    <a:pt x="0" y="18363"/>
                  </a:lnTo>
                  <a:lnTo>
                    <a:pt x="1853" y="32503"/>
                  </a:lnTo>
                  <a:lnTo>
                    <a:pt x="13902" y="58314"/>
                  </a:lnTo>
                  <a:lnTo>
                    <a:pt x="52458" y="104289"/>
                  </a:lnTo>
                  <a:lnTo>
                    <a:pt x="76186" y="126473"/>
                  </a:lnTo>
                  <a:lnTo>
                    <a:pt x="10938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4016"/>
            <p:cNvSpPr/>
            <p:nvPr>
              <p:custDataLst>
                <p:tags r:id="rId208"/>
              </p:custDataLst>
            </p:nvPr>
          </p:nvSpPr>
          <p:spPr>
            <a:xfrm>
              <a:off x="4116231" y="1658134"/>
              <a:ext cx="103345" cy="304017"/>
            </a:xfrm>
            <a:custGeom>
              <a:avLst/>
              <a:gdLst/>
              <a:ahLst/>
              <a:cxnLst/>
              <a:rect l="0" t="0" r="0" b="0"/>
              <a:pathLst>
                <a:path w="103345" h="304017">
                  <a:moveTo>
                    <a:pt x="103344" y="18266"/>
                  </a:moveTo>
                  <a:lnTo>
                    <a:pt x="103344" y="18266"/>
                  </a:lnTo>
                  <a:lnTo>
                    <a:pt x="103344" y="8153"/>
                  </a:lnTo>
                  <a:lnTo>
                    <a:pt x="102286" y="5174"/>
                  </a:lnTo>
                  <a:lnTo>
                    <a:pt x="100522" y="3188"/>
                  </a:lnTo>
                  <a:lnTo>
                    <a:pt x="95739" y="981"/>
                  </a:lnTo>
                  <a:lnTo>
                    <a:pt x="90087" y="0"/>
                  </a:lnTo>
                  <a:lnTo>
                    <a:pt x="81224" y="5209"/>
                  </a:lnTo>
                  <a:lnTo>
                    <a:pt x="65232" y="19722"/>
                  </a:lnTo>
                  <a:lnTo>
                    <a:pt x="47759" y="49010"/>
                  </a:lnTo>
                  <a:lnTo>
                    <a:pt x="30525" y="93693"/>
                  </a:lnTo>
                  <a:lnTo>
                    <a:pt x="14471" y="133928"/>
                  </a:lnTo>
                  <a:lnTo>
                    <a:pt x="1395" y="177548"/>
                  </a:lnTo>
                  <a:lnTo>
                    <a:pt x="0" y="224685"/>
                  </a:lnTo>
                  <a:lnTo>
                    <a:pt x="6819" y="266967"/>
                  </a:lnTo>
                  <a:lnTo>
                    <a:pt x="17619" y="30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4017"/>
            <p:cNvSpPr/>
            <p:nvPr>
              <p:custDataLst>
                <p:tags r:id="rId209"/>
              </p:custDataLst>
            </p:nvPr>
          </p:nvSpPr>
          <p:spPr>
            <a:xfrm>
              <a:off x="4248150" y="19431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83" y="417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4018"/>
            <p:cNvSpPr/>
            <p:nvPr>
              <p:custDataLst>
                <p:tags r:id="rId210"/>
              </p:custDataLst>
            </p:nvPr>
          </p:nvSpPr>
          <p:spPr>
            <a:xfrm>
              <a:off x="4238625" y="18002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7" name="SMARTInkShape-Group707"/>
          <p:cNvGrpSpPr/>
          <p:nvPr/>
        </p:nvGrpSpPr>
        <p:grpSpPr>
          <a:xfrm>
            <a:off x="4514850" y="1460435"/>
            <a:ext cx="2428876" cy="654116"/>
            <a:chOff x="4514850" y="1460435"/>
            <a:chExt cx="2428876" cy="654116"/>
          </a:xfrm>
        </p:grpSpPr>
        <p:sp>
          <p:nvSpPr>
            <p:cNvPr id="1100" name="SMARTInkShape-4019"/>
            <p:cNvSpPr/>
            <p:nvPr>
              <p:custDataLst>
                <p:tags r:id="rId189"/>
              </p:custDataLst>
            </p:nvPr>
          </p:nvSpPr>
          <p:spPr>
            <a:xfrm>
              <a:off x="4514850" y="1838325"/>
              <a:ext cx="200026" cy="5489"/>
            </a:xfrm>
            <a:custGeom>
              <a:avLst/>
              <a:gdLst/>
              <a:ahLst/>
              <a:cxnLst/>
              <a:rect l="0" t="0" r="0" b="0"/>
              <a:pathLst>
                <a:path w="200026" h="5489">
                  <a:moveTo>
                    <a:pt x="0" y="0"/>
                  </a:moveTo>
                  <a:lnTo>
                    <a:pt x="0" y="0"/>
                  </a:lnTo>
                  <a:lnTo>
                    <a:pt x="24910" y="1058"/>
                  </a:lnTo>
                  <a:lnTo>
                    <a:pt x="49361" y="5488"/>
                  </a:lnTo>
                  <a:lnTo>
                    <a:pt x="94535" y="139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4020"/>
            <p:cNvSpPr/>
            <p:nvPr>
              <p:custDataLst>
                <p:tags r:id="rId190"/>
              </p:custDataLst>
            </p:nvPr>
          </p:nvSpPr>
          <p:spPr>
            <a:xfrm>
              <a:off x="4891351" y="1649541"/>
              <a:ext cx="90225" cy="315280"/>
            </a:xfrm>
            <a:custGeom>
              <a:avLst/>
              <a:gdLst/>
              <a:ahLst/>
              <a:cxnLst/>
              <a:rect l="0" t="0" r="0" b="0"/>
              <a:pathLst>
                <a:path w="90225" h="315280">
                  <a:moveTo>
                    <a:pt x="52124" y="17334"/>
                  </a:moveTo>
                  <a:lnTo>
                    <a:pt x="52124" y="17334"/>
                  </a:lnTo>
                  <a:lnTo>
                    <a:pt x="57180" y="12278"/>
                  </a:lnTo>
                  <a:lnTo>
                    <a:pt x="59663" y="6973"/>
                  </a:lnTo>
                  <a:lnTo>
                    <a:pt x="61257" y="0"/>
                  </a:lnTo>
                  <a:lnTo>
                    <a:pt x="42335" y="47308"/>
                  </a:lnTo>
                  <a:lnTo>
                    <a:pt x="26689" y="92660"/>
                  </a:lnTo>
                  <a:lnTo>
                    <a:pt x="14017" y="132598"/>
                  </a:lnTo>
                  <a:lnTo>
                    <a:pt x="7319" y="173900"/>
                  </a:lnTo>
                  <a:lnTo>
                    <a:pt x="0" y="216301"/>
                  </a:lnTo>
                  <a:lnTo>
                    <a:pt x="30" y="233116"/>
                  </a:lnTo>
                  <a:lnTo>
                    <a:pt x="8672" y="271271"/>
                  </a:lnTo>
                  <a:lnTo>
                    <a:pt x="17495" y="297068"/>
                  </a:lnTo>
                  <a:lnTo>
                    <a:pt x="29325" y="308524"/>
                  </a:lnTo>
                  <a:lnTo>
                    <a:pt x="36925" y="313061"/>
                  </a:lnTo>
                  <a:lnTo>
                    <a:pt x="56657" y="315279"/>
                  </a:lnTo>
                  <a:lnTo>
                    <a:pt x="90224" y="31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4021"/>
            <p:cNvSpPr/>
            <p:nvPr>
              <p:custDataLst>
                <p:tags r:id="rId191"/>
              </p:custDataLst>
            </p:nvPr>
          </p:nvSpPr>
          <p:spPr>
            <a:xfrm>
              <a:off x="5067339" y="1641219"/>
              <a:ext cx="112420" cy="412326"/>
            </a:xfrm>
            <a:custGeom>
              <a:avLst/>
              <a:gdLst/>
              <a:ahLst/>
              <a:cxnLst/>
              <a:rect l="0" t="0" r="0" b="0"/>
              <a:pathLst>
                <a:path w="112420" h="412326">
                  <a:moveTo>
                    <a:pt x="38061" y="216156"/>
                  </a:moveTo>
                  <a:lnTo>
                    <a:pt x="38061" y="216156"/>
                  </a:lnTo>
                  <a:lnTo>
                    <a:pt x="21814" y="257312"/>
                  </a:lnTo>
                  <a:lnTo>
                    <a:pt x="12235" y="297467"/>
                  </a:lnTo>
                  <a:lnTo>
                    <a:pt x="3302" y="339596"/>
                  </a:lnTo>
                  <a:lnTo>
                    <a:pt x="400" y="379494"/>
                  </a:lnTo>
                  <a:lnTo>
                    <a:pt x="0" y="411985"/>
                  </a:lnTo>
                  <a:lnTo>
                    <a:pt x="1045" y="412325"/>
                  </a:lnTo>
                  <a:lnTo>
                    <a:pt x="5029" y="409881"/>
                  </a:lnTo>
                  <a:lnTo>
                    <a:pt x="13222" y="392442"/>
                  </a:lnTo>
                  <a:lnTo>
                    <a:pt x="17867" y="361476"/>
                  </a:lnTo>
                  <a:lnTo>
                    <a:pt x="18672" y="314952"/>
                  </a:lnTo>
                  <a:lnTo>
                    <a:pt x="18861" y="275588"/>
                  </a:lnTo>
                  <a:lnTo>
                    <a:pt x="21766" y="241865"/>
                  </a:lnTo>
                  <a:lnTo>
                    <a:pt x="26530" y="199079"/>
                  </a:lnTo>
                  <a:lnTo>
                    <a:pt x="27942" y="159591"/>
                  </a:lnTo>
                  <a:lnTo>
                    <a:pt x="33475" y="113378"/>
                  </a:lnTo>
                  <a:lnTo>
                    <a:pt x="38213" y="68188"/>
                  </a:lnTo>
                  <a:lnTo>
                    <a:pt x="51199" y="24776"/>
                  </a:lnTo>
                  <a:lnTo>
                    <a:pt x="60415" y="6933"/>
                  </a:lnTo>
                  <a:lnTo>
                    <a:pt x="66693" y="1460"/>
                  </a:lnTo>
                  <a:lnTo>
                    <a:pt x="69849" y="0"/>
                  </a:lnTo>
                  <a:lnTo>
                    <a:pt x="71953" y="1144"/>
                  </a:lnTo>
                  <a:lnTo>
                    <a:pt x="73356" y="4023"/>
                  </a:lnTo>
                  <a:lnTo>
                    <a:pt x="83454" y="46152"/>
                  </a:lnTo>
                  <a:lnTo>
                    <a:pt x="85245" y="88148"/>
                  </a:lnTo>
                  <a:lnTo>
                    <a:pt x="77446" y="130800"/>
                  </a:lnTo>
                  <a:lnTo>
                    <a:pt x="79555" y="138709"/>
                  </a:lnTo>
                  <a:lnTo>
                    <a:pt x="108045" y="186005"/>
                  </a:lnTo>
                  <a:lnTo>
                    <a:pt x="112419" y="203930"/>
                  </a:lnTo>
                  <a:lnTo>
                    <a:pt x="110621" y="216367"/>
                  </a:lnTo>
                  <a:lnTo>
                    <a:pt x="103657" y="232446"/>
                  </a:lnTo>
                  <a:lnTo>
                    <a:pt x="86766" y="252417"/>
                  </a:lnTo>
                  <a:lnTo>
                    <a:pt x="82173" y="255147"/>
                  </a:lnTo>
                  <a:lnTo>
                    <a:pt x="78051" y="255908"/>
                  </a:lnTo>
                  <a:lnTo>
                    <a:pt x="68891" y="254583"/>
                  </a:lnTo>
                  <a:lnTo>
                    <a:pt x="68139" y="253415"/>
                  </a:lnTo>
                  <a:lnTo>
                    <a:pt x="66636" y="24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4022"/>
            <p:cNvSpPr/>
            <p:nvPr>
              <p:custDataLst>
                <p:tags r:id="rId192"/>
              </p:custDataLst>
            </p:nvPr>
          </p:nvSpPr>
          <p:spPr>
            <a:xfrm>
              <a:off x="5231989" y="1828800"/>
              <a:ext cx="43817" cy="93288"/>
            </a:xfrm>
            <a:custGeom>
              <a:avLst/>
              <a:gdLst/>
              <a:ahLst/>
              <a:cxnLst/>
              <a:rect l="0" t="0" r="0" b="0"/>
              <a:pathLst>
                <a:path w="43817" h="93288">
                  <a:moveTo>
                    <a:pt x="25811" y="66675"/>
                  </a:moveTo>
                  <a:lnTo>
                    <a:pt x="25811" y="66675"/>
                  </a:lnTo>
                  <a:lnTo>
                    <a:pt x="19266" y="54642"/>
                  </a:lnTo>
                  <a:lnTo>
                    <a:pt x="18272" y="54419"/>
                  </a:lnTo>
                  <a:lnTo>
                    <a:pt x="1383" y="74810"/>
                  </a:lnTo>
                  <a:lnTo>
                    <a:pt x="0" y="78449"/>
                  </a:lnTo>
                  <a:lnTo>
                    <a:pt x="137" y="81932"/>
                  </a:lnTo>
                  <a:lnTo>
                    <a:pt x="3113" y="88626"/>
                  </a:lnTo>
                  <a:lnTo>
                    <a:pt x="6445" y="90834"/>
                  </a:lnTo>
                  <a:lnTo>
                    <a:pt x="15793" y="93287"/>
                  </a:lnTo>
                  <a:lnTo>
                    <a:pt x="27003" y="91555"/>
                  </a:lnTo>
                  <a:lnTo>
                    <a:pt x="32955" y="89612"/>
                  </a:lnTo>
                  <a:lnTo>
                    <a:pt x="36925" y="86200"/>
                  </a:lnTo>
                  <a:lnTo>
                    <a:pt x="41334" y="76764"/>
                  </a:lnTo>
                  <a:lnTo>
                    <a:pt x="43816" y="54495"/>
                  </a:lnTo>
                  <a:lnTo>
                    <a:pt x="42047" y="47971"/>
                  </a:lnTo>
                  <a:lnTo>
                    <a:pt x="67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4023"/>
            <p:cNvSpPr/>
            <p:nvPr>
              <p:custDataLst>
                <p:tags r:id="rId193"/>
              </p:custDataLst>
            </p:nvPr>
          </p:nvSpPr>
          <p:spPr>
            <a:xfrm>
              <a:off x="6486525" y="1762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80" y="17992"/>
                  </a:lnTo>
                  <a:lnTo>
                    <a:pt x="1986" y="162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4024"/>
            <p:cNvSpPr/>
            <p:nvPr>
              <p:custDataLst>
                <p:tags r:id="rId194"/>
              </p:custDataLst>
            </p:nvPr>
          </p:nvSpPr>
          <p:spPr>
            <a:xfrm>
              <a:off x="5869418" y="1637928"/>
              <a:ext cx="134432" cy="476623"/>
            </a:xfrm>
            <a:custGeom>
              <a:avLst/>
              <a:gdLst/>
              <a:ahLst/>
              <a:cxnLst/>
              <a:rect l="0" t="0" r="0" b="0"/>
              <a:pathLst>
                <a:path w="134432" h="476623">
                  <a:moveTo>
                    <a:pt x="17032" y="476622"/>
                  </a:moveTo>
                  <a:lnTo>
                    <a:pt x="17032" y="476622"/>
                  </a:lnTo>
                  <a:lnTo>
                    <a:pt x="11976" y="471565"/>
                  </a:lnTo>
                  <a:lnTo>
                    <a:pt x="9493" y="463439"/>
                  </a:lnTo>
                  <a:lnTo>
                    <a:pt x="5273" y="446963"/>
                  </a:lnTo>
                  <a:lnTo>
                    <a:pt x="1222" y="432749"/>
                  </a:lnTo>
                  <a:lnTo>
                    <a:pt x="0" y="403062"/>
                  </a:lnTo>
                  <a:lnTo>
                    <a:pt x="5711" y="364529"/>
                  </a:lnTo>
                  <a:lnTo>
                    <a:pt x="6975" y="319232"/>
                  </a:lnTo>
                  <a:lnTo>
                    <a:pt x="8329" y="286021"/>
                  </a:lnTo>
                  <a:lnTo>
                    <a:pt x="15041" y="240349"/>
                  </a:lnTo>
                  <a:lnTo>
                    <a:pt x="20734" y="201925"/>
                  </a:lnTo>
                  <a:lnTo>
                    <a:pt x="29887" y="158869"/>
                  </a:lnTo>
                  <a:lnTo>
                    <a:pt x="39304" y="120947"/>
                  </a:lnTo>
                  <a:lnTo>
                    <a:pt x="53025" y="76753"/>
                  </a:lnTo>
                  <a:lnTo>
                    <a:pt x="72199" y="31178"/>
                  </a:lnTo>
                  <a:lnTo>
                    <a:pt x="86490" y="1401"/>
                  </a:lnTo>
                  <a:lnTo>
                    <a:pt x="88738" y="0"/>
                  </a:lnTo>
                  <a:lnTo>
                    <a:pt x="90236" y="1182"/>
                  </a:lnTo>
                  <a:lnTo>
                    <a:pt x="91900" y="9199"/>
                  </a:lnTo>
                  <a:lnTo>
                    <a:pt x="91779" y="31562"/>
                  </a:lnTo>
                  <a:lnTo>
                    <a:pt x="84555" y="78722"/>
                  </a:lnTo>
                  <a:lnTo>
                    <a:pt x="76218" y="126032"/>
                  </a:lnTo>
                  <a:lnTo>
                    <a:pt x="74584" y="132203"/>
                  </a:lnTo>
                  <a:lnTo>
                    <a:pt x="79358" y="138329"/>
                  </a:lnTo>
                  <a:lnTo>
                    <a:pt x="84596" y="141061"/>
                  </a:lnTo>
                  <a:lnTo>
                    <a:pt x="101640" y="147872"/>
                  </a:lnTo>
                  <a:lnTo>
                    <a:pt x="119241" y="161433"/>
                  </a:lnTo>
                  <a:lnTo>
                    <a:pt x="132806" y="178857"/>
                  </a:lnTo>
                  <a:lnTo>
                    <a:pt x="134431" y="184979"/>
                  </a:lnTo>
                  <a:lnTo>
                    <a:pt x="133416" y="197425"/>
                  </a:lnTo>
                  <a:lnTo>
                    <a:pt x="121836" y="221389"/>
                  </a:lnTo>
                  <a:lnTo>
                    <a:pt x="110885" y="233716"/>
                  </a:lnTo>
                  <a:lnTo>
                    <a:pt x="105000" y="238484"/>
                  </a:lnTo>
                  <a:lnTo>
                    <a:pt x="100019" y="240605"/>
                  </a:lnTo>
                  <a:lnTo>
                    <a:pt x="95640" y="240961"/>
                  </a:lnTo>
                  <a:lnTo>
                    <a:pt x="83707" y="238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4025"/>
            <p:cNvSpPr/>
            <p:nvPr>
              <p:custDataLst>
                <p:tags r:id="rId195"/>
              </p:custDataLst>
            </p:nvPr>
          </p:nvSpPr>
          <p:spPr>
            <a:xfrm>
              <a:off x="6762750" y="1486408"/>
              <a:ext cx="180976" cy="132843"/>
            </a:xfrm>
            <a:custGeom>
              <a:avLst/>
              <a:gdLst/>
              <a:ahLst/>
              <a:cxnLst/>
              <a:rect l="0" t="0" r="0" b="0"/>
              <a:pathLst>
                <a:path w="180976" h="132843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2117" y="3354"/>
                  </a:lnTo>
                  <a:lnTo>
                    <a:pt x="10113" y="1208"/>
                  </a:lnTo>
                  <a:lnTo>
                    <a:pt x="26515" y="0"/>
                  </a:lnTo>
                  <a:lnTo>
                    <a:pt x="67658" y="9920"/>
                  </a:lnTo>
                  <a:lnTo>
                    <a:pt x="84045" y="16827"/>
                  </a:lnTo>
                  <a:lnTo>
                    <a:pt x="94855" y="26952"/>
                  </a:lnTo>
                  <a:lnTo>
                    <a:pt x="97104" y="33674"/>
                  </a:lnTo>
                  <a:lnTo>
                    <a:pt x="96779" y="49609"/>
                  </a:lnTo>
                  <a:lnTo>
                    <a:pt x="90285" y="64452"/>
                  </a:lnTo>
                  <a:lnTo>
                    <a:pt x="63904" y="102121"/>
                  </a:lnTo>
                  <a:lnTo>
                    <a:pt x="37160" y="125859"/>
                  </a:lnTo>
                  <a:lnTo>
                    <a:pt x="36414" y="128187"/>
                  </a:lnTo>
                  <a:lnTo>
                    <a:pt x="36976" y="129739"/>
                  </a:lnTo>
                  <a:lnTo>
                    <a:pt x="43245" y="131463"/>
                  </a:lnTo>
                  <a:lnTo>
                    <a:pt x="54145" y="131171"/>
                  </a:lnTo>
                  <a:lnTo>
                    <a:pt x="79191" y="127173"/>
                  </a:lnTo>
                  <a:lnTo>
                    <a:pt x="122167" y="131886"/>
                  </a:lnTo>
                  <a:lnTo>
                    <a:pt x="180975" y="132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4026"/>
            <p:cNvSpPr/>
            <p:nvPr>
              <p:custDataLst>
                <p:tags r:id="rId196"/>
              </p:custDataLst>
            </p:nvPr>
          </p:nvSpPr>
          <p:spPr>
            <a:xfrm>
              <a:off x="6467475" y="18669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1446" y="18363"/>
                  </a:lnTo>
                  <a:lnTo>
                    <a:pt x="2575" y="4654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4027"/>
            <p:cNvSpPr/>
            <p:nvPr>
              <p:custDataLst>
                <p:tags r:id="rId197"/>
              </p:custDataLst>
            </p:nvPr>
          </p:nvSpPr>
          <p:spPr>
            <a:xfrm>
              <a:off x="5935399" y="1460435"/>
              <a:ext cx="103452" cy="81523"/>
            </a:xfrm>
            <a:custGeom>
              <a:avLst/>
              <a:gdLst/>
              <a:ahLst/>
              <a:cxnLst/>
              <a:rect l="0" t="0" r="0" b="0"/>
              <a:pathLst>
                <a:path w="103452" h="81523">
                  <a:moveTo>
                    <a:pt x="8201" y="25465"/>
                  </a:moveTo>
                  <a:lnTo>
                    <a:pt x="8201" y="25465"/>
                  </a:lnTo>
                  <a:lnTo>
                    <a:pt x="8201" y="19977"/>
                  </a:lnTo>
                  <a:lnTo>
                    <a:pt x="8201" y="63938"/>
                  </a:lnTo>
                  <a:lnTo>
                    <a:pt x="8201" y="78926"/>
                  </a:lnTo>
                  <a:lnTo>
                    <a:pt x="7143" y="80155"/>
                  </a:lnTo>
                  <a:lnTo>
                    <a:pt x="3145" y="81522"/>
                  </a:lnTo>
                  <a:lnTo>
                    <a:pt x="1656" y="80828"/>
                  </a:lnTo>
                  <a:lnTo>
                    <a:pt x="662" y="79307"/>
                  </a:lnTo>
                  <a:lnTo>
                    <a:pt x="0" y="77235"/>
                  </a:lnTo>
                  <a:lnTo>
                    <a:pt x="12050" y="33681"/>
                  </a:lnTo>
                  <a:lnTo>
                    <a:pt x="16044" y="21197"/>
                  </a:lnTo>
                  <a:lnTo>
                    <a:pt x="27341" y="7385"/>
                  </a:lnTo>
                  <a:lnTo>
                    <a:pt x="38227" y="1554"/>
                  </a:lnTo>
                  <a:lnTo>
                    <a:pt x="44093" y="0"/>
                  </a:lnTo>
                  <a:lnTo>
                    <a:pt x="49062" y="1080"/>
                  </a:lnTo>
                  <a:lnTo>
                    <a:pt x="73110" y="23678"/>
                  </a:lnTo>
                  <a:lnTo>
                    <a:pt x="103451" y="63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4028"/>
            <p:cNvSpPr/>
            <p:nvPr>
              <p:custDataLst>
                <p:tags r:id="rId198"/>
              </p:custDataLst>
            </p:nvPr>
          </p:nvSpPr>
          <p:spPr>
            <a:xfrm>
              <a:off x="6276975" y="1678116"/>
              <a:ext cx="133351" cy="217360"/>
            </a:xfrm>
            <a:custGeom>
              <a:avLst/>
              <a:gdLst/>
              <a:ahLst/>
              <a:cxnLst/>
              <a:rect l="0" t="0" r="0" b="0"/>
              <a:pathLst>
                <a:path w="133351" h="217360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113" y="3849"/>
                  </a:lnTo>
                  <a:lnTo>
                    <a:pt x="17900" y="14516"/>
                  </a:lnTo>
                  <a:lnTo>
                    <a:pt x="33879" y="38371"/>
                  </a:lnTo>
                  <a:lnTo>
                    <a:pt x="68292" y="83347"/>
                  </a:lnTo>
                  <a:lnTo>
                    <a:pt x="92396" y="119391"/>
                  </a:lnTo>
                  <a:lnTo>
                    <a:pt x="109934" y="159672"/>
                  </a:lnTo>
                  <a:lnTo>
                    <a:pt x="133350" y="21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4029"/>
            <p:cNvSpPr/>
            <p:nvPr>
              <p:custDataLst>
                <p:tags r:id="rId199"/>
              </p:custDataLst>
            </p:nvPr>
          </p:nvSpPr>
          <p:spPr>
            <a:xfrm>
              <a:off x="6296025" y="1678509"/>
              <a:ext cx="142876" cy="226492"/>
            </a:xfrm>
            <a:custGeom>
              <a:avLst/>
              <a:gdLst/>
              <a:ahLst/>
              <a:cxnLst/>
              <a:rect l="0" t="0" r="0" b="0"/>
              <a:pathLst>
                <a:path w="142876" h="226492">
                  <a:moveTo>
                    <a:pt x="142875" y="26466"/>
                  </a:moveTo>
                  <a:lnTo>
                    <a:pt x="142875" y="26466"/>
                  </a:lnTo>
                  <a:lnTo>
                    <a:pt x="142875" y="5008"/>
                  </a:lnTo>
                  <a:lnTo>
                    <a:pt x="141817" y="2635"/>
                  </a:lnTo>
                  <a:lnTo>
                    <a:pt x="140053" y="1054"/>
                  </a:lnTo>
                  <a:lnTo>
                    <a:pt x="137819" y="0"/>
                  </a:lnTo>
                  <a:lnTo>
                    <a:pt x="129692" y="7295"/>
                  </a:lnTo>
                  <a:lnTo>
                    <a:pt x="90212" y="53044"/>
                  </a:lnTo>
                  <a:lnTo>
                    <a:pt x="56291" y="95191"/>
                  </a:lnTo>
                  <a:lnTo>
                    <a:pt x="31855" y="136154"/>
                  </a:lnTo>
                  <a:lnTo>
                    <a:pt x="16523" y="175368"/>
                  </a:lnTo>
                  <a:lnTo>
                    <a:pt x="0" y="226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4030"/>
            <p:cNvSpPr/>
            <p:nvPr>
              <p:custDataLst>
                <p:tags r:id="rId200"/>
              </p:custDataLst>
            </p:nvPr>
          </p:nvSpPr>
          <p:spPr>
            <a:xfrm>
              <a:off x="6086475" y="1857375"/>
              <a:ext cx="9133" cy="76201"/>
            </a:xfrm>
            <a:custGeom>
              <a:avLst/>
              <a:gdLst/>
              <a:ahLst/>
              <a:cxnLst/>
              <a:rect l="0" t="0" r="0" b="0"/>
              <a:pathLst>
                <a:path w="9133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9132" y="3564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4031"/>
            <p:cNvSpPr/>
            <p:nvPr>
              <p:custDataLst>
                <p:tags r:id="rId201"/>
              </p:custDataLst>
            </p:nvPr>
          </p:nvSpPr>
          <p:spPr>
            <a:xfrm>
              <a:off x="5166871" y="1466850"/>
              <a:ext cx="100455" cy="105874"/>
            </a:xfrm>
            <a:custGeom>
              <a:avLst/>
              <a:gdLst/>
              <a:ahLst/>
              <a:cxnLst/>
              <a:rect l="0" t="0" r="0" b="0"/>
              <a:pathLst>
                <a:path w="100455" h="105874">
                  <a:moveTo>
                    <a:pt x="24254" y="0"/>
                  </a:moveTo>
                  <a:lnTo>
                    <a:pt x="24254" y="0"/>
                  </a:lnTo>
                  <a:lnTo>
                    <a:pt x="23196" y="16267"/>
                  </a:lnTo>
                  <a:lnTo>
                    <a:pt x="12495" y="58694"/>
                  </a:lnTo>
                  <a:lnTo>
                    <a:pt x="8444" y="71595"/>
                  </a:lnTo>
                  <a:lnTo>
                    <a:pt x="5106" y="94591"/>
                  </a:lnTo>
                  <a:lnTo>
                    <a:pt x="0" y="105873"/>
                  </a:lnTo>
                  <a:lnTo>
                    <a:pt x="21274" y="59961"/>
                  </a:lnTo>
                  <a:lnTo>
                    <a:pt x="42036" y="18166"/>
                  </a:lnTo>
                  <a:lnTo>
                    <a:pt x="59744" y="326"/>
                  </a:lnTo>
                  <a:lnTo>
                    <a:pt x="65906" y="217"/>
                  </a:lnTo>
                  <a:lnTo>
                    <a:pt x="72130" y="3320"/>
                  </a:lnTo>
                  <a:lnTo>
                    <a:pt x="78396" y="8563"/>
                  </a:lnTo>
                  <a:lnTo>
                    <a:pt x="85359" y="20034"/>
                  </a:lnTo>
                  <a:lnTo>
                    <a:pt x="93263" y="60059"/>
                  </a:lnTo>
                  <a:lnTo>
                    <a:pt x="100454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4032"/>
            <p:cNvSpPr/>
            <p:nvPr>
              <p:custDataLst>
                <p:tags r:id="rId202"/>
              </p:custDataLst>
            </p:nvPr>
          </p:nvSpPr>
          <p:spPr>
            <a:xfrm>
              <a:off x="5487724" y="1828800"/>
              <a:ext cx="179652" cy="28576"/>
            </a:xfrm>
            <a:custGeom>
              <a:avLst/>
              <a:gdLst/>
              <a:ahLst/>
              <a:cxnLst/>
              <a:rect l="0" t="0" r="0" b="0"/>
              <a:pathLst>
                <a:path w="179652" h="28576">
                  <a:moveTo>
                    <a:pt x="8201" y="28575"/>
                  </a:moveTo>
                  <a:lnTo>
                    <a:pt x="8201" y="28575"/>
                  </a:lnTo>
                  <a:lnTo>
                    <a:pt x="3145" y="28575"/>
                  </a:lnTo>
                  <a:lnTo>
                    <a:pt x="1656" y="27517"/>
                  </a:lnTo>
                  <a:lnTo>
                    <a:pt x="662" y="25753"/>
                  </a:lnTo>
                  <a:lnTo>
                    <a:pt x="0" y="23519"/>
                  </a:lnTo>
                  <a:lnTo>
                    <a:pt x="1676" y="22029"/>
                  </a:lnTo>
                  <a:lnTo>
                    <a:pt x="39910" y="12766"/>
                  </a:lnTo>
                  <a:lnTo>
                    <a:pt x="74629" y="10485"/>
                  </a:lnTo>
                  <a:lnTo>
                    <a:pt x="121943" y="9715"/>
                  </a:lnTo>
                  <a:lnTo>
                    <a:pt x="144208" y="6759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4033"/>
            <p:cNvSpPr/>
            <p:nvPr>
              <p:custDataLst>
                <p:tags r:id="rId203"/>
              </p:custDataLst>
            </p:nvPr>
          </p:nvSpPr>
          <p:spPr>
            <a:xfrm>
              <a:off x="5582795" y="1752600"/>
              <a:ext cx="17906" cy="200026"/>
            </a:xfrm>
            <a:custGeom>
              <a:avLst/>
              <a:gdLst/>
              <a:ahLst/>
              <a:cxnLst/>
              <a:rect l="0" t="0" r="0" b="0"/>
              <a:pathLst>
                <a:path w="17906" h="200026">
                  <a:moveTo>
                    <a:pt x="17905" y="0"/>
                  </a:moveTo>
                  <a:lnTo>
                    <a:pt x="17905" y="0"/>
                  </a:lnTo>
                  <a:lnTo>
                    <a:pt x="12849" y="0"/>
                  </a:lnTo>
                  <a:lnTo>
                    <a:pt x="7544" y="2822"/>
                  </a:lnTo>
                  <a:lnTo>
                    <a:pt x="4648" y="5056"/>
                  </a:lnTo>
                  <a:lnTo>
                    <a:pt x="1430" y="10361"/>
                  </a:lnTo>
                  <a:lnTo>
                    <a:pt x="0" y="19422"/>
                  </a:lnTo>
                  <a:lnTo>
                    <a:pt x="1904" y="56910"/>
                  </a:lnTo>
                  <a:lnTo>
                    <a:pt x="6462" y="91298"/>
                  </a:lnTo>
                  <a:lnTo>
                    <a:pt x="8001" y="135156"/>
                  </a:lnTo>
                  <a:lnTo>
                    <a:pt x="1790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4034"/>
            <p:cNvSpPr/>
            <p:nvPr>
              <p:custDataLst>
                <p:tags r:id="rId204"/>
              </p:custDataLst>
            </p:nvPr>
          </p:nvSpPr>
          <p:spPr>
            <a:xfrm>
              <a:off x="6591300" y="1648217"/>
              <a:ext cx="45677" cy="266309"/>
            </a:xfrm>
            <a:custGeom>
              <a:avLst/>
              <a:gdLst/>
              <a:ahLst/>
              <a:cxnLst/>
              <a:rect l="0" t="0" r="0" b="0"/>
              <a:pathLst>
                <a:path w="45677" h="266309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23676" y="23557"/>
                  </a:lnTo>
                  <a:lnTo>
                    <a:pt x="41048" y="69933"/>
                  </a:lnTo>
                  <a:lnTo>
                    <a:pt x="45676" y="106052"/>
                  </a:lnTo>
                  <a:lnTo>
                    <a:pt x="43937" y="137933"/>
                  </a:lnTo>
                  <a:lnTo>
                    <a:pt x="37008" y="183115"/>
                  </a:lnTo>
                  <a:lnTo>
                    <a:pt x="0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4035"/>
            <p:cNvSpPr/>
            <p:nvPr>
              <p:custDataLst>
                <p:tags r:id="rId205"/>
              </p:custDataLst>
            </p:nvPr>
          </p:nvSpPr>
          <p:spPr>
            <a:xfrm>
              <a:off x="6696075" y="1647825"/>
              <a:ext cx="42415" cy="304801"/>
            </a:xfrm>
            <a:custGeom>
              <a:avLst/>
              <a:gdLst/>
              <a:ahLst/>
              <a:cxnLst/>
              <a:rect l="0" t="0" r="0" b="0"/>
              <a:pathLst>
                <a:path w="42415" h="3048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5188" y="36943"/>
                  </a:lnTo>
                  <a:lnTo>
                    <a:pt x="23598" y="77511"/>
                  </a:lnTo>
                  <a:lnTo>
                    <a:pt x="35196" y="117734"/>
                  </a:lnTo>
                  <a:lnTo>
                    <a:pt x="42414" y="162590"/>
                  </a:lnTo>
                  <a:lnTo>
                    <a:pt x="38791" y="199517"/>
                  </a:lnTo>
                  <a:lnTo>
                    <a:pt x="31014" y="23985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8" name="SMARTInkShape-4036"/>
          <p:cNvSpPr/>
          <p:nvPr>
            <p:custDataLst>
              <p:tags r:id="rId2"/>
            </p:custDataLst>
          </p:nvPr>
        </p:nvSpPr>
        <p:spPr>
          <a:xfrm>
            <a:off x="5839255" y="2228850"/>
            <a:ext cx="399621" cy="47626"/>
          </a:xfrm>
          <a:custGeom>
            <a:avLst/>
            <a:gdLst/>
            <a:ahLst/>
            <a:cxnLst/>
            <a:rect l="0" t="0" r="0" b="0"/>
            <a:pathLst>
              <a:path w="399621" h="47626">
                <a:moveTo>
                  <a:pt x="28145" y="38100"/>
                </a:moveTo>
                <a:lnTo>
                  <a:pt x="28145" y="38100"/>
                </a:lnTo>
                <a:lnTo>
                  <a:pt x="19944" y="29899"/>
                </a:lnTo>
                <a:lnTo>
                  <a:pt x="10535" y="28691"/>
                </a:lnTo>
                <a:lnTo>
                  <a:pt x="0" y="28578"/>
                </a:lnTo>
                <a:lnTo>
                  <a:pt x="7809" y="28575"/>
                </a:lnTo>
                <a:lnTo>
                  <a:pt x="16445" y="22029"/>
                </a:lnTo>
                <a:lnTo>
                  <a:pt x="22240" y="20374"/>
                </a:lnTo>
                <a:lnTo>
                  <a:pt x="62343" y="19166"/>
                </a:lnTo>
                <a:lnTo>
                  <a:pt x="105086" y="19065"/>
                </a:lnTo>
                <a:lnTo>
                  <a:pt x="152068" y="19052"/>
                </a:lnTo>
                <a:lnTo>
                  <a:pt x="199609" y="19050"/>
                </a:lnTo>
                <a:lnTo>
                  <a:pt x="244400" y="21872"/>
                </a:lnTo>
                <a:lnTo>
                  <a:pt x="274711" y="27986"/>
                </a:lnTo>
                <a:lnTo>
                  <a:pt x="278247" y="28183"/>
                </a:lnTo>
                <a:lnTo>
                  <a:pt x="280604" y="29372"/>
                </a:lnTo>
                <a:lnTo>
                  <a:pt x="282177" y="31222"/>
                </a:lnTo>
                <a:lnTo>
                  <a:pt x="284700" y="36742"/>
                </a:lnTo>
                <a:lnTo>
                  <a:pt x="283848" y="37195"/>
                </a:lnTo>
                <a:lnTo>
                  <a:pt x="262492" y="39079"/>
                </a:lnTo>
                <a:lnTo>
                  <a:pt x="249040" y="44623"/>
                </a:lnTo>
                <a:lnTo>
                  <a:pt x="205464" y="47361"/>
                </a:lnTo>
                <a:lnTo>
                  <a:pt x="158195" y="47602"/>
                </a:lnTo>
                <a:lnTo>
                  <a:pt x="113436" y="47622"/>
                </a:lnTo>
                <a:lnTo>
                  <a:pt x="66795" y="47625"/>
                </a:lnTo>
                <a:lnTo>
                  <a:pt x="19942" y="47625"/>
                </a:lnTo>
                <a:lnTo>
                  <a:pt x="1531" y="47625"/>
                </a:lnTo>
                <a:lnTo>
                  <a:pt x="23536" y="46567"/>
                </a:lnTo>
                <a:lnTo>
                  <a:pt x="53773" y="39424"/>
                </a:lnTo>
                <a:lnTo>
                  <a:pt x="94199" y="37303"/>
                </a:lnTo>
                <a:lnTo>
                  <a:pt x="130502" y="31631"/>
                </a:lnTo>
                <a:lnTo>
                  <a:pt x="169127" y="29480"/>
                </a:lnTo>
                <a:lnTo>
                  <a:pt x="212557" y="27785"/>
                </a:lnTo>
                <a:lnTo>
                  <a:pt x="252708" y="22108"/>
                </a:lnTo>
                <a:lnTo>
                  <a:pt x="291414" y="18898"/>
                </a:lnTo>
                <a:lnTo>
                  <a:pt x="328637" y="12772"/>
                </a:lnTo>
                <a:lnTo>
                  <a:pt x="370194" y="7344"/>
                </a:lnTo>
                <a:lnTo>
                  <a:pt x="3996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1" name="SMARTInkShape-Group709"/>
          <p:cNvGrpSpPr/>
          <p:nvPr/>
        </p:nvGrpSpPr>
        <p:grpSpPr>
          <a:xfrm>
            <a:off x="1790700" y="3171825"/>
            <a:ext cx="200026" cy="140855"/>
            <a:chOff x="1790700" y="3171825"/>
            <a:chExt cx="200026" cy="140855"/>
          </a:xfrm>
        </p:grpSpPr>
        <p:sp>
          <p:nvSpPr>
            <p:cNvPr id="1119" name="SMARTInkShape-4037"/>
            <p:cNvSpPr/>
            <p:nvPr>
              <p:custDataLst>
                <p:tags r:id="rId187"/>
              </p:custDataLst>
            </p:nvPr>
          </p:nvSpPr>
          <p:spPr>
            <a:xfrm>
              <a:off x="1845708" y="3276600"/>
              <a:ext cx="135493" cy="36080"/>
            </a:xfrm>
            <a:custGeom>
              <a:avLst/>
              <a:gdLst/>
              <a:ahLst/>
              <a:cxnLst/>
              <a:rect l="0" t="0" r="0" b="0"/>
              <a:pathLst>
                <a:path w="135493" h="36080">
                  <a:moveTo>
                    <a:pt x="21192" y="0"/>
                  </a:moveTo>
                  <a:lnTo>
                    <a:pt x="21192" y="0"/>
                  </a:lnTo>
                  <a:lnTo>
                    <a:pt x="12530" y="7605"/>
                  </a:lnTo>
                  <a:lnTo>
                    <a:pt x="516" y="15188"/>
                  </a:lnTo>
                  <a:lnTo>
                    <a:pt x="0" y="16475"/>
                  </a:lnTo>
                  <a:lnTo>
                    <a:pt x="714" y="17333"/>
                  </a:lnTo>
                  <a:lnTo>
                    <a:pt x="4329" y="18287"/>
                  </a:lnTo>
                  <a:lnTo>
                    <a:pt x="51010" y="27206"/>
                  </a:lnTo>
                  <a:lnTo>
                    <a:pt x="93600" y="34851"/>
                  </a:lnTo>
                  <a:lnTo>
                    <a:pt x="116494" y="36079"/>
                  </a:lnTo>
                  <a:lnTo>
                    <a:pt x="13549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4038"/>
            <p:cNvSpPr/>
            <p:nvPr>
              <p:custDataLst>
                <p:tags r:id="rId188"/>
              </p:custDataLst>
            </p:nvPr>
          </p:nvSpPr>
          <p:spPr>
            <a:xfrm>
              <a:off x="1790700" y="3171825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3183" y="21036"/>
                  </a:lnTo>
                  <a:lnTo>
                    <a:pt x="54849" y="18253"/>
                  </a:lnTo>
                  <a:lnTo>
                    <a:pt x="101467" y="10883"/>
                  </a:lnTo>
                  <a:lnTo>
                    <a:pt x="146651" y="324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2" name="SMARTInkShape-4039"/>
          <p:cNvSpPr/>
          <p:nvPr>
            <p:custDataLst>
              <p:tags r:id="rId3"/>
            </p:custDataLst>
          </p:nvPr>
        </p:nvSpPr>
        <p:spPr>
          <a:xfrm>
            <a:off x="2430716" y="3067176"/>
            <a:ext cx="360110" cy="361825"/>
          </a:xfrm>
          <a:custGeom>
            <a:avLst/>
            <a:gdLst/>
            <a:ahLst/>
            <a:cxnLst/>
            <a:rect l="0" t="0" r="0" b="0"/>
            <a:pathLst>
              <a:path w="360110" h="361825">
                <a:moveTo>
                  <a:pt x="236284" y="18924"/>
                </a:moveTo>
                <a:lnTo>
                  <a:pt x="236284" y="18924"/>
                </a:lnTo>
                <a:lnTo>
                  <a:pt x="244485" y="10723"/>
                </a:lnTo>
                <a:lnTo>
                  <a:pt x="262095" y="1314"/>
                </a:lnTo>
                <a:lnTo>
                  <a:pt x="269801" y="158"/>
                </a:lnTo>
                <a:lnTo>
                  <a:pt x="267761" y="0"/>
                </a:lnTo>
                <a:lnTo>
                  <a:pt x="255606" y="4968"/>
                </a:lnTo>
                <a:lnTo>
                  <a:pt x="220732" y="26716"/>
                </a:lnTo>
                <a:lnTo>
                  <a:pt x="179825" y="45863"/>
                </a:lnTo>
                <a:lnTo>
                  <a:pt x="142229" y="61365"/>
                </a:lnTo>
                <a:lnTo>
                  <a:pt x="120104" y="67130"/>
                </a:lnTo>
                <a:lnTo>
                  <a:pt x="75335" y="91303"/>
                </a:lnTo>
                <a:lnTo>
                  <a:pt x="64915" y="98012"/>
                </a:lnTo>
                <a:lnTo>
                  <a:pt x="59579" y="104522"/>
                </a:lnTo>
                <a:lnTo>
                  <a:pt x="58155" y="107739"/>
                </a:lnTo>
                <a:lnTo>
                  <a:pt x="58265" y="110942"/>
                </a:lnTo>
                <a:lnTo>
                  <a:pt x="61209" y="117324"/>
                </a:lnTo>
                <a:lnTo>
                  <a:pt x="71690" y="120866"/>
                </a:lnTo>
                <a:lnTo>
                  <a:pt x="118849" y="124384"/>
                </a:lnTo>
                <a:lnTo>
                  <a:pt x="166191" y="131851"/>
                </a:lnTo>
                <a:lnTo>
                  <a:pt x="211463" y="139499"/>
                </a:lnTo>
                <a:lnTo>
                  <a:pt x="229518" y="142844"/>
                </a:lnTo>
                <a:lnTo>
                  <a:pt x="237863" y="147378"/>
                </a:lnTo>
                <a:lnTo>
                  <a:pt x="239453" y="152185"/>
                </a:lnTo>
                <a:lnTo>
                  <a:pt x="238398" y="165993"/>
                </a:lnTo>
                <a:lnTo>
                  <a:pt x="231579" y="179890"/>
                </a:lnTo>
                <a:lnTo>
                  <a:pt x="215011" y="201003"/>
                </a:lnTo>
                <a:lnTo>
                  <a:pt x="172870" y="229038"/>
                </a:lnTo>
                <a:lnTo>
                  <a:pt x="143059" y="247691"/>
                </a:lnTo>
                <a:lnTo>
                  <a:pt x="103534" y="269446"/>
                </a:lnTo>
                <a:lnTo>
                  <a:pt x="65012" y="293178"/>
                </a:lnTo>
                <a:lnTo>
                  <a:pt x="19126" y="320159"/>
                </a:lnTo>
                <a:lnTo>
                  <a:pt x="7478" y="330254"/>
                </a:lnTo>
                <a:lnTo>
                  <a:pt x="2300" y="338268"/>
                </a:lnTo>
                <a:lnTo>
                  <a:pt x="0" y="345357"/>
                </a:lnTo>
                <a:lnTo>
                  <a:pt x="2561" y="348729"/>
                </a:lnTo>
                <a:lnTo>
                  <a:pt x="19219" y="357473"/>
                </a:lnTo>
                <a:lnTo>
                  <a:pt x="27980" y="359891"/>
                </a:lnTo>
                <a:lnTo>
                  <a:pt x="69470" y="361442"/>
                </a:lnTo>
                <a:lnTo>
                  <a:pt x="106986" y="361748"/>
                </a:lnTo>
                <a:lnTo>
                  <a:pt x="149478" y="361809"/>
                </a:lnTo>
                <a:lnTo>
                  <a:pt x="193983" y="361820"/>
                </a:lnTo>
                <a:lnTo>
                  <a:pt x="232217" y="356766"/>
                </a:lnTo>
                <a:lnTo>
                  <a:pt x="273767" y="358680"/>
                </a:lnTo>
                <a:lnTo>
                  <a:pt x="314535" y="360892"/>
                </a:lnTo>
                <a:lnTo>
                  <a:pt x="360109" y="3618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6" name="SMARTInkShape-Group711"/>
          <p:cNvGrpSpPr/>
          <p:nvPr/>
        </p:nvGrpSpPr>
        <p:grpSpPr>
          <a:xfrm>
            <a:off x="3048392" y="2913443"/>
            <a:ext cx="3151790" cy="601283"/>
            <a:chOff x="3048392" y="2913443"/>
            <a:chExt cx="3151790" cy="601283"/>
          </a:xfrm>
        </p:grpSpPr>
        <p:sp>
          <p:nvSpPr>
            <p:cNvPr id="1123" name="SMARTInkShape-4040"/>
            <p:cNvSpPr/>
            <p:nvPr>
              <p:custDataLst>
                <p:tags r:id="rId164"/>
              </p:custDataLst>
            </p:nvPr>
          </p:nvSpPr>
          <p:spPr>
            <a:xfrm>
              <a:off x="5033237" y="3219450"/>
              <a:ext cx="138839" cy="19051"/>
            </a:xfrm>
            <a:custGeom>
              <a:avLst/>
              <a:gdLst/>
              <a:ahLst/>
              <a:cxnLst/>
              <a:rect l="0" t="0" r="0" b="0"/>
              <a:pathLst>
                <a:path w="13883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2344" y="19050"/>
                  </a:lnTo>
                  <a:lnTo>
                    <a:pt x="6913" y="16228"/>
                  </a:lnTo>
                  <a:lnTo>
                    <a:pt x="9613" y="13994"/>
                  </a:lnTo>
                  <a:lnTo>
                    <a:pt x="18257" y="11511"/>
                  </a:lnTo>
                  <a:lnTo>
                    <a:pt x="60937" y="2160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4041"/>
            <p:cNvSpPr/>
            <p:nvPr>
              <p:custDataLst>
                <p:tags r:id="rId165"/>
              </p:custDataLst>
            </p:nvPr>
          </p:nvSpPr>
          <p:spPr>
            <a:xfrm>
              <a:off x="4772025" y="2946855"/>
              <a:ext cx="104776" cy="91621"/>
            </a:xfrm>
            <a:custGeom>
              <a:avLst/>
              <a:gdLst/>
              <a:ahLst/>
              <a:cxnLst/>
              <a:rect l="0" t="0" r="0" b="0"/>
              <a:pathLst>
                <a:path w="104776" h="91621">
                  <a:moveTo>
                    <a:pt x="0" y="53520"/>
                  </a:moveTo>
                  <a:lnTo>
                    <a:pt x="0" y="53520"/>
                  </a:lnTo>
                  <a:lnTo>
                    <a:pt x="0" y="76914"/>
                  </a:lnTo>
                  <a:lnTo>
                    <a:pt x="0" y="68295"/>
                  </a:lnTo>
                  <a:lnTo>
                    <a:pt x="26131" y="20758"/>
                  </a:lnTo>
                  <a:lnTo>
                    <a:pt x="32074" y="8620"/>
                  </a:lnTo>
                  <a:lnTo>
                    <a:pt x="36201" y="4537"/>
                  </a:lnTo>
                  <a:lnTo>
                    <a:pt x="46428" y="0"/>
                  </a:lnTo>
                  <a:lnTo>
                    <a:pt x="52118" y="907"/>
                  </a:lnTo>
                  <a:lnTo>
                    <a:pt x="64086" y="7558"/>
                  </a:lnTo>
                  <a:lnTo>
                    <a:pt x="77667" y="23203"/>
                  </a:lnTo>
                  <a:lnTo>
                    <a:pt x="104775" y="91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4042"/>
            <p:cNvSpPr/>
            <p:nvPr>
              <p:custDataLst>
                <p:tags r:id="rId166"/>
              </p:custDataLst>
            </p:nvPr>
          </p:nvSpPr>
          <p:spPr>
            <a:xfrm>
              <a:off x="6124575" y="3002091"/>
              <a:ext cx="75607" cy="398335"/>
            </a:xfrm>
            <a:custGeom>
              <a:avLst/>
              <a:gdLst/>
              <a:ahLst/>
              <a:cxnLst/>
              <a:rect l="0" t="0" r="0" b="0"/>
              <a:pathLst>
                <a:path w="75607" h="398335">
                  <a:moveTo>
                    <a:pt x="9525" y="17334"/>
                  </a:moveTo>
                  <a:lnTo>
                    <a:pt x="9525" y="17334"/>
                  </a:lnTo>
                  <a:lnTo>
                    <a:pt x="9525" y="0"/>
                  </a:lnTo>
                  <a:lnTo>
                    <a:pt x="19638" y="3849"/>
                  </a:lnTo>
                  <a:lnTo>
                    <a:pt x="27425" y="14516"/>
                  </a:lnTo>
                  <a:lnTo>
                    <a:pt x="46104" y="57346"/>
                  </a:lnTo>
                  <a:lnTo>
                    <a:pt x="62573" y="96068"/>
                  </a:lnTo>
                  <a:lnTo>
                    <a:pt x="71692" y="132267"/>
                  </a:lnTo>
                  <a:lnTo>
                    <a:pt x="74196" y="164723"/>
                  </a:lnTo>
                  <a:lnTo>
                    <a:pt x="75606" y="208584"/>
                  </a:lnTo>
                  <a:lnTo>
                    <a:pt x="73966" y="255842"/>
                  </a:lnTo>
                  <a:lnTo>
                    <a:pt x="63074" y="295554"/>
                  </a:lnTo>
                  <a:lnTo>
                    <a:pt x="52675" y="338011"/>
                  </a:lnTo>
                  <a:lnTo>
                    <a:pt x="42461" y="361999"/>
                  </a:lnTo>
                  <a:lnTo>
                    <a:pt x="30865" y="376188"/>
                  </a:lnTo>
                  <a:lnTo>
                    <a:pt x="0" y="39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4043"/>
            <p:cNvSpPr/>
            <p:nvPr>
              <p:custDataLst>
                <p:tags r:id="rId167"/>
              </p:custDataLst>
            </p:nvPr>
          </p:nvSpPr>
          <p:spPr>
            <a:xfrm>
              <a:off x="6010275" y="3048000"/>
              <a:ext cx="60196" cy="257176"/>
            </a:xfrm>
            <a:custGeom>
              <a:avLst/>
              <a:gdLst/>
              <a:ahLst/>
              <a:cxnLst/>
              <a:rect l="0" t="0" r="0" b="0"/>
              <a:pathLst>
                <a:path w="60196" h="257176">
                  <a:moveTo>
                    <a:pt x="0" y="0"/>
                  </a:moveTo>
                  <a:lnTo>
                    <a:pt x="0" y="0"/>
                  </a:lnTo>
                  <a:lnTo>
                    <a:pt x="26515" y="31572"/>
                  </a:lnTo>
                  <a:lnTo>
                    <a:pt x="49962" y="74871"/>
                  </a:lnTo>
                  <a:lnTo>
                    <a:pt x="60195" y="109556"/>
                  </a:lnTo>
                  <a:lnTo>
                    <a:pt x="58065" y="146955"/>
                  </a:lnTo>
                  <a:lnTo>
                    <a:pt x="57331" y="189425"/>
                  </a:lnTo>
                  <a:lnTo>
                    <a:pt x="49635" y="232339"/>
                  </a:lnTo>
                  <a:lnTo>
                    <a:pt x="47460" y="241903"/>
                  </a:lnTo>
                  <a:lnTo>
                    <a:pt x="42966" y="249682"/>
                  </a:lnTo>
                  <a:lnTo>
                    <a:pt x="2857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4044"/>
            <p:cNvSpPr/>
            <p:nvPr>
              <p:custDataLst>
                <p:tags r:id="rId168"/>
              </p:custDataLst>
            </p:nvPr>
          </p:nvSpPr>
          <p:spPr>
            <a:xfrm>
              <a:off x="5897415" y="3181350"/>
              <a:ext cx="17611" cy="9526"/>
            </a:xfrm>
            <a:custGeom>
              <a:avLst/>
              <a:gdLst/>
              <a:ahLst/>
              <a:cxnLst/>
              <a:rect l="0" t="0" r="0" b="0"/>
              <a:pathLst>
                <a:path w="17611" h="9526">
                  <a:moveTo>
                    <a:pt x="17610" y="9525"/>
                  </a:moveTo>
                  <a:lnTo>
                    <a:pt x="17610" y="9525"/>
                  </a:lnTo>
                  <a:lnTo>
                    <a:pt x="17610" y="4469"/>
                  </a:lnTo>
                  <a:lnTo>
                    <a:pt x="16552" y="4037"/>
                  </a:lnTo>
                  <a:lnTo>
                    <a:pt x="7909" y="8904"/>
                  </a:lnTo>
                  <a:lnTo>
                    <a:pt x="3421" y="9249"/>
                  </a:lnTo>
                  <a:lnTo>
                    <a:pt x="1800" y="8283"/>
                  </a:lnTo>
                  <a:lnTo>
                    <a:pt x="720" y="6580"/>
                  </a:lnTo>
                  <a:lnTo>
                    <a:pt x="0" y="4387"/>
                  </a:lnTo>
                  <a:lnTo>
                    <a:pt x="578" y="2925"/>
                  </a:lnTo>
                  <a:lnTo>
                    <a:pt x="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4045"/>
            <p:cNvSpPr/>
            <p:nvPr>
              <p:custDataLst>
                <p:tags r:id="rId169"/>
              </p:custDataLst>
            </p:nvPr>
          </p:nvSpPr>
          <p:spPr>
            <a:xfrm>
              <a:off x="5881224" y="3286125"/>
              <a:ext cx="14752" cy="47626"/>
            </a:xfrm>
            <a:custGeom>
              <a:avLst/>
              <a:gdLst/>
              <a:ahLst/>
              <a:cxnLst/>
              <a:rect l="0" t="0" r="0" b="0"/>
              <a:pathLst>
                <a:path w="14752" h="47626">
                  <a:moveTo>
                    <a:pt x="14751" y="0"/>
                  </a:moveTo>
                  <a:lnTo>
                    <a:pt x="14751" y="0"/>
                  </a:lnTo>
                  <a:lnTo>
                    <a:pt x="14751" y="5057"/>
                  </a:lnTo>
                  <a:lnTo>
                    <a:pt x="6550" y="25535"/>
                  </a:lnTo>
                  <a:lnTo>
                    <a:pt x="562" y="32731"/>
                  </a:lnTo>
                  <a:lnTo>
                    <a:pt x="0" y="35579"/>
                  </a:lnTo>
                  <a:lnTo>
                    <a:pt x="5226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4046"/>
            <p:cNvSpPr/>
            <p:nvPr>
              <p:custDataLst>
                <p:tags r:id="rId170"/>
              </p:custDataLst>
            </p:nvPr>
          </p:nvSpPr>
          <p:spPr>
            <a:xfrm>
              <a:off x="5695950" y="3107798"/>
              <a:ext cx="142876" cy="225953"/>
            </a:xfrm>
            <a:custGeom>
              <a:avLst/>
              <a:gdLst/>
              <a:ahLst/>
              <a:cxnLst/>
              <a:rect l="0" t="0" r="0" b="0"/>
              <a:pathLst>
                <a:path w="142876" h="225953">
                  <a:moveTo>
                    <a:pt x="142875" y="16402"/>
                  </a:moveTo>
                  <a:lnTo>
                    <a:pt x="142875" y="16402"/>
                  </a:lnTo>
                  <a:lnTo>
                    <a:pt x="142875" y="6289"/>
                  </a:lnTo>
                  <a:lnTo>
                    <a:pt x="141817" y="3310"/>
                  </a:lnTo>
                  <a:lnTo>
                    <a:pt x="140053" y="1324"/>
                  </a:lnTo>
                  <a:lnTo>
                    <a:pt x="137819" y="0"/>
                  </a:lnTo>
                  <a:lnTo>
                    <a:pt x="135271" y="176"/>
                  </a:lnTo>
                  <a:lnTo>
                    <a:pt x="115429" y="10842"/>
                  </a:lnTo>
                  <a:lnTo>
                    <a:pt x="85456" y="46753"/>
                  </a:lnTo>
                  <a:lnTo>
                    <a:pt x="60486" y="87349"/>
                  </a:lnTo>
                  <a:lnTo>
                    <a:pt x="31353" y="134270"/>
                  </a:lnTo>
                  <a:lnTo>
                    <a:pt x="13876" y="170565"/>
                  </a:lnTo>
                  <a:lnTo>
                    <a:pt x="0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4047"/>
            <p:cNvSpPr/>
            <p:nvPr>
              <p:custDataLst>
                <p:tags r:id="rId171"/>
              </p:custDataLst>
            </p:nvPr>
          </p:nvSpPr>
          <p:spPr>
            <a:xfrm>
              <a:off x="5667375" y="3115067"/>
              <a:ext cx="133351" cy="180584"/>
            </a:xfrm>
            <a:custGeom>
              <a:avLst/>
              <a:gdLst/>
              <a:ahLst/>
              <a:cxnLst/>
              <a:rect l="0" t="0" r="0" b="0"/>
              <a:pathLst>
                <a:path w="133351" h="1805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5210" y="8348"/>
                  </a:lnTo>
                  <a:lnTo>
                    <a:pt x="38595" y="32104"/>
                  </a:lnTo>
                  <a:lnTo>
                    <a:pt x="68705" y="78138"/>
                  </a:lnTo>
                  <a:lnTo>
                    <a:pt x="96576" y="121623"/>
                  </a:lnTo>
                  <a:lnTo>
                    <a:pt x="108801" y="143693"/>
                  </a:lnTo>
                  <a:lnTo>
                    <a:pt x="117148" y="154662"/>
                  </a:lnTo>
                  <a:lnTo>
                    <a:pt x="124297" y="170537"/>
                  </a:lnTo>
                  <a:lnTo>
                    <a:pt x="13335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4048"/>
            <p:cNvSpPr/>
            <p:nvPr>
              <p:custDataLst>
                <p:tags r:id="rId172"/>
              </p:custDataLst>
            </p:nvPr>
          </p:nvSpPr>
          <p:spPr>
            <a:xfrm>
              <a:off x="5400713" y="2913443"/>
              <a:ext cx="95213" cy="81050"/>
            </a:xfrm>
            <a:custGeom>
              <a:avLst/>
              <a:gdLst/>
              <a:ahLst/>
              <a:cxnLst/>
              <a:rect l="0" t="0" r="0" b="0"/>
              <a:pathLst>
                <a:path w="95213" h="81050">
                  <a:moveTo>
                    <a:pt x="19012" y="10732"/>
                  </a:moveTo>
                  <a:lnTo>
                    <a:pt x="19012" y="10732"/>
                  </a:lnTo>
                  <a:lnTo>
                    <a:pt x="13956" y="15788"/>
                  </a:lnTo>
                  <a:lnTo>
                    <a:pt x="11473" y="23915"/>
                  </a:lnTo>
                  <a:lnTo>
                    <a:pt x="1403" y="68066"/>
                  </a:lnTo>
                  <a:lnTo>
                    <a:pt x="247" y="81049"/>
                  </a:lnTo>
                  <a:lnTo>
                    <a:pt x="152" y="80894"/>
                  </a:lnTo>
                  <a:lnTo>
                    <a:pt x="0" y="73039"/>
                  </a:lnTo>
                  <a:lnTo>
                    <a:pt x="8166" y="38675"/>
                  </a:lnTo>
                  <a:lnTo>
                    <a:pt x="30830" y="4048"/>
                  </a:lnTo>
                  <a:lnTo>
                    <a:pt x="34299" y="984"/>
                  </a:lnTo>
                  <a:lnTo>
                    <a:pt x="37670" y="0"/>
                  </a:lnTo>
                  <a:lnTo>
                    <a:pt x="40975" y="402"/>
                  </a:lnTo>
                  <a:lnTo>
                    <a:pt x="47471" y="3671"/>
                  </a:lnTo>
                  <a:lnTo>
                    <a:pt x="54944" y="10769"/>
                  </a:lnTo>
                  <a:lnTo>
                    <a:pt x="95212" y="77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4049"/>
            <p:cNvSpPr/>
            <p:nvPr>
              <p:custDataLst>
                <p:tags r:id="rId173"/>
              </p:custDataLst>
            </p:nvPr>
          </p:nvSpPr>
          <p:spPr>
            <a:xfrm>
              <a:off x="5505450" y="3295650"/>
              <a:ext cx="17610" cy="57151"/>
            </a:xfrm>
            <a:custGeom>
              <a:avLst/>
              <a:gdLst/>
              <a:ahLst/>
              <a:cxnLst/>
              <a:rect l="0" t="0" r="0" b="0"/>
              <a:pathLst>
                <a:path w="17610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15810" y="17305"/>
                  </a:lnTo>
                  <a:lnTo>
                    <a:pt x="17609" y="27446"/>
                  </a:lnTo>
                  <a:lnTo>
                    <a:pt x="15588" y="36187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4050"/>
            <p:cNvSpPr/>
            <p:nvPr>
              <p:custDataLst>
                <p:tags r:id="rId174"/>
              </p:custDataLst>
            </p:nvPr>
          </p:nvSpPr>
          <p:spPr>
            <a:xfrm>
              <a:off x="5305435" y="3062073"/>
              <a:ext cx="142312" cy="452653"/>
            </a:xfrm>
            <a:custGeom>
              <a:avLst/>
              <a:gdLst/>
              <a:ahLst/>
              <a:cxnLst/>
              <a:rect l="0" t="0" r="0" b="0"/>
              <a:pathLst>
                <a:path w="142312" h="452653">
                  <a:moveTo>
                    <a:pt x="9515" y="452652"/>
                  </a:moveTo>
                  <a:lnTo>
                    <a:pt x="9515" y="452652"/>
                  </a:lnTo>
                  <a:lnTo>
                    <a:pt x="4459" y="452652"/>
                  </a:lnTo>
                  <a:lnTo>
                    <a:pt x="2970" y="451594"/>
                  </a:lnTo>
                  <a:lnTo>
                    <a:pt x="1976" y="449830"/>
                  </a:lnTo>
                  <a:lnTo>
                    <a:pt x="382" y="439395"/>
                  </a:lnTo>
                  <a:lnTo>
                    <a:pt x="42" y="395742"/>
                  </a:lnTo>
                  <a:lnTo>
                    <a:pt x="0" y="352393"/>
                  </a:lnTo>
                  <a:lnTo>
                    <a:pt x="6538" y="307494"/>
                  </a:lnTo>
                  <a:lnTo>
                    <a:pt x="9691" y="261828"/>
                  </a:lnTo>
                  <a:lnTo>
                    <a:pt x="15800" y="225720"/>
                  </a:lnTo>
                  <a:lnTo>
                    <a:pt x="21222" y="178952"/>
                  </a:lnTo>
                  <a:lnTo>
                    <a:pt x="29212" y="137311"/>
                  </a:lnTo>
                  <a:lnTo>
                    <a:pt x="36261" y="100834"/>
                  </a:lnTo>
                  <a:lnTo>
                    <a:pt x="51071" y="54781"/>
                  </a:lnTo>
                  <a:lnTo>
                    <a:pt x="72761" y="7228"/>
                  </a:lnTo>
                  <a:lnTo>
                    <a:pt x="79252" y="686"/>
                  </a:lnTo>
                  <a:lnTo>
                    <a:pt x="82464" y="0"/>
                  </a:lnTo>
                  <a:lnTo>
                    <a:pt x="85665" y="600"/>
                  </a:lnTo>
                  <a:lnTo>
                    <a:pt x="88857" y="2059"/>
                  </a:lnTo>
                  <a:lnTo>
                    <a:pt x="90984" y="6207"/>
                  </a:lnTo>
                  <a:lnTo>
                    <a:pt x="94401" y="41321"/>
                  </a:lnTo>
                  <a:lnTo>
                    <a:pt x="94991" y="80657"/>
                  </a:lnTo>
                  <a:lnTo>
                    <a:pt x="95167" y="119123"/>
                  </a:lnTo>
                  <a:lnTo>
                    <a:pt x="96288" y="159944"/>
                  </a:lnTo>
                  <a:lnTo>
                    <a:pt x="100292" y="168396"/>
                  </a:lnTo>
                  <a:lnTo>
                    <a:pt x="101783" y="170014"/>
                  </a:lnTo>
                  <a:lnTo>
                    <a:pt x="102776" y="170036"/>
                  </a:lnTo>
                  <a:lnTo>
                    <a:pt x="103439" y="168991"/>
                  </a:lnTo>
                  <a:lnTo>
                    <a:pt x="106998" y="167830"/>
                  </a:lnTo>
                  <a:lnTo>
                    <a:pt x="109429" y="167521"/>
                  </a:lnTo>
                  <a:lnTo>
                    <a:pt x="114952" y="169999"/>
                  </a:lnTo>
                  <a:lnTo>
                    <a:pt x="120933" y="173570"/>
                  </a:lnTo>
                  <a:lnTo>
                    <a:pt x="127121" y="175157"/>
                  </a:lnTo>
                  <a:lnTo>
                    <a:pt x="133398" y="181507"/>
                  </a:lnTo>
                  <a:lnTo>
                    <a:pt x="138657" y="191385"/>
                  </a:lnTo>
                  <a:lnTo>
                    <a:pt x="142311" y="216118"/>
                  </a:lnTo>
                  <a:lnTo>
                    <a:pt x="132588" y="236870"/>
                  </a:lnTo>
                  <a:lnTo>
                    <a:pt x="122068" y="248446"/>
                  </a:lnTo>
                  <a:lnTo>
                    <a:pt x="111398" y="256061"/>
                  </a:lnTo>
                  <a:lnTo>
                    <a:pt x="103127" y="259445"/>
                  </a:lnTo>
                  <a:lnTo>
                    <a:pt x="93101" y="258127"/>
                  </a:lnTo>
                  <a:lnTo>
                    <a:pt x="87464" y="256293"/>
                  </a:lnTo>
                  <a:lnTo>
                    <a:pt x="83706" y="254013"/>
                  </a:lnTo>
                  <a:lnTo>
                    <a:pt x="76190" y="24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4051"/>
            <p:cNvSpPr/>
            <p:nvPr>
              <p:custDataLst>
                <p:tags r:id="rId175"/>
              </p:custDataLst>
            </p:nvPr>
          </p:nvSpPr>
          <p:spPr>
            <a:xfrm>
              <a:off x="5124450" y="3133725"/>
              <a:ext cx="1" cy="200026"/>
            </a:xfrm>
            <a:custGeom>
              <a:avLst/>
              <a:gdLst/>
              <a:ahLst/>
              <a:cxnLst/>
              <a:rect l="0" t="0" r="0" b="0"/>
              <a:pathLst>
                <a:path w="1" h="200026">
                  <a:moveTo>
                    <a:pt x="0" y="0"/>
                  </a:moveTo>
                  <a:lnTo>
                    <a:pt x="0" y="0"/>
                  </a:lnTo>
                  <a:lnTo>
                    <a:pt x="0" y="45761"/>
                  </a:lnTo>
                  <a:lnTo>
                    <a:pt x="0" y="90845"/>
                  </a:lnTo>
                  <a:lnTo>
                    <a:pt x="0" y="127972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4052"/>
            <p:cNvSpPr/>
            <p:nvPr>
              <p:custDataLst>
                <p:tags r:id="rId176"/>
              </p:custDataLst>
            </p:nvPr>
          </p:nvSpPr>
          <p:spPr>
            <a:xfrm>
              <a:off x="4878668" y="3276600"/>
              <a:ext cx="43503" cy="56847"/>
            </a:xfrm>
            <a:custGeom>
              <a:avLst/>
              <a:gdLst/>
              <a:ahLst/>
              <a:cxnLst/>
              <a:rect l="0" t="0" r="0" b="0"/>
              <a:pathLst>
                <a:path w="43503" h="56847">
                  <a:moveTo>
                    <a:pt x="36232" y="28575"/>
                  </a:moveTo>
                  <a:lnTo>
                    <a:pt x="36232" y="28575"/>
                  </a:lnTo>
                  <a:lnTo>
                    <a:pt x="36232" y="23518"/>
                  </a:lnTo>
                  <a:lnTo>
                    <a:pt x="33410" y="18214"/>
                  </a:lnTo>
                  <a:lnTo>
                    <a:pt x="31176" y="15318"/>
                  </a:lnTo>
                  <a:lnTo>
                    <a:pt x="25871" y="12100"/>
                  </a:lnTo>
                  <a:lnTo>
                    <a:pt x="22975" y="11242"/>
                  </a:lnTo>
                  <a:lnTo>
                    <a:pt x="19985" y="11728"/>
                  </a:lnTo>
                  <a:lnTo>
                    <a:pt x="7584" y="17290"/>
                  </a:lnTo>
                  <a:lnTo>
                    <a:pt x="4434" y="17876"/>
                  </a:lnTo>
                  <a:lnTo>
                    <a:pt x="2333" y="20384"/>
                  </a:lnTo>
                  <a:lnTo>
                    <a:pt x="0" y="28815"/>
                  </a:lnTo>
                  <a:lnTo>
                    <a:pt x="1784" y="39618"/>
                  </a:lnTo>
                  <a:lnTo>
                    <a:pt x="6105" y="49358"/>
                  </a:lnTo>
                  <a:lnTo>
                    <a:pt x="8739" y="51955"/>
                  </a:lnTo>
                  <a:lnTo>
                    <a:pt x="11553" y="53687"/>
                  </a:lnTo>
                  <a:lnTo>
                    <a:pt x="30221" y="56466"/>
                  </a:lnTo>
                  <a:lnTo>
                    <a:pt x="38147" y="56846"/>
                  </a:lnTo>
                  <a:lnTo>
                    <a:pt x="40683" y="54831"/>
                  </a:lnTo>
                  <a:lnTo>
                    <a:pt x="43502" y="46947"/>
                  </a:lnTo>
                  <a:lnTo>
                    <a:pt x="43195" y="42940"/>
                  </a:lnTo>
                  <a:lnTo>
                    <a:pt x="26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4053"/>
            <p:cNvSpPr/>
            <p:nvPr>
              <p:custDataLst>
                <p:tags r:id="rId177"/>
              </p:custDataLst>
            </p:nvPr>
          </p:nvSpPr>
          <p:spPr>
            <a:xfrm>
              <a:off x="4724400" y="3078847"/>
              <a:ext cx="110715" cy="362188"/>
            </a:xfrm>
            <a:custGeom>
              <a:avLst/>
              <a:gdLst/>
              <a:ahLst/>
              <a:cxnLst/>
              <a:rect l="0" t="0" r="0" b="0"/>
              <a:pathLst>
                <a:path w="110715" h="362188">
                  <a:moveTo>
                    <a:pt x="9525" y="131078"/>
                  </a:moveTo>
                  <a:lnTo>
                    <a:pt x="9525" y="131078"/>
                  </a:lnTo>
                  <a:lnTo>
                    <a:pt x="4468" y="136134"/>
                  </a:lnTo>
                  <a:lnTo>
                    <a:pt x="1986" y="141439"/>
                  </a:lnTo>
                  <a:lnTo>
                    <a:pt x="117" y="184336"/>
                  </a:lnTo>
                  <a:lnTo>
                    <a:pt x="16" y="231786"/>
                  </a:lnTo>
                  <a:lnTo>
                    <a:pt x="2" y="275730"/>
                  </a:lnTo>
                  <a:lnTo>
                    <a:pt x="0" y="319760"/>
                  </a:lnTo>
                  <a:lnTo>
                    <a:pt x="0" y="362187"/>
                  </a:lnTo>
                  <a:lnTo>
                    <a:pt x="5057" y="323197"/>
                  </a:lnTo>
                  <a:lnTo>
                    <a:pt x="11759" y="276061"/>
                  </a:lnTo>
                  <a:lnTo>
                    <a:pt x="16889" y="230833"/>
                  </a:lnTo>
                  <a:lnTo>
                    <a:pt x="18090" y="197639"/>
                  </a:lnTo>
                  <a:lnTo>
                    <a:pt x="19824" y="156209"/>
                  </a:lnTo>
                  <a:lnTo>
                    <a:pt x="26533" y="116051"/>
                  </a:lnTo>
                  <a:lnTo>
                    <a:pt x="28172" y="72253"/>
                  </a:lnTo>
                  <a:lnTo>
                    <a:pt x="35041" y="29970"/>
                  </a:lnTo>
                  <a:lnTo>
                    <a:pt x="37697" y="5397"/>
                  </a:lnTo>
                  <a:lnTo>
                    <a:pt x="38889" y="2841"/>
                  </a:lnTo>
                  <a:lnTo>
                    <a:pt x="40743" y="1137"/>
                  </a:lnTo>
                  <a:lnTo>
                    <a:pt x="43037" y="0"/>
                  </a:lnTo>
                  <a:lnTo>
                    <a:pt x="46684" y="1360"/>
                  </a:lnTo>
                  <a:lnTo>
                    <a:pt x="56378" y="8514"/>
                  </a:lnTo>
                  <a:lnTo>
                    <a:pt x="68681" y="24442"/>
                  </a:lnTo>
                  <a:lnTo>
                    <a:pt x="73972" y="47624"/>
                  </a:lnTo>
                  <a:lnTo>
                    <a:pt x="74701" y="80727"/>
                  </a:lnTo>
                  <a:lnTo>
                    <a:pt x="73084" y="84810"/>
                  </a:lnTo>
                  <a:lnTo>
                    <a:pt x="49452" y="119303"/>
                  </a:lnTo>
                  <a:lnTo>
                    <a:pt x="49902" y="121111"/>
                  </a:lnTo>
                  <a:lnTo>
                    <a:pt x="55986" y="129557"/>
                  </a:lnTo>
                  <a:lnTo>
                    <a:pt x="59455" y="130402"/>
                  </a:lnTo>
                  <a:lnTo>
                    <a:pt x="61862" y="130627"/>
                  </a:lnTo>
                  <a:lnTo>
                    <a:pt x="67358" y="133700"/>
                  </a:lnTo>
                  <a:lnTo>
                    <a:pt x="102197" y="161657"/>
                  </a:lnTo>
                  <a:lnTo>
                    <a:pt x="106232" y="167339"/>
                  </a:lnTo>
                  <a:lnTo>
                    <a:pt x="110714" y="182119"/>
                  </a:lnTo>
                  <a:lnTo>
                    <a:pt x="109884" y="196449"/>
                  </a:lnTo>
                  <a:lnTo>
                    <a:pt x="104930" y="209873"/>
                  </a:lnTo>
                  <a:lnTo>
                    <a:pt x="78559" y="242127"/>
                  </a:lnTo>
                  <a:lnTo>
                    <a:pt x="69135" y="249225"/>
                  </a:lnTo>
                  <a:lnTo>
                    <a:pt x="65140" y="251118"/>
                  </a:lnTo>
                  <a:lnTo>
                    <a:pt x="62477" y="251321"/>
                  </a:lnTo>
                  <a:lnTo>
                    <a:pt x="60701" y="250398"/>
                  </a:lnTo>
                  <a:lnTo>
                    <a:pt x="59518" y="248725"/>
                  </a:lnTo>
                  <a:lnTo>
                    <a:pt x="57150" y="235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4054"/>
            <p:cNvSpPr/>
            <p:nvPr>
              <p:custDataLst>
                <p:tags r:id="rId178"/>
              </p:custDataLst>
            </p:nvPr>
          </p:nvSpPr>
          <p:spPr>
            <a:xfrm>
              <a:off x="4534214" y="3096526"/>
              <a:ext cx="71850" cy="256275"/>
            </a:xfrm>
            <a:custGeom>
              <a:avLst/>
              <a:gdLst/>
              <a:ahLst/>
              <a:cxnLst/>
              <a:rect l="0" t="0" r="0" b="0"/>
              <a:pathLst>
                <a:path w="71850" h="256275">
                  <a:moveTo>
                    <a:pt x="66361" y="27674"/>
                  </a:moveTo>
                  <a:lnTo>
                    <a:pt x="66361" y="27674"/>
                  </a:lnTo>
                  <a:lnTo>
                    <a:pt x="71418" y="22618"/>
                  </a:lnTo>
                  <a:lnTo>
                    <a:pt x="71849" y="19011"/>
                  </a:lnTo>
                  <a:lnTo>
                    <a:pt x="67293" y="2139"/>
                  </a:lnTo>
                  <a:lnTo>
                    <a:pt x="65924" y="1126"/>
                  </a:lnTo>
                  <a:lnTo>
                    <a:pt x="61580" y="0"/>
                  </a:lnTo>
                  <a:lnTo>
                    <a:pt x="58941" y="1816"/>
                  </a:lnTo>
                  <a:lnTo>
                    <a:pt x="38939" y="35806"/>
                  </a:lnTo>
                  <a:lnTo>
                    <a:pt x="16219" y="80512"/>
                  </a:lnTo>
                  <a:lnTo>
                    <a:pt x="5055" y="108006"/>
                  </a:lnTo>
                  <a:lnTo>
                    <a:pt x="1277" y="147196"/>
                  </a:lnTo>
                  <a:lnTo>
                    <a:pt x="0" y="193257"/>
                  </a:lnTo>
                  <a:lnTo>
                    <a:pt x="884" y="209216"/>
                  </a:lnTo>
                  <a:lnTo>
                    <a:pt x="4804" y="223365"/>
                  </a:lnTo>
                  <a:lnTo>
                    <a:pt x="47311" y="256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4055"/>
            <p:cNvSpPr/>
            <p:nvPr>
              <p:custDataLst>
                <p:tags r:id="rId179"/>
              </p:custDataLst>
            </p:nvPr>
          </p:nvSpPr>
          <p:spPr>
            <a:xfrm>
              <a:off x="4156937" y="3228975"/>
              <a:ext cx="176939" cy="19051"/>
            </a:xfrm>
            <a:custGeom>
              <a:avLst/>
              <a:gdLst/>
              <a:ahLst/>
              <a:cxnLst/>
              <a:rect l="0" t="0" r="0" b="0"/>
              <a:pathLst>
                <a:path w="17693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39928" y="19050"/>
                  </a:lnTo>
                  <a:lnTo>
                    <a:pt x="80926" y="19050"/>
                  </a:lnTo>
                  <a:lnTo>
                    <a:pt x="126967" y="16228"/>
                  </a:lnTo>
                  <a:lnTo>
                    <a:pt x="176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4056"/>
            <p:cNvSpPr/>
            <p:nvPr>
              <p:custDataLst>
                <p:tags r:id="rId180"/>
              </p:custDataLst>
            </p:nvPr>
          </p:nvSpPr>
          <p:spPr>
            <a:xfrm>
              <a:off x="3971925" y="32575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6703" y="18214"/>
                  </a:lnTo>
                  <a:lnTo>
                    <a:pt x="2979" y="123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4057"/>
            <p:cNvSpPr/>
            <p:nvPr>
              <p:custDataLst>
                <p:tags r:id="rId181"/>
              </p:custDataLst>
            </p:nvPr>
          </p:nvSpPr>
          <p:spPr>
            <a:xfrm>
              <a:off x="3962400" y="33528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8201" y="14189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4058"/>
            <p:cNvSpPr/>
            <p:nvPr>
              <p:custDataLst>
                <p:tags r:id="rId182"/>
              </p:custDataLst>
            </p:nvPr>
          </p:nvSpPr>
          <p:spPr>
            <a:xfrm>
              <a:off x="3878165" y="3101428"/>
              <a:ext cx="103286" cy="251373"/>
            </a:xfrm>
            <a:custGeom>
              <a:avLst/>
              <a:gdLst/>
              <a:ahLst/>
              <a:cxnLst/>
              <a:rect l="0" t="0" r="0" b="0"/>
              <a:pathLst>
                <a:path w="103286" h="251373">
                  <a:moveTo>
                    <a:pt x="103285" y="22772"/>
                  </a:moveTo>
                  <a:lnTo>
                    <a:pt x="103285" y="22772"/>
                  </a:lnTo>
                  <a:lnTo>
                    <a:pt x="95746" y="4872"/>
                  </a:lnTo>
                  <a:lnTo>
                    <a:pt x="95084" y="1313"/>
                  </a:lnTo>
                  <a:lnTo>
                    <a:pt x="92526" y="0"/>
                  </a:lnTo>
                  <a:lnTo>
                    <a:pt x="84039" y="1362"/>
                  </a:lnTo>
                  <a:lnTo>
                    <a:pt x="72418" y="8079"/>
                  </a:lnTo>
                  <a:lnTo>
                    <a:pt x="52463" y="27435"/>
                  </a:lnTo>
                  <a:lnTo>
                    <a:pt x="37233" y="54463"/>
                  </a:lnTo>
                  <a:lnTo>
                    <a:pt x="17615" y="101232"/>
                  </a:lnTo>
                  <a:lnTo>
                    <a:pt x="6054" y="141242"/>
                  </a:lnTo>
                  <a:lnTo>
                    <a:pt x="0" y="165883"/>
                  </a:lnTo>
                  <a:lnTo>
                    <a:pt x="1995" y="176688"/>
                  </a:lnTo>
                  <a:lnTo>
                    <a:pt x="15882" y="219711"/>
                  </a:lnTo>
                  <a:lnTo>
                    <a:pt x="17063" y="233642"/>
                  </a:lnTo>
                  <a:lnTo>
                    <a:pt x="8035" y="25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4059"/>
            <p:cNvSpPr/>
            <p:nvPr>
              <p:custDataLst>
                <p:tags r:id="rId183"/>
              </p:custDataLst>
            </p:nvPr>
          </p:nvSpPr>
          <p:spPr>
            <a:xfrm>
              <a:off x="3800868" y="3105150"/>
              <a:ext cx="94858" cy="114301"/>
            </a:xfrm>
            <a:custGeom>
              <a:avLst/>
              <a:gdLst/>
              <a:ahLst/>
              <a:cxnLst/>
              <a:rect l="0" t="0" r="0" b="0"/>
              <a:pathLst>
                <a:path w="94858" h="114301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32123" y="49361"/>
                  </a:lnTo>
                  <a:lnTo>
                    <a:pt x="63207" y="90422"/>
                  </a:lnTo>
                  <a:lnTo>
                    <a:pt x="9485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4060"/>
            <p:cNvSpPr/>
            <p:nvPr>
              <p:custDataLst>
                <p:tags r:id="rId184"/>
              </p:custDataLst>
            </p:nvPr>
          </p:nvSpPr>
          <p:spPr>
            <a:xfrm>
              <a:off x="3593764" y="3059357"/>
              <a:ext cx="140037" cy="336383"/>
            </a:xfrm>
            <a:custGeom>
              <a:avLst/>
              <a:gdLst/>
              <a:ahLst/>
              <a:cxnLst/>
              <a:rect l="0" t="0" r="0" b="0"/>
              <a:pathLst>
                <a:path w="140037" h="336383">
                  <a:moveTo>
                    <a:pt x="140036" y="26743"/>
                  </a:moveTo>
                  <a:lnTo>
                    <a:pt x="140036" y="26743"/>
                  </a:lnTo>
                  <a:lnTo>
                    <a:pt x="124848" y="10497"/>
                  </a:lnTo>
                  <a:lnTo>
                    <a:pt x="122703" y="4353"/>
                  </a:lnTo>
                  <a:lnTo>
                    <a:pt x="120014" y="2291"/>
                  </a:lnTo>
                  <a:lnTo>
                    <a:pt x="111382" y="0"/>
                  </a:lnTo>
                  <a:lnTo>
                    <a:pt x="100490" y="1805"/>
                  </a:lnTo>
                  <a:lnTo>
                    <a:pt x="94622" y="3768"/>
                  </a:lnTo>
                  <a:lnTo>
                    <a:pt x="82457" y="14415"/>
                  </a:lnTo>
                  <a:lnTo>
                    <a:pt x="52287" y="53178"/>
                  </a:lnTo>
                  <a:lnTo>
                    <a:pt x="33568" y="92995"/>
                  </a:lnTo>
                  <a:lnTo>
                    <a:pt x="19679" y="131434"/>
                  </a:lnTo>
                  <a:lnTo>
                    <a:pt x="6744" y="175246"/>
                  </a:lnTo>
                  <a:lnTo>
                    <a:pt x="0" y="218910"/>
                  </a:lnTo>
                  <a:lnTo>
                    <a:pt x="824" y="256895"/>
                  </a:lnTo>
                  <a:lnTo>
                    <a:pt x="10585" y="298806"/>
                  </a:lnTo>
                  <a:lnTo>
                    <a:pt x="24657" y="325253"/>
                  </a:lnTo>
                  <a:lnTo>
                    <a:pt x="33370" y="334039"/>
                  </a:lnTo>
                  <a:lnTo>
                    <a:pt x="37176" y="336382"/>
                  </a:lnTo>
                  <a:lnTo>
                    <a:pt x="73361" y="331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4061"/>
            <p:cNvSpPr/>
            <p:nvPr>
              <p:custDataLst>
                <p:tags r:id="rId185"/>
              </p:custDataLst>
            </p:nvPr>
          </p:nvSpPr>
          <p:spPr>
            <a:xfrm>
              <a:off x="3381768" y="3333750"/>
              <a:ext cx="9133" cy="24108"/>
            </a:xfrm>
            <a:custGeom>
              <a:avLst/>
              <a:gdLst/>
              <a:ahLst/>
              <a:cxnLst/>
              <a:rect l="0" t="0" r="0" b="0"/>
              <a:pathLst>
                <a:path w="9133" h="24108">
                  <a:moveTo>
                    <a:pt x="9132" y="19050"/>
                  </a:moveTo>
                  <a:lnTo>
                    <a:pt x="9132" y="19050"/>
                  </a:lnTo>
                  <a:lnTo>
                    <a:pt x="4075" y="24107"/>
                  </a:lnTo>
                  <a:lnTo>
                    <a:pt x="2586" y="23480"/>
                  </a:lnTo>
                  <a:lnTo>
                    <a:pt x="0" y="11781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4062"/>
            <p:cNvSpPr/>
            <p:nvPr>
              <p:custDataLst>
                <p:tags r:id="rId186"/>
              </p:custDataLst>
            </p:nvPr>
          </p:nvSpPr>
          <p:spPr>
            <a:xfrm>
              <a:off x="3048392" y="3108606"/>
              <a:ext cx="199634" cy="291497"/>
            </a:xfrm>
            <a:custGeom>
              <a:avLst/>
              <a:gdLst/>
              <a:ahLst/>
              <a:cxnLst/>
              <a:rect l="0" t="0" r="0" b="0"/>
              <a:pathLst>
                <a:path w="199634" h="291497">
                  <a:moveTo>
                    <a:pt x="9133" y="72744"/>
                  </a:moveTo>
                  <a:lnTo>
                    <a:pt x="9133" y="72744"/>
                  </a:lnTo>
                  <a:lnTo>
                    <a:pt x="4077" y="67688"/>
                  </a:lnTo>
                  <a:lnTo>
                    <a:pt x="1594" y="62383"/>
                  </a:lnTo>
                  <a:lnTo>
                    <a:pt x="0" y="50354"/>
                  </a:lnTo>
                  <a:lnTo>
                    <a:pt x="2605" y="44096"/>
                  </a:lnTo>
                  <a:lnTo>
                    <a:pt x="4781" y="40945"/>
                  </a:lnTo>
                  <a:lnTo>
                    <a:pt x="48523" y="8682"/>
                  </a:lnTo>
                  <a:lnTo>
                    <a:pt x="66856" y="1938"/>
                  </a:lnTo>
                  <a:lnTo>
                    <a:pt x="85588" y="0"/>
                  </a:lnTo>
                  <a:lnTo>
                    <a:pt x="120661" y="7379"/>
                  </a:lnTo>
                  <a:lnTo>
                    <a:pt x="127935" y="10117"/>
                  </a:lnTo>
                  <a:lnTo>
                    <a:pt x="138840" y="18804"/>
                  </a:lnTo>
                  <a:lnTo>
                    <a:pt x="143229" y="24084"/>
                  </a:lnTo>
                  <a:lnTo>
                    <a:pt x="145284" y="44062"/>
                  </a:lnTo>
                  <a:lnTo>
                    <a:pt x="141611" y="69521"/>
                  </a:lnTo>
                  <a:lnTo>
                    <a:pt x="128702" y="106596"/>
                  </a:lnTo>
                  <a:lnTo>
                    <a:pt x="111499" y="145283"/>
                  </a:lnTo>
                  <a:lnTo>
                    <a:pt x="81840" y="186758"/>
                  </a:lnTo>
                  <a:lnTo>
                    <a:pt x="45088" y="233503"/>
                  </a:lnTo>
                  <a:lnTo>
                    <a:pt x="15647" y="279383"/>
                  </a:lnTo>
                  <a:lnTo>
                    <a:pt x="15592" y="283528"/>
                  </a:lnTo>
                  <a:lnTo>
                    <a:pt x="17673" y="286292"/>
                  </a:lnTo>
                  <a:lnTo>
                    <a:pt x="25628" y="289363"/>
                  </a:lnTo>
                  <a:lnTo>
                    <a:pt x="69252" y="291496"/>
                  </a:lnTo>
                  <a:lnTo>
                    <a:pt x="112613" y="285209"/>
                  </a:lnTo>
                  <a:lnTo>
                    <a:pt x="154575" y="280047"/>
                  </a:lnTo>
                  <a:lnTo>
                    <a:pt x="199633" y="272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4" name="SMARTInkShape-Group712"/>
          <p:cNvGrpSpPr/>
          <p:nvPr/>
        </p:nvGrpSpPr>
        <p:grpSpPr>
          <a:xfrm>
            <a:off x="6524829" y="3021220"/>
            <a:ext cx="809176" cy="369681"/>
            <a:chOff x="6524829" y="3021220"/>
            <a:chExt cx="809176" cy="369681"/>
          </a:xfrm>
        </p:grpSpPr>
        <p:sp>
          <p:nvSpPr>
            <p:cNvPr id="1147" name="SMARTInkShape-4063"/>
            <p:cNvSpPr/>
            <p:nvPr>
              <p:custDataLst>
                <p:tags r:id="rId157"/>
              </p:custDataLst>
            </p:nvPr>
          </p:nvSpPr>
          <p:spPr>
            <a:xfrm>
              <a:off x="7239000" y="3041123"/>
              <a:ext cx="95005" cy="349778"/>
            </a:xfrm>
            <a:custGeom>
              <a:avLst/>
              <a:gdLst/>
              <a:ahLst/>
              <a:cxnLst/>
              <a:rect l="0" t="0" r="0" b="0"/>
              <a:pathLst>
                <a:path w="95005" h="349778">
                  <a:moveTo>
                    <a:pt x="57150" y="16402"/>
                  </a:moveTo>
                  <a:lnTo>
                    <a:pt x="57150" y="16402"/>
                  </a:lnTo>
                  <a:lnTo>
                    <a:pt x="57150" y="6289"/>
                  </a:lnTo>
                  <a:lnTo>
                    <a:pt x="58208" y="3310"/>
                  </a:lnTo>
                  <a:lnTo>
                    <a:pt x="59972" y="1324"/>
                  </a:lnTo>
                  <a:lnTo>
                    <a:pt x="62206" y="0"/>
                  </a:lnTo>
                  <a:lnTo>
                    <a:pt x="64754" y="1234"/>
                  </a:lnTo>
                  <a:lnTo>
                    <a:pt x="70407" y="8250"/>
                  </a:lnTo>
                  <a:lnTo>
                    <a:pt x="88949" y="50402"/>
                  </a:lnTo>
                  <a:lnTo>
                    <a:pt x="93383" y="90329"/>
                  </a:lnTo>
                  <a:lnTo>
                    <a:pt x="94420" y="124400"/>
                  </a:lnTo>
                  <a:lnTo>
                    <a:pt x="95004" y="170815"/>
                  </a:lnTo>
                  <a:lnTo>
                    <a:pt x="90145" y="214943"/>
                  </a:lnTo>
                  <a:lnTo>
                    <a:pt x="77936" y="253176"/>
                  </a:lnTo>
                  <a:lnTo>
                    <a:pt x="49533" y="297522"/>
                  </a:lnTo>
                  <a:lnTo>
                    <a:pt x="0" y="349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4064"/>
            <p:cNvSpPr/>
            <p:nvPr>
              <p:custDataLst>
                <p:tags r:id="rId158"/>
              </p:custDataLst>
            </p:nvPr>
          </p:nvSpPr>
          <p:spPr>
            <a:xfrm>
              <a:off x="7183175" y="3147886"/>
              <a:ext cx="43117" cy="33073"/>
            </a:xfrm>
            <a:custGeom>
              <a:avLst/>
              <a:gdLst/>
              <a:ahLst/>
              <a:cxnLst/>
              <a:rect l="0" t="0" r="0" b="0"/>
              <a:pathLst>
                <a:path w="43117" h="33073">
                  <a:moveTo>
                    <a:pt x="8200" y="23939"/>
                  </a:moveTo>
                  <a:lnTo>
                    <a:pt x="8200" y="23939"/>
                  </a:lnTo>
                  <a:lnTo>
                    <a:pt x="0" y="23939"/>
                  </a:lnTo>
                  <a:lnTo>
                    <a:pt x="4124" y="28995"/>
                  </a:lnTo>
                  <a:lnTo>
                    <a:pt x="9211" y="31478"/>
                  </a:lnTo>
                  <a:lnTo>
                    <a:pt x="21100" y="33072"/>
                  </a:lnTo>
                  <a:lnTo>
                    <a:pt x="35540" y="28291"/>
                  </a:lnTo>
                  <a:lnTo>
                    <a:pt x="39127" y="24724"/>
                  </a:lnTo>
                  <a:lnTo>
                    <a:pt x="43112" y="15116"/>
                  </a:lnTo>
                  <a:lnTo>
                    <a:pt x="43116" y="11707"/>
                  </a:lnTo>
                  <a:lnTo>
                    <a:pt x="42061" y="9434"/>
                  </a:lnTo>
                  <a:lnTo>
                    <a:pt x="32762" y="731"/>
                  </a:lnTo>
                  <a:lnTo>
                    <a:pt x="29867" y="0"/>
                  </a:lnTo>
                  <a:lnTo>
                    <a:pt x="17725" y="4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4065"/>
            <p:cNvSpPr/>
            <p:nvPr>
              <p:custDataLst>
                <p:tags r:id="rId159"/>
              </p:custDataLst>
            </p:nvPr>
          </p:nvSpPr>
          <p:spPr>
            <a:xfrm>
              <a:off x="7176363" y="3286125"/>
              <a:ext cx="5488" cy="76201"/>
            </a:xfrm>
            <a:custGeom>
              <a:avLst/>
              <a:gdLst/>
              <a:ahLst/>
              <a:cxnLst/>
              <a:rect l="0" t="0" r="0" b="0"/>
              <a:pathLst>
                <a:path w="5488" h="76201">
                  <a:moveTo>
                    <a:pt x="5487" y="0"/>
                  </a:moveTo>
                  <a:lnTo>
                    <a:pt x="5487" y="0"/>
                  </a:lnTo>
                  <a:lnTo>
                    <a:pt x="431" y="5057"/>
                  </a:lnTo>
                  <a:lnTo>
                    <a:pt x="0" y="8663"/>
                  </a:lnTo>
                  <a:lnTo>
                    <a:pt x="5212" y="54189"/>
                  </a:lnTo>
                  <a:lnTo>
                    <a:pt x="548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4066"/>
            <p:cNvSpPr/>
            <p:nvPr>
              <p:custDataLst>
                <p:tags r:id="rId160"/>
              </p:custDataLst>
            </p:nvPr>
          </p:nvSpPr>
          <p:spPr>
            <a:xfrm>
              <a:off x="6969210" y="3048000"/>
              <a:ext cx="165016" cy="266701"/>
            </a:xfrm>
            <a:custGeom>
              <a:avLst/>
              <a:gdLst/>
              <a:ahLst/>
              <a:cxnLst/>
              <a:rect l="0" t="0" r="0" b="0"/>
              <a:pathLst>
                <a:path w="165016" h="266701">
                  <a:moveTo>
                    <a:pt x="165015" y="0"/>
                  </a:moveTo>
                  <a:lnTo>
                    <a:pt x="165015" y="0"/>
                  </a:lnTo>
                  <a:lnTo>
                    <a:pt x="151758" y="0"/>
                  </a:lnTo>
                  <a:lnTo>
                    <a:pt x="142895" y="8467"/>
                  </a:lnTo>
                  <a:lnTo>
                    <a:pt x="128827" y="31084"/>
                  </a:lnTo>
                  <a:lnTo>
                    <a:pt x="103688" y="77588"/>
                  </a:lnTo>
                  <a:lnTo>
                    <a:pt x="81915" y="119082"/>
                  </a:lnTo>
                  <a:lnTo>
                    <a:pt x="52931" y="161509"/>
                  </a:lnTo>
                  <a:lnTo>
                    <a:pt x="28585" y="205654"/>
                  </a:lnTo>
                  <a:lnTo>
                    <a:pt x="3281" y="247886"/>
                  </a:lnTo>
                  <a:lnTo>
                    <a:pt x="43" y="254158"/>
                  </a:lnTo>
                  <a:lnTo>
                    <a:pt x="0" y="258338"/>
                  </a:lnTo>
                  <a:lnTo>
                    <a:pt x="2088" y="261126"/>
                  </a:lnTo>
                  <a:lnTo>
                    <a:pt x="8994" y="264223"/>
                  </a:lnTo>
                  <a:lnTo>
                    <a:pt x="2214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4067"/>
            <p:cNvSpPr/>
            <p:nvPr>
              <p:custDataLst>
                <p:tags r:id="rId161"/>
              </p:custDataLst>
            </p:nvPr>
          </p:nvSpPr>
          <p:spPr>
            <a:xfrm>
              <a:off x="6524829" y="3021220"/>
              <a:ext cx="140921" cy="331581"/>
            </a:xfrm>
            <a:custGeom>
              <a:avLst/>
              <a:gdLst/>
              <a:ahLst/>
              <a:cxnLst/>
              <a:rect l="0" t="0" r="0" b="0"/>
              <a:pathLst>
                <a:path w="140921" h="331581">
                  <a:moveTo>
                    <a:pt x="114096" y="45830"/>
                  </a:moveTo>
                  <a:lnTo>
                    <a:pt x="114096" y="45830"/>
                  </a:lnTo>
                  <a:lnTo>
                    <a:pt x="119152" y="40774"/>
                  </a:lnTo>
                  <a:lnTo>
                    <a:pt x="121634" y="32647"/>
                  </a:lnTo>
                  <a:lnTo>
                    <a:pt x="122296" y="27516"/>
                  </a:lnTo>
                  <a:lnTo>
                    <a:pt x="123797" y="24096"/>
                  </a:lnTo>
                  <a:lnTo>
                    <a:pt x="125854" y="21815"/>
                  </a:lnTo>
                  <a:lnTo>
                    <a:pt x="136762" y="13099"/>
                  </a:lnTo>
                  <a:lnTo>
                    <a:pt x="140045" y="7294"/>
                  </a:lnTo>
                  <a:lnTo>
                    <a:pt x="140920" y="4264"/>
                  </a:lnTo>
                  <a:lnTo>
                    <a:pt x="140446" y="2244"/>
                  </a:lnTo>
                  <a:lnTo>
                    <a:pt x="139070" y="898"/>
                  </a:lnTo>
                  <a:lnTo>
                    <a:pt x="137095" y="0"/>
                  </a:lnTo>
                  <a:lnTo>
                    <a:pt x="129257" y="1825"/>
                  </a:lnTo>
                  <a:lnTo>
                    <a:pt x="118717" y="7222"/>
                  </a:lnTo>
                  <a:lnTo>
                    <a:pt x="71178" y="50889"/>
                  </a:lnTo>
                  <a:lnTo>
                    <a:pt x="36320" y="90576"/>
                  </a:lnTo>
                  <a:lnTo>
                    <a:pt x="11517" y="137147"/>
                  </a:lnTo>
                  <a:lnTo>
                    <a:pt x="7610" y="144808"/>
                  </a:lnTo>
                  <a:lnTo>
                    <a:pt x="1339" y="191950"/>
                  </a:lnTo>
                  <a:lnTo>
                    <a:pt x="0" y="236966"/>
                  </a:lnTo>
                  <a:lnTo>
                    <a:pt x="4913" y="265094"/>
                  </a:lnTo>
                  <a:lnTo>
                    <a:pt x="33537" y="311959"/>
                  </a:lnTo>
                  <a:lnTo>
                    <a:pt x="41604" y="320390"/>
                  </a:lnTo>
                  <a:lnTo>
                    <a:pt x="46718" y="324120"/>
                  </a:lnTo>
                  <a:lnTo>
                    <a:pt x="85521" y="331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4068"/>
            <p:cNvSpPr/>
            <p:nvPr>
              <p:custDataLst>
                <p:tags r:id="rId162"/>
              </p:custDataLst>
            </p:nvPr>
          </p:nvSpPr>
          <p:spPr>
            <a:xfrm>
              <a:off x="6679673" y="3209925"/>
              <a:ext cx="130703" cy="19051"/>
            </a:xfrm>
            <a:custGeom>
              <a:avLst/>
              <a:gdLst/>
              <a:ahLst/>
              <a:cxnLst/>
              <a:rect l="0" t="0" r="0" b="0"/>
              <a:pathLst>
                <a:path w="130703" h="19051">
                  <a:moveTo>
                    <a:pt x="16402" y="19050"/>
                  </a:moveTo>
                  <a:lnTo>
                    <a:pt x="16402" y="19050"/>
                  </a:lnTo>
                  <a:lnTo>
                    <a:pt x="0" y="19050"/>
                  </a:lnTo>
                  <a:lnTo>
                    <a:pt x="44113" y="13994"/>
                  </a:lnTo>
                  <a:lnTo>
                    <a:pt x="89453" y="9349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4069"/>
            <p:cNvSpPr/>
            <p:nvPr>
              <p:custDataLst>
                <p:tags r:id="rId163"/>
              </p:custDataLst>
            </p:nvPr>
          </p:nvSpPr>
          <p:spPr>
            <a:xfrm>
              <a:off x="6934200" y="3087816"/>
              <a:ext cx="179999" cy="198310"/>
            </a:xfrm>
            <a:custGeom>
              <a:avLst/>
              <a:gdLst/>
              <a:ahLst/>
              <a:cxnLst/>
              <a:rect l="0" t="0" r="0" b="0"/>
              <a:pathLst>
                <a:path w="179999" h="198310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1058" y="486"/>
                  </a:lnTo>
                  <a:lnTo>
                    <a:pt x="5056" y="3849"/>
                  </a:lnTo>
                  <a:lnTo>
                    <a:pt x="7538" y="8871"/>
                  </a:lnTo>
                  <a:lnTo>
                    <a:pt x="8200" y="11692"/>
                  </a:lnTo>
                  <a:lnTo>
                    <a:pt x="35924" y="56611"/>
                  </a:lnTo>
                  <a:lnTo>
                    <a:pt x="76257" y="102574"/>
                  </a:lnTo>
                  <a:lnTo>
                    <a:pt x="115561" y="134811"/>
                  </a:lnTo>
                  <a:lnTo>
                    <a:pt x="159114" y="176523"/>
                  </a:lnTo>
                  <a:lnTo>
                    <a:pt x="179998" y="197335"/>
                  </a:lnTo>
                  <a:lnTo>
                    <a:pt x="179265" y="197660"/>
                  </a:lnTo>
                  <a:lnTo>
                    <a:pt x="171450" y="19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7" name="SMARTInkShape-Group713"/>
          <p:cNvGrpSpPr/>
          <p:nvPr/>
        </p:nvGrpSpPr>
        <p:grpSpPr>
          <a:xfrm>
            <a:off x="7865507" y="3162300"/>
            <a:ext cx="268844" cy="137695"/>
            <a:chOff x="7865507" y="3162300"/>
            <a:chExt cx="268844" cy="137695"/>
          </a:xfrm>
        </p:grpSpPr>
        <p:sp>
          <p:nvSpPr>
            <p:cNvPr id="1155" name="SMARTInkShape-4070"/>
            <p:cNvSpPr/>
            <p:nvPr>
              <p:custDataLst>
                <p:tags r:id="rId155"/>
              </p:custDataLst>
            </p:nvPr>
          </p:nvSpPr>
          <p:spPr>
            <a:xfrm>
              <a:off x="7865507" y="3257550"/>
              <a:ext cx="268844" cy="42445"/>
            </a:xfrm>
            <a:custGeom>
              <a:avLst/>
              <a:gdLst/>
              <a:ahLst/>
              <a:cxnLst/>
              <a:rect l="0" t="0" r="0" b="0"/>
              <a:pathLst>
                <a:path w="268844" h="42445">
                  <a:moveTo>
                    <a:pt x="21193" y="19050"/>
                  </a:moveTo>
                  <a:lnTo>
                    <a:pt x="21193" y="19050"/>
                  </a:lnTo>
                  <a:lnTo>
                    <a:pt x="12531" y="26655"/>
                  </a:lnTo>
                  <a:lnTo>
                    <a:pt x="2879" y="32307"/>
                  </a:lnTo>
                  <a:lnTo>
                    <a:pt x="517" y="35297"/>
                  </a:lnTo>
                  <a:lnTo>
                    <a:pt x="0" y="38348"/>
                  </a:lnTo>
                  <a:lnTo>
                    <a:pt x="714" y="41440"/>
                  </a:lnTo>
                  <a:lnTo>
                    <a:pt x="4366" y="42444"/>
                  </a:lnTo>
                  <a:lnTo>
                    <a:pt x="46370" y="37562"/>
                  </a:lnTo>
                  <a:lnTo>
                    <a:pt x="87332" y="30650"/>
                  </a:lnTo>
                  <a:lnTo>
                    <a:pt x="125024" y="24910"/>
                  </a:lnTo>
                  <a:lnTo>
                    <a:pt x="158004" y="18833"/>
                  </a:lnTo>
                  <a:lnTo>
                    <a:pt x="189948" y="12603"/>
                  </a:lnTo>
                  <a:lnTo>
                    <a:pt x="2688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4071"/>
            <p:cNvSpPr/>
            <p:nvPr>
              <p:custDataLst>
                <p:tags r:id="rId156"/>
              </p:custDataLst>
            </p:nvPr>
          </p:nvSpPr>
          <p:spPr>
            <a:xfrm>
              <a:off x="7915668" y="3162300"/>
              <a:ext cx="180583" cy="9526"/>
            </a:xfrm>
            <a:custGeom>
              <a:avLst/>
              <a:gdLst/>
              <a:ahLst/>
              <a:cxnLst/>
              <a:rect l="0" t="0" r="0" b="0"/>
              <a:pathLst>
                <a:path w="1805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1824" y="8467"/>
                  </a:lnTo>
                  <a:lnTo>
                    <a:pt x="80818" y="1324"/>
                  </a:lnTo>
                  <a:lnTo>
                    <a:pt x="121443" y="261"/>
                  </a:lnTo>
                  <a:lnTo>
                    <a:pt x="180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8" name="SMARTInkShape-4072"/>
          <p:cNvSpPr/>
          <p:nvPr>
            <p:custDataLst>
              <p:tags r:id="rId4"/>
            </p:custDataLst>
          </p:nvPr>
        </p:nvSpPr>
        <p:spPr>
          <a:xfrm>
            <a:off x="8374818" y="3076575"/>
            <a:ext cx="163008" cy="235392"/>
          </a:xfrm>
          <a:custGeom>
            <a:avLst/>
            <a:gdLst/>
            <a:ahLst/>
            <a:cxnLst/>
            <a:rect l="0" t="0" r="0" b="0"/>
            <a:pathLst>
              <a:path w="163008" h="235392">
                <a:moveTo>
                  <a:pt x="83382" y="57150"/>
                </a:moveTo>
                <a:lnTo>
                  <a:pt x="83382" y="57150"/>
                </a:lnTo>
                <a:lnTo>
                  <a:pt x="83382" y="20917"/>
                </a:lnTo>
                <a:lnTo>
                  <a:pt x="50889" y="46165"/>
                </a:lnTo>
                <a:lnTo>
                  <a:pt x="24841" y="81731"/>
                </a:lnTo>
                <a:lnTo>
                  <a:pt x="7417" y="129270"/>
                </a:lnTo>
                <a:lnTo>
                  <a:pt x="1995" y="146353"/>
                </a:lnTo>
                <a:lnTo>
                  <a:pt x="0" y="177655"/>
                </a:lnTo>
                <a:lnTo>
                  <a:pt x="3285" y="193963"/>
                </a:lnTo>
                <a:lnTo>
                  <a:pt x="16140" y="215045"/>
                </a:lnTo>
                <a:lnTo>
                  <a:pt x="28298" y="229640"/>
                </a:lnTo>
                <a:lnTo>
                  <a:pt x="40909" y="234354"/>
                </a:lnTo>
                <a:lnTo>
                  <a:pt x="58155" y="235391"/>
                </a:lnTo>
                <a:lnTo>
                  <a:pt x="98076" y="227433"/>
                </a:lnTo>
                <a:lnTo>
                  <a:pt x="114255" y="219615"/>
                </a:lnTo>
                <a:lnTo>
                  <a:pt x="132028" y="205556"/>
                </a:lnTo>
                <a:lnTo>
                  <a:pt x="144867" y="185903"/>
                </a:lnTo>
                <a:lnTo>
                  <a:pt x="161731" y="148905"/>
                </a:lnTo>
                <a:lnTo>
                  <a:pt x="163007" y="128974"/>
                </a:lnTo>
                <a:lnTo>
                  <a:pt x="155202" y="86742"/>
                </a:lnTo>
                <a:lnTo>
                  <a:pt x="141469" y="47338"/>
                </a:lnTo>
                <a:lnTo>
                  <a:pt x="133748" y="36851"/>
                </a:lnTo>
                <a:lnTo>
                  <a:pt x="89009" y="8276"/>
                </a:lnTo>
                <a:lnTo>
                  <a:pt x="4528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1" name="SMARTInkShape-Group715"/>
          <p:cNvGrpSpPr/>
          <p:nvPr/>
        </p:nvGrpSpPr>
        <p:grpSpPr>
          <a:xfrm>
            <a:off x="2886076" y="2853603"/>
            <a:ext cx="643408" cy="870673"/>
            <a:chOff x="2886076" y="2853603"/>
            <a:chExt cx="643408" cy="870673"/>
          </a:xfrm>
        </p:grpSpPr>
        <p:sp>
          <p:nvSpPr>
            <p:cNvPr id="1159" name="SMARTInkShape-4073"/>
            <p:cNvSpPr/>
            <p:nvPr>
              <p:custDataLst>
                <p:tags r:id="rId153"/>
              </p:custDataLst>
            </p:nvPr>
          </p:nvSpPr>
          <p:spPr>
            <a:xfrm>
              <a:off x="3363779" y="2853603"/>
              <a:ext cx="165705" cy="146773"/>
            </a:xfrm>
            <a:custGeom>
              <a:avLst/>
              <a:gdLst/>
              <a:ahLst/>
              <a:cxnLst/>
              <a:rect l="0" t="0" r="0" b="0"/>
              <a:pathLst>
                <a:path w="165705" h="146773">
                  <a:moveTo>
                    <a:pt x="36646" y="51522"/>
                  </a:moveTo>
                  <a:lnTo>
                    <a:pt x="36646" y="51522"/>
                  </a:lnTo>
                  <a:lnTo>
                    <a:pt x="31589" y="51522"/>
                  </a:lnTo>
                  <a:lnTo>
                    <a:pt x="26285" y="48700"/>
                  </a:lnTo>
                  <a:lnTo>
                    <a:pt x="3452" y="27842"/>
                  </a:lnTo>
                  <a:lnTo>
                    <a:pt x="726" y="22300"/>
                  </a:lnTo>
                  <a:lnTo>
                    <a:pt x="0" y="19340"/>
                  </a:lnTo>
                  <a:lnTo>
                    <a:pt x="573" y="16309"/>
                  </a:lnTo>
                  <a:lnTo>
                    <a:pt x="6438" y="6987"/>
                  </a:lnTo>
                  <a:lnTo>
                    <a:pt x="11931" y="684"/>
                  </a:lnTo>
                  <a:lnTo>
                    <a:pt x="26367" y="0"/>
                  </a:lnTo>
                  <a:lnTo>
                    <a:pt x="68101" y="4442"/>
                  </a:lnTo>
                  <a:lnTo>
                    <a:pt x="108169" y="12031"/>
                  </a:lnTo>
                  <a:lnTo>
                    <a:pt x="138389" y="18066"/>
                  </a:lnTo>
                  <a:lnTo>
                    <a:pt x="153479" y="26422"/>
                  </a:lnTo>
                  <a:lnTo>
                    <a:pt x="158985" y="31614"/>
                  </a:lnTo>
                  <a:lnTo>
                    <a:pt x="165102" y="51493"/>
                  </a:lnTo>
                  <a:lnTo>
                    <a:pt x="165704" y="76909"/>
                  </a:lnTo>
                  <a:lnTo>
                    <a:pt x="141421" y="146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4074"/>
            <p:cNvSpPr/>
            <p:nvPr>
              <p:custDataLst>
                <p:tags r:id="rId154"/>
              </p:custDataLst>
            </p:nvPr>
          </p:nvSpPr>
          <p:spPr>
            <a:xfrm>
              <a:off x="2886076" y="2924175"/>
              <a:ext cx="590016" cy="800101"/>
            </a:xfrm>
            <a:custGeom>
              <a:avLst/>
              <a:gdLst/>
              <a:ahLst/>
              <a:cxnLst/>
              <a:rect l="0" t="0" r="0" b="0"/>
              <a:pathLst>
                <a:path w="590016" h="800101">
                  <a:moveTo>
                    <a:pt x="38099" y="800100"/>
                  </a:moveTo>
                  <a:lnTo>
                    <a:pt x="38099" y="800100"/>
                  </a:lnTo>
                  <a:lnTo>
                    <a:pt x="19834" y="790968"/>
                  </a:lnTo>
                  <a:lnTo>
                    <a:pt x="152" y="790575"/>
                  </a:lnTo>
                  <a:lnTo>
                    <a:pt x="0" y="767909"/>
                  </a:lnTo>
                  <a:lnTo>
                    <a:pt x="2822" y="761804"/>
                  </a:lnTo>
                  <a:lnTo>
                    <a:pt x="31798" y="716989"/>
                  </a:lnTo>
                  <a:lnTo>
                    <a:pt x="64061" y="671200"/>
                  </a:lnTo>
                  <a:lnTo>
                    <a:pt x="89010" y="629568"/>
                  </a:lnTo>
                  <a:lnTo>
                    <a:pt x="117143" y="583401"/>
                  </a:lnTo>
                  <a:lnTo>
                    <a:pt x="140894" y="547510"/>
                  </a:lnTo>
                  <a:lnTo>
                    <a:pt x="166982" y="506183"/>
                  </a:lnTo>
                  <a:lnTo>
                    <a:pt x="198701" y="464305"/>
                  </a:lnTo>
                  <a:lnTo>
                    <a:pt x="231029" y="418383"/>
                  </a:lnTo>
                  <a:lnTo>
                    <a:pt x="267419" y="371262"/>
                  </a:lnTo>
                  <a:lnTo>
                    <a:pt x="305012" y="323787"/>
                  </a:lnTo>
                  <a:lnTo>
                    <a:pt x="340140" y="276206"/>
                  </a:lnTo>
                  <a:lnTo>
                    <a:pt x="373479" y="231417"/>
                  </a:lnTo>
                  <a:lnTo>
                    <a:pt x="410168" y="191335"/>
                  </a:lnTo>
                  <a:lnTo>
                    <a:pt x="455435" y="144921"/>
                  </a:lnTo>
                  <a:lnTo>
                    <a:pt x="493892" y="105179"/>
                  </a:lnTo>
                  <a:lnTo>
                    <a:pt x="529621" y="62260"/>
                  </a:lnTo>
                  <a:lnTo>
                    <a:pt x="554355" y="31652"/>
                  </a:lnTo>
                  <a:lnTo>
                    <a:pt x="563880" y="23592"/>
                  </a:lnTo>
                  <a:lnTo>
                    <a:pt x="575552" y="6530"/>
                  </a:lnTo>
                  <a:lnTo>
                    <a:pt x="581414" y="2902"/>
                  </a:lnTo>
                  <a:lnTo>
                    <a:pt x="590015" y="170"/>
                  </a:lnTo>
                  <a:lnTo>
                    <a:pt x="5810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5" name="SMARTInkShape-Group716"/>
          <p:cNvGrpSpPr/>
          <p:nvPr/>
        </p:nvGrpSpPr>
        <p:grpSpPr>
          <a:xfrm>
            <a:off x="1128811" y="4295892"/>
            <a:ext cx="445563" cy="314209"/>
            <a:chOff x="1128811" y="4295892"/>
            <a:chExt cx="445563" cy="314209"/>
          </a:xfrm>
        </p:grpSpPr>
        <p:sp>
          <p:nvSpPr>
            <p:cNvPr id="1162" name="SMARTInkShape-4075"/>
            <p:cNvSpPr/>
            <p:nvPr>
              <p:custDataLst>
                <p:tags r:id="rId150"/>
              </p:custDataLst>
            </p:nvPr>
          </p:nvSpPr>
          <p:spPr>
            <a:xfrm>
              <a:off x="1410601" y="4295892"/>
              <a:ext cx="163773" cy="314209"/>
            </a:xfrm>
            <a:custGeom>
              <a:avLst/>
              <a:gdLst/>
              <a:ahLst/>
              <a:cxnLst/>
              <a:rect l="0" t="0" r="0" b="0"/>
              <a:pathLst>
                <a:path w="163773" h="314209">
                  <a:moveTo>
                    <a:pt x="27674" y="9408"/>
                  </a:moveTo>
                  <a:lnTo>
                    <a:pt x="27674" y="9408"/>
                  </a:lnTo>
                  <a:lnTo>
                    <a:pt x="27674" y="4352"/>
                  </a:lnTo>
                  <a:lnTo>
                    <a:pt x="26616" y="2862"/>
                  </a:lnTo>
                  <a:lnTo>
                    <a:pt x="24852" y="1869"/>
                  </a:lnTo>
                  <a:lnTo>
                    <a:pt x="14491" y="472"/>
                  </a:lnTo>
                  <a:lnTo>
                    <a:pt x="2139" y="0"/>
                  </a:lnTo>
                  <a:lnTo>
                    <a:pt x="1126" y="1019"/>
                  </a:lnTo>
                  <a:lnTo>
                    <a:pt x="0" y="4974"/>
                  </a:lnTo>
                  <a:lnTo>
                    <a:pt x="5144" y="13082"/>
                  </a:lnTo>
                  <a:lnTo>
                    <a:pt x="22762" y="29546"/>
                  </a:lnTo>
                  <a:lnTo>
                    <a:pt x="60894" y="60352"/>
                  </a:lnTo>
                  <a:lnTo>
                    <a:pt x="102434" y="86920"/>
                  </a:lnTo>
                  <a:lnTo>
                    <a:pt x="147152" y="129128"/>
                  </a:lnTo>
                  <a:lnTo>
                    <a:pt x="161970" y="143776"/>
                  </a:lnTo>
                  <a:lnTo>
                    <a:pt x="163772" y="149787"/>
                  </a:lnTo>
                  <a:lnTo>
                    <a:pt x="161250" y="173415"/>
                  </a:lnTo>
                  <a:lnTo>
                    <a:pt x="152742" y="199467"/>
                  </a:lnTo>
                  <a:lnTo>
                    <a:pt x="130483" y="229300"/>
                  </a:lnTo>
                  <a:lnTo>
                    <a:pt x="83289" y="275479"/>
                  </a:lnTo>
                  <a:lnTo>
                    <a:pt x="46724" y="314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4076"/>
            <p:cNvSpPr/>
            <p:nvPr>
              <p:custDataLst>
                <p:tags r:id="rId151"/>
              </p:custDataLst>
            </p:nvPr>
          </p:nvSpPr>
          <p:spPr>
            <a:xfrm>
              <a:off x="1160034" y="4476750"/>
              <a:ext cx="363967" cy="57151"/>
            </a:xfrm>
            <a:custGeom>
              <a:avLst/>
              <a:gdLst/>
              <a:ahLst/>
              <a:cxnLst/>
              <a:rect l="0" t="0" r="0" b="0"/>
              <a:pathLst>
                <a:path w="363967" h="57151">
                  <a:moveTo>
                    <a:pt x="30591" y="57150"/>
                  </a:moveTo>
                  <a:lnTo>
                    <a:pt x="30591" y="57150"/>
                  </a:lnTo>
                  <a:lnTo>
                    <a:pt x="0" y="57150"/>
                  </a:lnTo>
                  <a:lnTo>
                    <a:pt x="37979" y="57150"/>
                  </a:lnTo>
                  <a:lnTo>
                    <a:pt x="78171" y="52094"/>
                  </a:lnTo>
                  <a:lnTo>
                    <a:pt x="125009" y="48508"/>
                  </a:lnTo>
                  <a:lnTo>
                    <a:pt x="171106" y="44977"/>
                  </a:lnTo>
                  <a:lnTo>
                    <a:pt x="209808" y="37316"/>
                  </a:lnTo>
                  <a:lnTo>
                    <a:pt x="253026" y="31165"/>
                  </a:lnTo>
                  <a:lnTo>
                    <a:pt x="296073" y="24031"/>
                  </a:lnTo>
                  <a:lnTo>
                    <a:pt x="339580" y="12429"/>
                  </a:lnTo>
                  <a:lnTo>
                    <a:pt x="363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4077"/>
            <p:cNvSpPr/>
            <p:nvPr>
              <p:custDataLst>
                <p:tags r:id="rId152"/>
              </p:custDataLst>
            </p:nvPr>
          </p:nvSpPr>
          <p:spPr>
            <a:xfrm>
              <a:off x="1128811" y="4410075"/>
              <a:ext cx="347565" cy="15014"/>
            </a:xfrm>
            <a:custGeom>
              <a:avLst/>
              <a:gdLst/>
              <a:ahLst/>
              <a:cxnLst/>
              <a:rect l="0" t="0" r="0" b="0"/>
              <a:pathLst>
                <a:path w="347565" h="15014">
                  <a:moveTo>
                    <a:pt x="14189" y="9525"/>
                  </a:moveTo>
                  <a:lnTo>
                    <a:pt x="14189" y="9525"/>
                  </a:lnTo>
                  <a:lnTo>
                    <a:pt x="5988" y="9525"/>
                  </a:lnTo>
                  <a:lnTo>
                    <a:pt x="0" y="14582"/>
                  </a:lnTo>
                  <a:lnTo>
                    <a:pt x="496" y="15013"/>
                  </a:lnTo>
                  <a:lnTo>
                    <a:pt x="19324" y="10923"/>
                  </a:lnTo>
                  <a:lnTo>
                    <a:pt x="58360" y="9801"/>
                  </a:lnTo>
                  <a:lnTo>
                    <a:pt x="99232" y="8522"/>
                  </a:lnTo>
                  <a:lnTo>
                    <a:pt x="142393" y="1331"/>
                  </a:lnTo>
                  <a:lnTo>
                    <a:pt x="183056" y="394"/>
                  </a:lnTo>
                  <a:lnTo>
                    <a:pt x="220151" y="117"/>
                  </a:lnTo>
                  <a:lnTo>
                    <a:pt x="256308" y="35"/>
                  </a:lnTo>
                  <a:lnTo>
                    <a:pt x="293832" y="10"/>
                  </a:lnTo>
                  <a:lnTo>
                    <a:pt x="3475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8" name="SMARTInkShape-Group717"/>
          <p:cNvGrpSpPr/>
          <p:nvPr/>
        </p:nvGrpSpPr>
        <p:grpSpPr>
          <a:xfrm>
            <a:off x="6629469" y="2777417"/>
            <a:ext cx="419032" cy="670634"/>
            <a:chOff x="6629469" y="2777417"/>
            <a:chExt cx="419032" cy="670634"/>
          </a:xfrm>
        </p:grpSpPr>
        <p:sp>
          <p:nvSpPr>
            <p:cNvPr id="1166" name="SMARTInkShape-4078"/>
            <p:cNvSpPr/>
            <p:nvPr>
              <p:custDataLst>
                <p:tags r:id="rId148"/>
              </p:custDataLst>
            </p:nvPr>
          </p:nvSpPr>
          <p:spPr>
            <a:xfrm>
              <a:off x="6915163" y="2777417"/>
              <a:ext cx="133338" cy="89493"/>
            </a:xfrm>
            <a:custGeom>
              <a:avLst/>
              <a:gdLst/>
              <a:ahLst/>
              <a:cxnLst/>
              <a:rect l="0" t="0" r="0" b="0"/>
              <a:pathLst>
                <a:path w="133338" h="89493">
                  <a:moveTo>
                    <a:pt x="28562" y="80083"/>
                  </a:moveTo>
                  <a:lnTo>
                    <a:pt x="28562" y="80083"/>
                  </a:lnTo>
                  <a:lnTo>
                    <a:pt x="23506" y="80083"/>
                  </a:lnTo>
                  <a:lnTo>
                    <a:pt x="22017" y="81141"/>
                  </a:lnTo>
                  <a:lnTo>
                    <a:pt x="21024" y="82905"/>
                  </a:lnTo>
                  <a:lnTo>
                    <a:pt x="19430" y="88284"/>
                  </a:lnTo>
                  <a:lnTo>
                    <a:pt x="16389" y="89019"/>
                  </a:lnTo>
                  <a:lnTo>
                    <a:pt x="5814" y="89492"/>
                  </a:lnTo>
                  <a:lnTo>
                    <a:pt x="3871" y="88472"/>
                  </a:lnTo>
                  <a:lnTo>
                    <a:pt x="2577" y="86734"/>
                  </a:lnTo>
                  <a:lnTo>
                    <a:pt x="498" y="81397"/>
                  </a:lnTo>
                  <a:lnTo>
                    <a:pt x="0" y="65928"/>
                  </a:lnTo>
                  <a:lnTo>
                    <a:pt x="2816" y="60386"/>
                  </a:lnTo>
                  <a:lnTo>
                    <a:pt x="15796" y="44250"/>
                  </a:lnTo>
                  <a:lnTo>
                    <a:pt x="19135" y="35364"/>
                  </a:lnTo>
                  <a:lnTo>
                    <a:pt x="23667" y="29163"/>
                  </a:lnTo>
                  <a:lnTo>
                    <a:pt x="69411" y="7051"/>
                  </a:lnTo>
                  <a:lnTo>
                    <a:pt x="82348" y="704"/>
                  </a:lnTo>
                  <a:lnTo>
                    <a:pt x="95153" y="0"/>
                  </a:lnTo>
                  <a:lnTo>
                    <a:pt x="110507" y="3116"/>
                  </a:lnTo>
                  <a:lnTo>
                    <a:pt x="118223" y="18825"/>
                  </a:lnTo>
                  <a:lnTo>
                    <a:pt x="133337" y="61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4079"/>
            <p:cNvSpPr/>
            <p:nvPr>
              <p:custDataLst>
                <p:tags r:id="rId149"/>
              </p:custDataLst>
            </p:nvPr>
          </p:nvSpPr>
          <p:spPr>
            <a:xfrm>
              <a:off x="6629469" y="2847975"/>
              <a:ext cx="342832" cy="600076"/>
            </a:xfrm>
            <a:custGeom>
              <a:avLst/>
              <a:gdLst/>
              <a:ahLst/>
              <a:cxnLst/>
              <a:rect l="0" t="0" r="0" b="0"/>
              <a:pathLst>
                <a:path w="342832" h="600076">
                  <a:moveTo>
                    <a:pt x="18981" y="600075"/>
                  </a:moveTo>
                  <a:lnTo>
                    <a:pt x="18981" y="600075"/>
                  </a:lnTo>
                  <a:lnTo>
                    <a:pt x="2579" y="600075"/>
                  </a:lnTo>
                  <a:lnTo>
                    <a:pt x="1696" y="599017"/>
                  </a:lnTo>
                  <a:lnTo>
                    <a:pt x="164" y="591874"/>
                  </a:lnTo>
                  <a:lnTo>
                    <a:pt x="0" y="585886"/>
                  </a:lnTo>
                  <a:lnTo>
                    <a:pt x="2784" y="580363"/>
                  </a:lnTo>
                  <a:lnTo>
                    <a:pt x="13195" y="563138"/>
                  </a:lnTo>
                  <a:lnTo>
                    <a:pt x="19955" y="539353"/>
                  </a:lnTo>
                  <a:lnTo>
                    <a:pt x="44827" y="494011"/>
                  </a:lnTo>
                  <a:lnTo>
                    <a:pt x="73433" y="447505"/>
                  </a:lnTo>
                  <a:lnTo>
                    <a:pt x="99509" y="401937"/>
                  </a:lnTo>
                  <a:lnTo>
                    <a:pt x="125038" y="364743"/>
                  </a:lnTo>
                  <a:lnTo>
                    <a:pt x="151653" y="326912"/>
                  </a:lnTo>
                  <a:lnTo>
                    <a:pt x="174473" y="288891"/>
                  </a:lnTo>
                  <a:lnTo>
                    <a:pt x="200872" y="250815"/>
                  </a:lnTo>
                  <a:lnTo>
                    <a:pt x="227744" y="213780"/>
                  </a:lnTo>
                  <a:lnTo>
                    <a:pt x="256323" y="172286"/>
                  </a:lnTo>
                  <a:lnTo>
                    <a:pt x="282352" y="133515"/>
                  </a:lnTo>
                  <a:lnTo>
                    <a:pt x="311414" y="88569"/>
                  </a:lnTo>
                  <a:lnTo>
                    <a:pt x="318284" y="74289"/>
                  </a:lnTo>
                  <a:lnTo>
                    <a:pt x="325517" y="50697"/>
                  </a:lnTo>
                  <a:lnTo>
                    <a:pt x="340161" y="28845"/>
                  </a:lnTo>
                  <a:lnTo>
                    <a:pt x="342479" y="12735"/>
                  </a:lnTo>
                  <a:lnTo>
                    <a:pt x="3428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9" name="SMARTInkShape-Group718"/>
          <p:cNvGrpSpPr/>
          <p:nvPr/>
        </p:nvGrpSpPr>
        <p:grpSpPr>
          <a:xfrm>
            <a:off x="2143755" y="4219575"/>
            <a:ext cx="1399546" cy="400051"/>
            <a:chOff x="2143755" y="4219575"/>
            <a:chExt cx="1399546" cy="400051"/>
          </a:xfrm>
        </p:grpSpPr>
        <p:sp>
          <p:nvSpPr>
            <p:cNvPr id="1169" name="SMARTInkShape-4080"/>
            <p:cNvSpPr/>
            <p:nvPr>
              <p:custDataLst>
                <p:tags r:id="rId138"/>
              </p:custDataLst>
            </p:nvPr>
          </p:nvSpPr>
          <p:spPr>
            <a:xfrm>
              <a:off x="3088632" y="4497124"/>
              <a:ext cx="15195" cy="55827"/>
            </a:xfrm>
            <a:custGeom>
              <a:avLst/>
              <a:gdLst/>
              <a:ahLst/>
              <a:cxnLst/>
              <a:rect l="0" t="0" r="0" b="0"/>
              <a:pathLst>
                <a:path w="15195" h="55827">
                  <a:moveTo>
                    <a:pt x="6993" y="8201"/>
                  </a:moveTo>
                  <a:lnTo>
                    <a:pt x="6993" y="8201"/>
                  </a:lnTo>
                  <a:lnTo>
                    <a:pt x="12049" y="8201"/>
                  </a:lnTo>
                  <a:lnTo>
                    <a:pt x="13539" y="7143"/>
                  </a:lnTo>
                  <a:lnTo>
                    <a:pt x="14532" y="5379"/>
                  </a:lnTo>
                  <a:lnTo>
                    <a:pt x="15194" y="3145"/>
                  </a:lnTo>
                  <a:lnTo>
                    <a:pt x="13519" y="1656"/>
                  </a:lnTo>
                  <a:lnTo>
                    <a:pt x="6012" y="0"/>
                  </a:lnTo>
                  <a:lnTo>
                    <a:pt x="3165" y="617"/>
                  </a:lnTo>
                  <a:lnTo>
                    <a:pt x="1265" y="2087"/>
                  </a:lnTo>
                  <a:lnTo>
                    <a:pt x="0" y="4125"/>
                  </a:lnTo>
                  <a:lnTo>
                    <a:pt x="214" y="6542"/>
                  </a:lnTo>
                  <a:lnTo>
                    <a:pt x="4514" y="16059"/>
                  </a:lnTo>
                  <a:lnTo>
                    <a:pt x="6993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4081"/>
            <p:cNvSpPr/>
            <p:nvPr>
              <p:custDataLst>
                <p:tags r:id="rId139"/>
              </p:custDataLst>
            </p:nvPr>
          </p:nvSpPr>
          <p:spPr>
            <a:xfrm>
              <a:off x="3098273" y="4362450"/>
              <a:ext cx="35453" cy="18934"/>
            </a:xfrm>
            <a:custGeom>
              <a:avLst/>
              <a:gdLst/>
              <a:ahLst/>
              <a:cxnLst/>
              <a:rect l="0" t="0" r="0" b="0"/>
              <a:pathLst>
                <a:path w="35453" h="18934">
                  <a:moveTo>
                    <a:pt x="16402" y="9525"/>
                  </a:moveTo>
                  <a:lnTo>
                    <a:pt x="16402" y="9525"/>
                  </a:lnTo>
                  <a:lnTo>
                    <a:pt x="6289" y="9525"/>
                  </a:lnTo>
                  <a:lnTo>
                    <a:pt x="3310" y="10583"/>
                  </a:lnTo>
                  <a:lnTo>
                    <a:pt x="1324" y="12347"/>
                  </a:lnTo>
                  <a:lnTo>
                    <a:pt x="0" y="14582"/>
                  </a:lnTo>
                  <a:lnTo>
                    <a:pt x="176" y="16071"/>
                  </a:lnTo>
                  <a:lnTo>
                    <a:pt x="1351" y="17064"/>
                  </a:lnTo>
                  <a:lnTo>
                    <a:pt x="5479" y="18167"/>
                  </a:lnTo>
                  <a:lnTo>
                    <a:pt x="19811" y="18933"/>
                  </a:lnTo>
                  <a:lnTo>
                    <a:pt x="21850" y="17914"/>
                  </a:lnTo>
                  <a:lnTo>
                    <a:pt x="23209" y="16176"/>
                  </a:lnTo>
                  <a:lnTo>
                    <a:pt x="24115" y="13959"/>
                  </a:lnTo>
                  <a:lnTo>
                    <a:pt x="25777" y="12481"/>
                  </a:lnTo>
                  <a:lnTo>
                    <a:pt x="30447" y="10838"/>
                  </a:lnTo>
                  <a:lnTo>
                    <a:pt x="32115" y="9342"/>
                  </a:lnTo>
                  <a:lnTo>
                    <a:pt x="35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4082"/>
            <p:cNvSpPr/>
            <p:nvPr>
              <p:custDataLst>
                <p:tags r:id="rId140"/>
              </p:custDataLst>
            </p:nvPr>
          </p:nvSpPr>
          <p:spPr>
            <a:xfrm>
              <a:off x="3295650" y="428625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3257" y="35648"/>
                  </a:lnTo>
                  <a:lnTo>
                    <a:pt x="45716" y="80476"/>
                  </a:lnTo>
                  <a:lnTo>
                    <a:pt x="72060" y="115145"/>
                  </a:lnTo>
                  <a:lnTo>
                    <a:pt x="98076" y="155490"/>
                  </a:lnTo>
                  <a:lnTo>
                    <a:pt x="133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4083"/>
            <p:cNvSpPr/>
            <p:nvPr>
              <p:custDataLst>
                <p:tags r:id="rId141"/>
              </p:custDataLst>
            </p:nvPr>
          </p:nvSpPr>
          <p:spPr>
            <a:xfrm>
              <a:off x="2886395" y="4270877"/>
              <a:ext cx="161606" cy="266552"/>
            </a:xfrm>
            <a:custGeom>
              <a:avLst/>
              <a:gdLst/>
              <a:ahLst/>
              <a:cxnLst/>
              <a:rect l="0" t="0" r="0" b="0"/>
              <a:pathLst>
                <a:path w="161606" h="266552">
                  <a:moveTo>
                    <a:pt x="161605" y="15373"/>
                  </a:moveTo>
                  <a:lnTo>
                    <a:pt x="161605" y="15373"/>
                  </a:lnTo>
                  <a:lnTo>
                    <a:pt x="161605" y="5260"/>
                  </a:lnTo>
                  <a:lnTo>
                    <a:pt x="160547" y="3339"/>
                  </a:lnTo>
                  <a:lnTo>
                    <a:pt x="158783" y="3117"/>
                  </a:lnTo>
                  <a:lnTo>
                    <a:pt x="156549" y="4027"/>
                  </a:lnTo>
                  <a:lnTo>
                    <a:pt x="155059" y="3576"/>
                  </a:lnTo>
                  <a:lnTo>
                    <a:pt x="154066" y="2217"/>
                  </a:lnTo>
                  <a:lnTo>
                    <a:pt x="153404" y="252"/>
                  </a:lnTo>
                  <a:lnTo>
                    <a:pt x="151904" y="0"/>
                  </a:lnTo>
                  <a:lnTo>
                    <a:pt x="147416" y="2544"/>
                  </a:lnTo>
                  <a:lnTo>
                    <a:pt x="121105" y="38148"/>
                  </a:lnTo>
                  <a:lnTo>
                    <a:pt x="104805" y="79533"/>
                  </a:lnTo>
                  <a:lnTo>
                    <a:pt x="83047" y="117086"/>
                  </a:lnTo>
                  <a:lnTo>
                    <a:pt x="59539" y="162700"/>
                  </a:lnTo>
                  <a:lnTo>
                    <a:pt x="30065" y="208076"/>
                  </a:lnTo>
                  <a:lnTo>
                    <a:pt x="5145" y="248144"/>
                  </a:lnTo>
                  <a:lnTo>
                    <a:pt x="400" y="266551"/>
                  </a:lnTo>
                  <a:lnTo>
                    <a:pt x="160" y="266434"/>
                  </a:lnTo>
                  <a:lnTo>
                    <a:pt x="0" y="265297"/>
                  </a:lnTo>
                  <a:lnTo>
                    <a:pt x="18730" y="263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4084"/>
            <p:cNvSpPr/>
            <p:nvPr>
              <p:custDataLst>
                <p:tags r:id="rId142"/>
              </p:custDataLst>
            </p:nvPr>
          </p:nvSpPr>
          <p:spPr>
            <a:xfrm>
              <a:off x="2838485" y="4309677"/>
              <a:ext cx="161891" cy="205174"/>
            </a:xfrm>
            <a:custGeom>
              <a:avLst/>
              <a:gdLst/>
              <a:ahLst/>
              <a:cxnLst/>
              <a:rect l="0" t="0" r="0" b="0"/>
              <a:pathLst>
                <a:path w="161891" h="205174">
                  <a:moveTo>
                    <a:pt x="9490" y="24198"/>
                  </a:moveTo>
                  <a:lnTo>
                    <a:pt x="9490" y="24198"/>
                  </a:lnTo>
                  <a:lnTo>
                    <a:pt x="4434" y="19142"/>
                  </a:lnTo>
                  <a:lnTo>
                    <a:pt x="1951" y="13837"/>
                  </a:lnTo>
                  <a:lnTo>
                    <a:pt x="43" y="0"/>
                  </a:lnTo>
                  <a:lnTo>
                    <a:pt x="0" y="2154"/>
                  </a:lnTo>
                  <a:lnTo>
                    <a:pt x="1046" y="3152"/>
                  </a:lnTo>
                  <a:lnTo>
                    <a:pt x="5032" y="4261"/>
                  </a:lnTo>
                  <a:lnTo>
                    <a:pt x="23339" y="20054"/>
                  </a:lnTo>
                  <a:lnTo>
                    <a:pt x="50364" y="60381"/>
                  </a:lnTo>
                  <a:lnTo>
                    <a:pt x="76086" y="100020"/>
                  </a:lnTo>
                  <a:lnTo>
                    <a:pt x="106719" y="147154"/>
                  </a:lnTo>
                  <a:lnTo>
                    <a:pt x="137370" y="183224"/>
                  </a:lnTo>
                  <a:lnTo>
                    <a:pt x="139193" y="187365"/>
                  </a:lnTo>
                  <a:lnTo>
                    <a:pt x="146864" y="194789"/>
                  </a:lnTo>
                  <a:lnTo>
                    <a:pt x="161890" y="205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4085"/>
            <p:cNvSpPr/>
            <p:nvPr>
              <p:custDataLst>
                <p:tags r:id="rId143"/>
              </p:custDataLst>
            </p:nvPr>
          </p:nvSpPr>
          <p:spPr>
            <a:xfrm>
              <a:off x="3515350" y="4439042"/>
              <a:ext cx="27951" cy="9134"/>
            </a:xfrm>
            <a:custGeom>
              <a:avLst/>
              <a:gdLst/>
              <a:ahLst/>
              <a:cxnLst/>
              <a:rect l="0" t="0" r="0" b="0"/>
              <a:pathLst>
                <a:path w="27951" h="9134">
                  <a:moveTo>
                    <a:pt x="27950" y="9133"/>
                  </a:moveTo>
                  <a:lnTo>
                    <a:pt x="27950" y="9133"/>
                  </a:lnTo>
                  <a:lnTo>
                    <a:pt x="10050" y="1594"/>
                  </a:lnTo>
                  <a:lnTo>
                    <a:pt x="1483" y="0"/>
                  </a:lnTo>
                  <a:lnTo>
                    <a:pt x="781" y="928"/>
                  </a:lnTo>
                  <a:lnTo>
                    <a:pt x="0" y="4781"/>
                  </a:lnTo>
                  <a:lnTo>
                    <a:pt x="850" y="6232"/>
                  </a:lnTo>
                  <a:lnTo>
                    <a:pt x="2475" y="7199"/>
                  </a:lnTo>
                  <a:lnTo>
                    <a:pt x="1842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4086"/>
            <p:cNvSpPr/>
            <p:nvPr>
              <p:custDataLst>
                <p:tags r:id="rId144"/>
              </p:custDataLst>
            </p:nvPr>
          </p:nvSpPr>
          <p:spPr>
            <a:xfrm>
              <a:off x="3514725" y="45434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50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4087"/>
            <p:cNvSpPr/>
            <p:nvPr>
              <p:custDataLst>
                <p:tags r:id="rId145"/>
              </p:custDataLst>
            </p:nvPr>
          </p:nvSpPr>
          <p:spPr>
            <a:xfrm>
              <a:off x="3400588" y="4319202"/>
              <a:ext cx="76038" cy="281374"/>
            </a:xfrm>
            <a:custGeom>
              <a:avLst/>
              <a:gdLst/>
              <a:ahLst/>
              <a:cxnLst/>
              <a:rect l="0" t="0" r="0" b="0"/>
              <a:pathLst>
                <a:path w="76038" h="281374">
                  <a:moveTo>
                    <a:pt x="76037" y="24198"/>
                  </a:moveTo>
                  <a:lnTo>
                    <a:pt x="76037" y="24198"/>
                  </a:lnTo>
                  <a:lnTo>
                    <a:pt x="76037" y="600"/>
                  </a:lnTo>
                  <a:lnTo>
                    <a:pt x="74979" y="0"/>
                  </a:lnTo>
                  <a:lnTo>
                    <a:pt x="73215" y="657"/>
                  </a:lnTo>
                  <a:lnTo>
                    <a:pt x="70980" y="2154"/>
                  </a:lnTo>
                  <a:lnTo>
                    <a:pt x="44566" y="43626"/>
                  </a:lnTo>
                  <a:lnTo>
                    <a:pt x="35591" y="55058"/>
                  </a:lnTo>
                  <a:lnTo>
                    <a:pt x="15435" y="102678"/>
                  </a:lnTo>
                  <a:lnTo>
                    <a:pt x="388" y="145478"/>
                  </a:lnTo>
                  <a:lnTo>
                    <a:pt x="0" y="152325"/>
                  </a:lnTo>
                  <a:lnTo>
                    <a:pt x="1004" y="154066"/>
                  </a:lnTo>
                  <a:lnTo>
                    <a:pt x="2732" y="155227"/>
                  </a:lnTo>
                  <a:lnTo>
                    <a:pt x="4942" y="156000"/>
                  </a:lnTo>
                  <a:lnTo>
                    <a:pt x="6415" y="155458"/>
                  </a:lnTo>
                  <a:lnTo>
                    <a:pt x="7397" y="154038"/>
                  </a:lnTo>
                  <a:lnTo>
                    <a:pt x="9247" y="148375"/>
                  </a:lnTo>
                  <a:lnTo>
                    <a:pt x="9328" y="153184"/>
                  </a:lnTo>
                  <a:lnTo>
                    <a:pt x="12169" y="158431"/>
                  </a:lnTo>
                  <a:lnTo>
                    <a:pt x="14409" y="161312"/>
                  </a:lnTo>
                  <a:lnTo>
                    <a:pt x="25171" y="202384"/>
                  </a:lnTo>
                  <a:lnTo>
                    <a:pt x="27985" y="244160"/>
                  </a:lnTo>
                  <a:lnTo>
                    <a:pt x="28412" y="28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4088"/>
            <p:cNvSpPr/>
            <p:nvPr>
              <p:custDataLst>
                <p:tags r:id="rId146"/>
              </p:custDataLst>
            </p:nvPr>
          </p:nvSpPr>
          <p:spPr>
            <a:xfrm>
              <a:off x="2143755" y="4219575"/>
              <a:ext cx="266071" cy="352249"/>
            </a:xfrm>
            <a:custGeom>
              <a:avLst/>
              <a:gdLst/>
              <a:ahLst/>
              <a:cxnLst/>
              <a:rect l="0" t="0" r="0" b="0"/>
              <a:pathLst>
                <a:path w="266071" h="352249">
                  <a:moveTo>
                    <a:pt x="189870" y="0"/>
                  </a:moveTo>
                  <a:lnTo>
                    <a:pt x="189870" y="0"/>
                  </a:lnTo>
                  <a:lnTo>
                    <a:pt x="189870" y="5056"/>
                  </a:lnTo>
                  <a:lnTo>
                    <a:pt x="190928" y="6546"/>
                  </a:lnTo>
                  <a:lnTo>
                    <a:pt x="192692" y="7539"/>
                  </a:lnTo>
                  <a:lnTo>
                    <a:pt x="199571" y="9263"/>
                  </a:lnTo>
                  <a:lnTo>
                    <a:pt x="208794" y="9522"/>
                  </a:lnTo>
                  <a:lnTo>
                    <a:pt x="203826" y="9525"/>
                  </a:lnTo>
                  <a:lnTo>
                    <a:pt x="198542" y="15169"/>
                  </a:lnTo>
                  <a:lnTo>
                    <a:pt x="195651" y="19638"/>
                  </a:lnTo>
                  <a:lnTo>
                    <a:pt x="183973" y="27425"/>
                  </a:lnTo>
                  <a:lnTo>
                    <a:pt x="162370" y="40582"/>
                  </a:lnTo>
                  <a:lnTo>
                    <a:pt x="136107" y="58934"/>
                  </a:lnTo>
                  <a:lnTo>
                    <a:pt x="91917" y="76017"/>
                  </a:lnTo>
                  <a:lnTo>
                    <a:pt x="59105" y="102773"/>
                  </a:lnTo>
                  <a:lnTo>
                    <a:pt x="49202" y="110235"/>
                  </a:lnTo>
                  <a:lnTo>
                    <a:pt x="13936" y="130097"/>
                  </a:lnTo>
                  <a:lnTo>
                    <a:pt x="6550" y="136491"/>
                  </a:lnTo>
                  <a:lnTo>
                    <a:pt x="2561" y="142859"/>
                  </a:lnTo>
                  <a:lnTo>
                    <a:pt x="0" y="155572"/>
                  </a:lnTo>
                  <a:lnTo>
                    <a:pt x="1907" y="158748"/>
                  </a:lnTo>
                  <a:lnTo>
                    <a:pt x="9670" y="165099"/>
                  </a:lnTo>
                  <a:lnTo>
                    <a:pt x="54713" y="170195"/>
                  </a:lnTo>
                  <a:lnTo>
                    <a:pt x="97025" y="172137"/>
                  </a:lnTo>
                  <a:lnTo>
                    <a:pt x="140838" y="178916"/>
                  </a:lnTo>
                  <a:lnTo>
                    <a:pt x="158553" y="181118"/>
                  </a:lnTo>
                  <a:lnTo>
                    <a:pt x="169954" y="185625"/>
                  </a:lnTo>
                  <a:lnTo>
                    <a:pt x="171301" y="189366"/>
                  </a:lnTo>
                  <a:lnTo>
                    <a:pt x="170082" y="193977"/>
                  </a:lnTo>
                  <a:lnTo>
                    <a:pt x="167153" y="199168"/>
                  </a:lnTo>
                  <a:lnTo>
                    <a:pt x="128161" y="231727"/>
                  </a:lnTo>
                  <a:lnTo>
                    <a:pt x="86076" y="257205"/>
                  </a:lnTo>
                  <a:lnTo>
                    <a:pt x="41289" y="292382"/>
                  </a:lnTo>
                  <a:lnTo>
                    <a:pt x="11802" y="316348"/>
                  </a:lnTo>
                  <a:lnTo>
                    <a:pt x="4895" y="326866"/>
                  </a:lnTo>
                  <a:lnTo>
                    <a:pt x="1826" y="335068"/>
                  </a:lnTo>
                  <a:lnTo>
                    <a:pt x="4182" y="338737"/>
                  </a:lnTo>
                  <a:lnTo>
                    <a:pt x="15267" y="345636"/>
                  </a:lnTo>
                  <a:lnTo>
                    <a:pt x="49471" y="350414"/>
                  </a:lnTo>
                  <a:lnTo>
                    <a:pt x="93119" y="351829"/>
                  </a:lnTo>
                  <a:lnTo>
                    <a:pt x="139566" y="352248"/>
                  </a:lnTo>
                  <a:lnTo>
                    <a:pt x="181971" y="345844"/>
                  </a:lnTo>
                  <a:lnTo>
                    <a:pt x="226096" y="343482"/>
                  </a:lnTo>
                  <a:lnTo>
                    <a:pt x="255587" y="343015"/>
                  </a:lnTo>
                  <a:lnTo>
                    <a:pt x="259081" y="341919"/>
                  </a:lnTo>
                  <a:lnTo>
                    <a:pt x="26607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4089"/>
            <p:cNvSpPr/>
            <p:nvPr>
              <p:custDataLst>
                <p:tags r:id="rId147"/>
              </p:custDataLst>
            </p:nvPr>
          </p:nvSpPr>
          <p:spPr>
            <a:xfrm>
              <a:off x="2576269" y="4238751"/>
              <a:ext cx="156623" cy="380875"/>
            </a:xfrm>
            <a:custGeom>
              <a:avLst/>
              <a:gdLst/>
              <a:ahLst/>
              <a:cxnLst/>
              <a:rect l="0" t="0" r="0" b="0"/>
              <a:pathLst>
                <a:path w="156623" h="380875">
                  <a:moveTo>
                    <a:pt x="138356" y="18924"/>
                  </a:moveTo>
                  <a:lnTo>
                    <a:pt x="138356" y="18924"/>
                  </a:lnTo>
                  <a:lnTo>
                    <a:pt x="138356" y="13868"/>
                  </a:lnTo>
                  <a:lnTo>
                    <a:pt x="140473" y="12378"/>
                  </a:lnTo>
                  <a:lnTo>
                    <a:pt x="151448" y="9223"/>
                  </a:lnTo>
                  <a:lnTo>
                    <a:pt x="153434" y="7165"/>
                  </a:lnTo>
                  <a:lnTo>
                    <a:pt x="156622" y="1314"/>
                  </a:lnTo>
                  <a:lnTo>
                    <a:pt x="143100" y="159"/>
                  </a:lnTo>
                  <a:lnTo>
                    <a:pt x="135879" y="0"/>
                  </a:lnTo>
                  <a:lnTo>
                    <a:pt x="126319" y="5575"/>
                  </a:lnTo>
                  <a:lnTo>
                    <a:pt x="84234" y="41513"/>
                  </a:lnTo>
                  <a:lnTo>
                    <a:pt x="58952" y="65797"/>
                  </a:lnTo>
                  <a:lnTo>
                    <a:pt x="39922" y="101722"/>
                  </a:lnTo>
                  <a:lnTo>
                    <a:pt x="21937" y="140706"/>
                  </a:lnTo>
                  <a:lnTo>
                    <a:pt x="10493" y="183183"/>
                  </a:lnTo>
                  <a:lnTo>
                    <a:pt x="3268" y="229876"/>
                  </a:lnTo>
                  <a:lnTo>
                    <a:pt x="0" y="254497"/>
                  </a:lnTo>
                  <a:lnTo>
                    <a:pt x="6526" y="299153"/>
                  </a:lnTo>
                  <a:lnTo>
                    <a:pt x="22139" y="343301"/>
                  </a:lnTo>
                  <a:lnTo>
                    <a:pt x="37011" y="368330"/>
                  </a:lnTo>
                  <a:lnTo>
                    <a:pt x="44983" y="375299"/>
                  </a:lnTo>
                  <a:lnTo>
                    <a:pt x="100256" y="380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0" name="SMARTInkShape-4090"/>
          <p:cNvSpPr/>
          <p:nvPr>
            <p:custDataLst>
              <p:tags r:id="rId5"/>
            </p:custDataLst>
          </p:nvPr>
        </p:nvSpPr>
        <p:spPr>
          <a:xfrm>
            <a:off x="3833165" y="4505325"/>
            <a:ext cx="234011" cy="9526"/>
          </a:xfrm>
          <a:custGeom>
            <a:avLst/>
            <a:gdLst/>
            <a:ahLst/>
            <a:cxnLst/>
            <a:rect l="0" t="0" r="0" b="0"/>
            <a:pathLst>
              <a:path w="234011" h="9526">
                <a:moveTo>
                  <a:pt x="14935" y="9525"/>
                </a:moveTo>
                <a:lnTo>
                  <a:pt x="14935" y="9525"/>
                </a:lnTo>
                <a:lnTo>
                  <a:pt x="0" y="9525"/>
                </a:lnTo>
                <a:lnTo>
                  <a:pt x="43229" y="8467"/>
                </a:lnTo>
                <a:lnTo>
                  <a:pt x="70944" y="4037"/>
                </a:lnTo>
                <a:lnTo>
                  <a:pt x="116555" y="8593"/>
                </a:lnTo>
                <a:lnTo>
                  <a:pt x="161275" y="4686"/>
                </a:lnTo>
                <a:lnTo>
                  <a:pt x="166470" y="6298"/>
                </a:lnTo>
                <a:lnTo>
                  <a:pt x="210664" y="1041"/>
                </a:lnTo>
                <a:lnTo>
                  <a:pt x="23401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8" name="SMARTInkShape-Group720"/>
          <p:cNvGrpSpPr/>
          <p:nvPr/>
        </p:nvGrpSpPr>
        <p:grpSpPr>
          <a:xfrm>
            <a:off x="4352925" y="4058475"/>
            <a:ext cx="741050" cy="639935"/>
            <a:chOff x="4352925" y="4058475"/>
            <a:chExt cx="741050" cy="639935"/>
          </a:xfrm>
        </p:grpSpPr>
        <p:sp>
          <p:nvSpPr>
            <p:cNvPr id="1181" name="SMARTInkShape-4091"/>
            <p:cNvSpPr/>
            <p:nvPr>
              <p:custDataLst>
                <p:tags r:id="rId131"/>
              </p:custDataLst>
            </p:nvPr>
          </p:nvSpPr>
          <p:spPr>
            <a:xfrm>
              <a:off x="4838700" y="4313636"/>
              <a:ext cx="161926" cy="258365"/>
            </a:xfrm>
            <a:custGeom>
              <a:avLst/>
              <a:gdLst/>
              <a:ahLst/>
              <a:cxnLst/>
              <a:rect l="0" t="0" r="0" b="0"/>
              <a:pathLst>
                <a:path w="161926" h="258365">
                  <a:moveTo>
                    <a:pt x="161925" y="20239"/>
                  </a:moveTo>
                  <a:lnTo>
                    <a:pt x="161925" y="20239"/>
                  </a:lnTo>
                  <a:lnTo>
                    <a:pt x="161925" y="12038"/>
                  </a:lnTo>
                  <a:lnTo>
                    <a:pt x="156869" y="993"/>
                  </a:lnTo>
                  <a:lnTo>
                    <a:pt x="153263" y="0"/>
                  </a:lnTo>
                  <a:lnTo>
                    <a:pt x="148742" y="1454"/>
                  </a:lnTo>
                  <a:lnTo>
                    <a:pt x="143611" y="4541"/>
                  </a:lnTo>
                  <a:lnTo>
                    <a:pt x="135088" y="16437"/>
                  </a:lnTo>
                  <a:lnTo>
                    <a:pt x="111630" y="56111"/>
                  </a:lnTo>
                  <a:lnTo>
                    <a:pt x="83316" y="101055"/>
                  </a:lnTo>
                  <a:lnTo>
                    <a:pt x="55682" y="148225"/>
                  </a:lnTo>
                  <a:lnTo>
                    <a:pt x="31753" y="192903"/>
                  </a:lnTo>
                  <a:lnTo>
                    <a:pt x="11721" y="222699"/>
                  </a:lnTo>
                  <a:lnTo>
                    <a:pt x="0" y="258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4092"/>
            <p:cNvSpPr/>
            <p:nvPr>
              <p:custDataLst>
                <p:tags r:id="rId132"/>
              </p:custDataLst>
            </p:nvPr>
          </p:nvSpPr>
          <p:spPr>
            <a:xfrm>
              <a:off x="5048250" y="45148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4093"/>
            <p:cNvSpPr/>
            <p:nvPr>
              <p:custDataLst>
                <p:tags r:id="rId133"/>
              </p:custDataLst>
            </p:nvPr>
          </p:nvSpPr>
          <p:spPr>
            <a:xfrm>
              <a:off x="5048758" y="4391025"/>
              <a:ext cx="45217" cy="51892"/>
            </a:xfrm>
            <a:custGeom>
              <a:avLst/>
              <a:gdLst/>
              <a:ahLst/>
              <a:cxnLst/>
              <a:rect l="0" t="0" r="0" b="0"/>
              <a:pathLst>
                <a:path w="45217" h="51892">
                  <a:moveTo>
                    <a:pt x="18542" y="19050"/>
                  </a:moveTo>
                  <a:lnTo>
                    <a:pt x="18542" y="19050"/>
                  </a:lnTo>
                  <a:lnTo>
                    <a:pt x="13486" y="19050"/>
                  </a:lnTo>
                  <a:lnTo>
                    <a:pt x="8181" y="21872"/>
                  </a:lnTo>
                  <a:lnTo>
                    <a:pt x="5285" y="24107"/>
                  </a:lnTo>
                  <a:lnTo>
                    <a:pt x="2067" y="29411"/>
                  </a:lnTo>
                  <a:lnTo>
                    <a:pt x="0" y="41440"/>
                  </a:lnTo>
                  <a:lnTo>
                    <a:pt x="1948" y="44560"/>
                  </a:lnTo>
                  <a:lnTo>
                    <a:pt x="9756" y="50848"/>
                  </a:lnTo>
                  <a:lnTo>
                    <a:pt x="13743" y="51891"/>
                  </a:lnTo>
                  <a:lnTo>
                    <a:pt x="17460" y="51527"/>
                  </a:lnTo>
                  <a:lnTo>
                    <a:pt x="24411" y="48301"/>
                  </a:lnTo>
                  <a:lnTo>
                    <a:pt x="40703" y="34596"/>
                  </a:lnTo>
                  <a:lnTo>
                    <a:pt x="44266" y="28429"/>
                  </a:lnTo>
                  <a:lnTo>
                    <a:pt x="45216" y="25302"/>
                  </a:lnTo>
                  <a:lnTo>
                    <a:pt x="44792" y="23218"/>
                  </a:lnTo>
                  <a:lnTo>
                    <a:pt x="43450" y="21829"/>
                  </a:lnTo>
                  <a:lnTo>
                    <a:pt x="39137" y="19226"/>
                  </a:lnTo>
                  <a:lnTo>
                    <a:pt x="33693" y="14542"/>
                  </a:lnTo>
                  <a:lnTo>
                    <a:pt x="28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4094"/>
            <p:cNvSpPr/>
            <p:nvPr>
              <p:custDataLst>
                <p:tags r:id="rId134"/>
              </p:custDataLst>
            </p:nvPr>
          </p:nvSpPr>
          <p:spPr>
            <a:xfrm>
              <a:off x="4810125" y="4305808"/>
              <a:ext cx="152401" cy="237618"/>
            </a:xfrm>
            <a:custGeom>
              <a:avLst/>
              <a:gdLst/>
              <a:ahLst/>
              <a:cxnLst/>
              <a:rect l="0" t="0" r="0" b="0"/>
              <a:pathLst>
                <a:path w="152401" h="237618">
                  <a:moveTo>
                    <a:pt x="0" y="18542"/>
                  </a:moveTo>
                  <a:lnTo>
                    <a:pt x="0" y="18542"/>
                  </a:lnTo>
                  <a:lnTo>
                    <a:pt x="0" y="1209"/>
                  </a:lnTo>
                  <a:lnTo>
                    <a:pt x="1058" y="636"/>
                  </a:lnTo>
                  <a:lnTo>
                    <a:pt x="5057" y="0"/>
                  </a:lnTo>
                  <a:lnTo>
                    <a:pt x="18314" y="9756"/>
                  </a:lnTo>
                  <a:lnTo>
                    <a:pt x="47946" y="48469"/>
                  </a:lnTo>
                  <a:lnTo>
                    <a:pt x="79417" y="89432"/>
                  </a:lnTo>
                  <a:lnTo>
                    <a:pt x="104784" y="134302"/>
                  </a:lnTo>
                  <a:lnTo>
                    <a:pt x="128922" y="176896"/>
                  </a:lnTo>
                  <a:lnTo>
                    <a:pt x="139329" y="204338"/>
                  </a:lnTo>
                  <a:lnTo>
                    <a:pt x="148056" y="216468"/>
                  </a:lnTo>
                  <a:lnTo>
                    <a:pt x="152400" y="23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4095"/>
            <p:cNvSpPr/>
            <p:nvPr>
              <p:custDataLst>
                <p:tags r:id="rId135"/>
              </p:custDataLst>
            </p:nvPr>
          </p:nvSpPr>
          <p:spPr>
            <a:xfrm>
              <a:off x="4591569" y="4486275"/>
              <a:ext cx="51195" cy="64682"/>
            </a:xfrm>
            <a:custGeom>
              <a:avLst/>
              <a:gdLst/>
              <a:ahLst/>
              <a:cxnLst/>
              <a:rect l="0" t="0" r="0" b="0"/>
              <a:pathLst>
                <a:path w="51195" h="64682">
                  <a:moveTo>
                    <a:pt x="28056" y="9525"/>
                  </a:moveTo>
                  <a:lnTo>
                    <a:pt x="28056" y="9525"/>
                  </a:lnTo>
                  <a:lnTo>
                    <a:pt x="19855" y="9525"/>
                  </a:lnTo>
                  <a:lnTo>
                    <a:pt x="5390" y="22782"/>
                  </a:lnTo>
                  <a:lnTo>
                    <a:pt x="2107" y="31645"/>
                  </a:lnTo>
                  <a:lnTo>
                    <a:pt x="0" y="49524"/>
                  </a:lnTo>
                  <a:lnTo>
                    <a:pt x="1944" y="53125"/>
                  </a:lnTo>
                  <a:lnTo>
                    <a:pt x="9748" y="59948"/>
                  </a:lnTo>
                  <a:lnTo>
                    <a:pt x="17449" y="63685"/>
                  </a:lnTo>
                  <a:lnTo>
                    <a:pt x="20985" y="64681"/>
                  </a:lnTo>
                  <a:lnTo>
                    <a:pt x="30558" y="62967"/>
                  </a:lnTo>
                  <a:lnTo>
                    <a:pt x="36074" y="61028"/>
                  </a:lnTo>
                  <a:lnTo>
                    <a:pt x="39751" y="57619"/>
                  </a:lnTo>
                  <a:lnTo>
                    <a:pt x="51194" y="36032"/>
                  </a:lnTo>
                  <a:lnTo>
                    <a:pt x="50890" y="32488"/>
                  </a:lnTo>
                  <a:lnTo>
                    <a:pt x="48570" y="29067"/>
                  </a:lnTo>
                  <a:lnTo>
                    <a:pt x="28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4096"/>
            <p:cNvSpPr/>
            <p:nvPr>
              <p:custDataLst>
                <p:tags r:id="rId136"/>
              </p:custDataLst>
            </p:nvPr>
          </p:nvSpPr>
          <p:spPr>
            <a:xfrm>
              <a:off x="4352925" y="4301565"/>
              <a:ext cx="174475" cy="396845"/>
            </a:xfrm>
            <a:custGeom>
              <a:avLst/>
              <a:gdLst/>
              <a:ahLst/>
              <a:cxnLst/>
              <a:rect l="0" t="0" r="0" b="0"/>
              <a:pathLst>
                <a:path w="174475" h="396845">
                  <a:moveTo>
                    <a:pt x="0" y="165660"/>
                  </a:moveTo>
                  <a:lnTo>
                    <a:pt x="0" y="165660"/>
                  </a:lnTo>
                  <a:lnTo>
                    <a:pt x="0" y="157459"/>
                  </a:lnTo>
                  <a:lnTo>
                    <a:pt x="0" y="161584"/>
                  </a:lnTo>
                  <a:lnTo>
                    <a:pt x="8201" y="196874"/>
                  </a:lnTo>
                  <a:lnTo>
                    <a:pt x="10321" y="239403"/>
                  </a:lnTo>
                  <a:lnTo>
                    <a:pt x="17692" y="284104"/>
                  </a:lnTo>
                  <a:lnTo>
                    <a:pt x="25328" y="326483"/>
                  </a:lnTo>
                  <a:lnTo>
                    <a:pt x="27934" y="369975"/>
                  </a:lnTo>
                  <a:lnTo>
                    <a:pt x="28519" y="396844"/>
                  </a:lnTo>
                  <a:lnTo>
                    <a:pt x="28572" y="357783"/>
                  </a:lnTo>
                  <a:lnTo>
                    <a:pt x="28575" y="312893"/>
                  </a:lnTo>
                  <a:lnTo>
                    <a:pt x="28575" y="270159"/>
                  </a:lnTo>
                  <a:lnTo>
                    <a:pt x="28575" y="237505"/>
                  </a:lnTo>
                  <a:lnTo>
                    <a:pt x="28575" y="201824"/>
                  </a:lnTo>
                  <a:lnTo>
                    <a:pt x="28575" y="154420"/>
                  </a:lnTo>
                  <a:lnTo>
                    <a:pt x="29633" y="115646"/>
                  </a:lnTo>
                  <a:lnTo>
                    <a:pt x="36776" y="69886"/>
                  </a:lnTo>
                  <a:lnTo>
                    <a:pt x="54386" y="23327"/>
                  </a:lnTo>
                  <a:lnTo>
                    <a:pt x="61566" y="14911"/>
                  </a:lnTo>
                  <a:lnTo>
                    <a:pt x="80330" y="4225"/>
                  </a:lnTo>
                  <a:lnTo>
                    <a:pt x="88479" y="886"/>
                  </a:lnTo>
                  <a:lnTo>
                    <a:pt x="105999" y="0"/>
                  </a:lnTo>
                  <a:lnTo>
                    <a:pt x="127947" y="2997"/>
                  </a:lnTo>
                  <a:lnTo>
                    <a:pt x="133771" y="11874"/>
                  </a:lnTo>
                  <a:lnTo>
                    <a:pt x="141077" y="33329"/>
                  </a:lnTo>
                  <a:lnTo>
                    <a:pt x="141461" y="67397"/>
                  </a:lnTo>
                  <a:lnTo>
                    <a:pt x="129572" y="96458"/>
                  </a:lnTo>
                  <a:lnTo>
                    <a:pt x="120471" y="109996"/>
                  </a:lnTo>
                  <a:lnTo>
                    <a:pt x="114221" y="114462"/>
                  </a:lnTo>
                  <a:lnTo>
                    <a:pt x="106641" y="117329"/>
                  </a:lnTo>
                  <a:lnTo>
                    <a:pt x="107077" y="118623"/>
                  </a:lnTo>
                  <a:lnTo>
                    <a:pt x="110384" y="122883"/>
                  </a:lnTo>
                  <a:lnTo>
                    <a:pt x="152743" y="149498"/>
                  </a:lnTo>
                  <a:lnTo>
                    <a:pt x="168729" y="166516"/>
                  </a:lnTo>
                  <a:lnTo>
                    <a:pt x="172811" y="172581"/>
                  </a:lnTo>
                  <a:lnTo>
                    <a:pt x="174474" y="178740"/>
                  </a:lnTo>
                  <a:lnTo>
                    <a:pt x="173500" y="191229"/>
                  </a:lnTo>
                  <a:lnTo>
                    <a:pt x="167001" y="210160"/>
                  </a:lnTo>
                  <a:lnTo>
                    <a:pt x="158536" y="220010"/>
                  </a:lnTo>
                  <a:lnTo>
                    <a:pt x="147719" y="226857"/>
                  </a:lnTo>
                  <a:lnTo>
                    <a:pt x="135856" y="229900"/>
                  </a:lnTo>
                  <a:lnTo>
                    <a:pt x="126349" y="228430"/>
                  </a:lnTo>
                  <a:lnTo>
                    <a:pt x="122332" y="226557"/>
                  </a:lnTo>
                  <a:lnTo>
                    <a:pt x="120713" y="224250"/>
                  </a:lnTo>
                  <a:lnTo>
                    <a:pt x="123825" y="213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4097"/>
            <p:cNvSpPr/>
            <p:nvPr>
              <p:custDataLst>
                <p:tags r:id="rId137"/>
              </p:custDataLst>
            </p:nvPr>
          </p:nvSpPr>
          <p:spPr>
            <a:xfrm>
              <a:off x="4438776" y="4058475"/>
              <a:ext cx="95125" cy="129563"/>
            </a:xfrm>
            <a:custGeom>
              <a:avLst/>
              <a:gdLst/>
              <a:ahLst/>
              <a:cxnLst/>
              <a:rect l="0" t="0" r="0" b="0"/>
              <a:pathLst>
                <a:path w="95125" h="129563">
                  <a:moveTo>
                    <a:pt x="9399" y="56325"/>
                  </a:moveTo>
                  <a:lnTo>
                    <a:pt x="9399" y="56325"/>
                  </a:lnTo>
                  <a:lnTo>
                    <a:pt x="9399" y="51269"/>
                  </a:lnTo>
                  <a:lnTo>
                    <a:pt x="18532" y="28651"/>
                  </a:lnTo>
                  <a:lnTo>
                    <a:pt x="13751" y="33073"/>
                  </a:lnTo>
                  <a:lnTo>
                    <a:pt x="4724" y="76679"/>
                  </a:lnTo>
                  <a:lnTo>
                    <a:pt x="300" y="122526"/>
                  </a:lnTo>
                  <a:lnTo>
                    <a:pt x="0" y="129562"/>
                  </a:lnTo>
                  <a:lnTo>
                    <a:pt x="6445" y="110185"/>
                  </a:lnTo>
                  <a:lnTo>
                    <a:pt x="14067" y="68422"/>
                  </a:lnTo>
                  <a:lnTo>
                    <a:pt x="31755" y="25328"/>
                  </a:lnTo>
                  <a:lnTo>
                    <a:pt x="37804" y="5439"/>
                  </a:lnTo>
                  <a:lnTo>
                    <a:pt x="39977" y="3351"/>
                  </a:lnTo>
                  <a:lnTo>
                    <a:pt x="45214" y="1031"/>
                  </a:lnTo>
                  <a:lnTo>
                    <a:pt x="51069" y="0"/>
                  </a:lnTo>
                  <a:lnTo>
                    <a:pt x="54113" y="1842"/>
                  </a:lnTo>
                  <a:lnTo>
                    <a:pt x="60316" y="9532"/>
                  </a:lnTo>
                  <a:lnTo>
                    <a:pt x="79259" y="52178"/>
                  </a:lnTo>
                  <a:lnTo>
                    <a:pt x="95124" y="8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3" name="SMARTInkShape-Group721"/>
          <p:cNvGrpSpPr/>
          <p:nvPr/>
        </p:nvGrpSpPr>
        <p:grpSpPr>
          <a:xfrm>
            <a:off x="5382949" y="4047595"/>
            <a:ext cx="608277" cy="578468"/>
            <a:chOff x="5382949" y="4047595"/>
            <a:chExt cx="608277" cy="578468"/>
          </a:xfrm>
        </p:grpSpPr>
        <p:sp>
          <p:nvSpPr>
            <p:cNvPr id="1189" name="SMARTInkShape-4098"/>
            <p:cNvSpPr/>
            <p:nvPr>
              <p:custDataLst>
                <p:tags r:id="rId127"/>
              </p:custDataLst>
            </p:nvPr>
          </p:nvSpPr>
          <p:spPr>
            <a:xfrm>
              <a:off x="5972175" y="44291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7"/>
                  </a:lnTo>
                  <a:lnTo>
                    <a:pt x="16475" y="10361"/>
                  </a:lnTo>
                  <a:lnTo>
                    <a:pt x="18287" y="22120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4099"/>
            <p:cNvSpPr/>
            <p:nvPr>
              <p:custDataLst>
                <p:tags r:id="rId128"/>
              </p:custDataLst>
            </p:nvPr>
          </p:nvSpPr>
          <p:spPr>
            <a:xfrm>
              <a:off x="5821525" y="4047595"/>
              <a:ext cx="131601" cy="131032"/>
            </a:xfrm>
            <a:custGeom>
              <a:avLst/>
              <a:gdLst/>
              <a:ahLst/>
              <a:cxnLst/>
              <a:rect l="0" t="0" r="0" b="0"/>
              <a:pathLst>
                <a:path w="131601" h="131032">
                  <a:moveTo>
                    <a:pt x="17300" y="57680"/>
                  </a:moveTo>
                  <a:lnTo>
                    <a:pt x="17300" y="57680"/>
                  </a:lnTo>
                  <a:lnTo>
                    <a:pt x="17300" y="44423"/>
                  </a:lnTo>
                  <a:lnTo>
                    <a:pt x="20122" y="38382"/>
                  </a:lnTo>
                  <a:lnTo>
                    <a:pt x="22356" y="35290"/>
                  </a:lnTo>
                  <a:lnTo>
                    <a:pt x="23845" y="34286"/>
                  </a:lnTo>
                  <a:lnTo>
                    <a:pt x="24839" y="34676"/>
                  </a:lnTo>
                  <a:lnTo>
                    <a:pt x="25501" y="35994"/>
                  </a:lnTo>
                  <a:lnTo>
                    <a:pt x="26432" y="42905"/>
                  </a:lnTo>
                  <a:lnTo>
                    <a:pt x="17103" y="90042"/>
                  </a:lnTo>
                  <a:lnTo>
                    <a:pt x="9950" y="113835"/>
                  </a:lnTo>
                  <a:lnTo>
                    <a:pt x="0" y="131031"/>
                  </a:lnTo>
                  <a:lnTo>
                    <a:pt x="5141" y="117050"/>
                  </a:lnTo>
                  <a:lnTo>
                    <a:pt x="12485" y="70711"/>
                  </a:lnTo>
                  <a:lnTo>
                    <a:pt x="30135" y="26765"/>
                  </a:lnTo>
                  <a:lnTo>
                    <a:pt x="44621" y="4893"/>
                  </a:lnTo>
                  <a:lnTo>
                    <a:pt x="50331" y="1322"/>
                  </a:lnTo>
                  <a:lnTo>
                    <a:pt x="56254" y="0"/>
                  </a:lnTo>
                  <a:lnTo>
                    <a:pt x="67421" y="1353"/>
                  </a:lnTo>
                  <a:lnTo>
                    <a:pt x="96754" y="18813"/>
                  </a:lnTo>
                  <a:lnTo>
                    <a:pt x="108353" y="32997"/>
                  </a:lnTo>
                  <a:lnTo>
                    <a:pt x="124420" y="67974"/>
                  </a:lnTo>
                  <a:lnTo>
                    <a:pt x="131600" y="124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4100"/>
            <p:cNvSpPr/>
            <p:nvPr>
              <p:custDataLst>
                <p:tags r:id="rId129"/>
              </p:custDataLst>
            </p:nvPr>
          </p:nvSpPr>
          <p:spPr>
            <a:xfrm>
              <a:off x="5382949" y="4457700"/>
              <a:ext cx="189177" cy="1"/>
            </a:xfrm>
            <a:custGeom>
              <a:avLst/>
              <a:gdLst/>
              <a:ahLst/>
              <a:cxnLst/>
              <a:rect l="0" t="0" r="0" b="0"/>
              <a:pathLst>
                <a:path w="18917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39910" y="0"/>
                  </a:lnTo>
                  <a:lnTo>
                    <a:pt x="82826" y="0"/>
                  </a:lnTo>
                  <a:lnTo>
                    <a:pt x="118154" y="0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4101"/>
            <p:cNvSpPr/>
            <p:nvPr>
              <p:custDataLst>
                <p:tags r:id="rId130"/>
              </p:custDataLst>
            </p:nvPr>
          </p:nvSpPr>
          <p:spPr>
            <a:xfrm>
              <a:off x="5786144" y="4242275"/>
              <a:ext cx="114775" cy="383788"/>
            </a:xfrm>
            <a:custGeom>
              <a:avLst/>
              <a:gdLst/>
              <a:ahLst/>
              <a:cxnLst/>
              <a:rect l="0" t="0" r="0" b="0"/>
              <a:pathLst>
                <a:path w="114775" h="383788">
                  <a:moveTo>
                    <a:pt x="5056" y="148750"/>
                  </a:moveTo>
                  <a:lnTo>
                    <a:pt x="5056" y="148750"/>
                  </a:lnTo>
                  <a:lnTo>
                    <a:pt x="5056" y="153807"/>
                  </a:lnTo>
                  <a:lnTo>
                    <a:pt x="2234" y="159111"/>
                  </a:lnTo>
                  <a:lnTo>
                    <a:pt x="0" y="162007"/>
                  </a:lnTo>
                  <a:lnTo>
                    <a:pt x="340" y="173692"/>
                  </a:lnTo>
                  <a:lnTo>
                    <a:pt x="4435" y="216201"/>
                  </a:lnTo>
                  <a:lnTo>
                    <a:pt x="4934" y="256500"/>
                  </a:lnTo>
                  <a:lnTo>
                    <a:pt x="5032" y="294800"/>
                  </a:lnTo>
                  <a:lnTo>
                    <a:pt x="5051" y="336898"/>
                  </a:lnTo>
                  <a:lnTo>
                    <a:pt x="6113" y="365011"/>
                  </a:lnTo>
                  <a:lnTo>
                    <a:pt x="13257" y="383787"/>
                  </a:lnTo>
                  <a:lnTo>
                    <a:pt x="19521" y="341775"/>
                  </a:lnTo>
                  <a:lnTo>
                    <a:pt x="22748" y="301310"/>
                  </a:lnTo>
                  <a:lnTo>
                    <a:pt x="23704" y="265920"/>
                  </a:lnTo>
                  <a:lnTo>
                    <a:pt x="23987" y="220156"/>
                  </a:lnTo>
                  <a:lnTo>
                    <a:pt x="24052" y="184720"/>
                  </a:lnTo>
                  <a:lnTo>
                    <a:pt x="24083" y="148860"/>
                  </a:lnTo>
                  <a:lnTo>
                    <a:pt x="24098" y="102099"/>
                  </a:lnTo>
                  <a:lnTo>
                    <a:pt x="24105" y="60081"/>
                  </a:lnTo>
                  <a:lnTo>
                    <a:pt x="24106" y="26813"/>
                  </a:lnTo>
                  <a:lnTo>
                    <a:pt x="29751" y="14828"/>
                  </a:lnTo>
                  <a:lnTo>
                    <a:pt x="34219" y="8669"/>
                  </a:lnTo>
                  <a:lnTo>
                    <a:pt x="44829" y="1824"/>
                  </a:lnTo>
                  <a:lnTo>
                    <a:pt x="50621" y="0"/>
                  </a:lnTo>
                  <a:lnTo>
                    <a:pt x="62701" y="794"/>
                  </a:lnTo>
                  <a:lnTo>
                    <a:pt x="75127" y="5734"/>
                  </a:lnTo>
                  <a:lnTo>
                    <a:pt x="91905" y="19356"/>
                  </a:lnTo>
                  <a:lnTo>
                    <a:pt x="96571" y="27036"/>
                  </a:lnTo>
                  <a:lnTo>
                    <a:pt x="104255" y="47423"/>
                  </a:lnTo>
                  <a:lnTo>
                    <a:pt x="104531" y="64557"/>
                  </a:lnTo>
                  <a:lnTo>
                    <a:pt x="100066" y="82756"/>
                  </a:lnTo>
                  <a:lnTo>
                    <a:pt x="79095" y="119676"/>
                  </a:lnTo>
                  <a:lnTo>
                    <a:pt x="72182" y="125245"/>
                  </a:lnTo>
                  <a:lnTo>
                    <a:pt x="64177" y="128820"/>
                  </a:lnTo>
                  <a:lnTo>
                    <a:pt x="68726" y="132131"/>
                  </a:lnTo>
                  <a:lnTo>
                    <a:pt x="103893" y="157124"/>
                  </a:lnTo>
                  <a:lnTo>
                    <a:pt x="109048" y="163858"/>
                  </a:lnTo>
                  <a:lnTo>
                    <a:pt x="114774" y="179807"/>
                  </a:lnTo>
                  <a:lnTo>
                    <a:pt x="114497" y="194656"/>
                  </a:lnTo>
                  <a:lnTo>
                    <a:pt x="109789" y="208311"/>
                  </a:lnTo>
                  <a:lnTo>
                    <a:pt x="100640" y="221435"/>
                  </a:lnTo>
                  <a:lnTo>
                    <a:pt x="89518" y="228680"/>
                  </a:lnTo>
                  <a:lnTo>
                    <a:pt x="75245" y="233330"/>
                  </a:lnTo>
                  <a:lnTo>
                    <a:pt x="74074" y="232653"/>
                  </a:lnTo>
                  <a:lnTo>
                    <a:pt x="73293" y="231144"/>
                  </a:lnTo>
                  <a:lnTo>
                    <a:pt x="71731" y="215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0" name="SMARTInkShape-Group722"/>
          <p:cNvGrpSpPr/>
          <p:nvPr/>
        </p:nvGrpSpPr>
        <p:grpSpPr>
          <a:xfrm>
            <a:off x="6238875" y="4181475"/>
            <a:ext cx="626224" cy="447676"/>
            <a:chOff x="6238875" y="4181475"/>
            <a:chExt cx="626224" cy="447676"/>
          </a:xfrm>
        </p:grpSpPr>
        <p:sp>
          <p:nvSpPr>
            <p:cNvPr id="1194" name="SMARTInkShape-4102"/>
            <p:cNvSpPr/>
            <p:nvPr>
              <p:custDataLst>
                <p:tags r:id="rId121"/>
              </p:custDataLst>
            </p:nvPr>
          </p:nvSpPr>
          <p:spPr>
            <a:xfrm>
              <a:off x="6753225" y="4219575"/>
              <a:ext cx="111874" cy="409576"/>
            </a:xfrm>
            <a:custGeom>
              <a:avLst/>
              <a:gdLst/>
              <a:ahLst/>
              <a:cxnLst/>
              <a:rect l="0" t="0" r="0" b="0"/>
              <a:pathLst>
                <a:path w="111874" h="409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3257" y="14189"/>
                  </a:lnTo>
                  <a:lnTo>
                    <a:pt x="44659" y="55471"/>
                  </a:lnTo>
                  <a:lnTo>
                    <a:pt x="67343" y="94605"/>
                  </a:lnTo>
                  <a:lnTo>
                    <a:pt x="85923" y="129279"/>
                  </a:lnTo>
                  <a:lnTo>
                    <a:pt x="102012" y="167421"/>
                  </a:lnTo>
                  <a:lnTo>
                    <a:pt x="108838" y="191884"/>
                  </a:lnTo>
                  <a:lnTo>
                    <a:pt x="111873" y="223923"/>
                  </a:lnTo>
                  <a:lnTo>
                    <a:pt x="110399" y="259330"/>
                  </a:lnTo>
                  <a:lnTo>
                    <a:pt x="105157" y="294117"/>
                  </a:lnTo>
                  <a:lnTo>
                    <a:pt x="90307" y="335383"/>
                  </a:lnTo>
                  <a:lnTo>
                    <a:pt x="60092" y="381474"/>
                  </a:lnTo>
                  <a:lnTo>
                    <a:pt x="44699" y="394616"/>
                  </a:lnTo>
                  <a:lnTo>
                    <a:pt x="9525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4103"/>
            <p:cNvSpPr/>
            <p:nvPr>
              <p:custDataLst>
                <p:tags r:id="rId122"/>
              </p:custDataLst>
            </p:nvPr>
          </p:nvSpPr>
          <p:spPr>
            <a:xfrm>
              <a:off x="6515100" y="4181475"/>
              <a:ext cx="123826" cy="113730"/>
            </a:xfrm>
            <a:custGeom>
              <a:avLst/>
              <a:gdLst/>
              <a:ahLst/>
              <a:cxnLst/>
              <a:rect l="0" t="0" r="0" b="0"/>
              <a:pathLst>
                <a:path w="123826" h="113730">
                  <a:moveTo>
                    <a:pt x="0" y="0"/>
                  </a:moveTo>
                  <a:lnTo>
                    <a:pt x="0" y="0"/>
                  </a:lnTo>
                  <a:lnTo>
                    <a:pt x="8662" y="7604"/>
                  </a:lnTo>
                  <a:lnTo>
                    <a:pt x="49133" y="40000"/>
                  </a:lnTo>
                  <a:lnTo>
                    <a:pt x="50747" y="44659"/>
                  </a:lnTo>
                  <a:lnTo>
                    <a:pt x="48245" y="73470"/>
                  </a:lnTo>
                  <a:lnTo>
                    <a:pt x="45922" y="78613"/>
                  </a:lnTo>
                  <a:lnTo>
                    <a:pt x="23831" y="101255"/>
                  </a:lnTo>
                  <a:lnTo>
                    <a:pt x="21175" y="107796"/>
                  </a:lnTo>
                  <a:lnTo>
                    <a:pt x="21525" y="109964"/>
                  </a:lnTo>
                  <a:lnTo>
                    <a:pt x="22816" y="111410"/>
                  </a:lnTo>
                  <a:lnTo>
                    <a:pt x="24736" y="112373"/>
                  </a:lnTo>
                  <a:lnTo>
                    <a:pt x="37550" y="113729"/>
                  </a:lnTo>
                  <a:lnTo>
                    <a:pt x="80204" y="106686"/>
                  </a:lnTo>
                  <a:lnTo>
                    <a:pt x="1238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4104"/>
            <p:cNvSpPr/>
            <p:nvPr>
              <p:custDataLst>
                <p:tags r:id="rId123"/>
              </p:custDataLst>
            </p:nvPr>
          </p:nvSpPr>
          <p:spPr>
            <a:xfrm>
              <a:off x="6496951" y="4419600"/>
              <a:ext cx="32567" cy="43034"/>
            </a:xfrm>
            <a:custGeom>
              <a:avLst/>
              <a:gdLst/>
              <a:ahLst/>
              <a:cxnLst/>
              <a:rect l="0" t="0" r="0" b="0"/>
              <a:pathLst>
                <a:path w="32567" h="43034">
                  <a:moveTo>
                    <a:pt x="27674" y="28575"/>
                  </a:moveTo>
                  <a:lnTo>
                    <a:pt x="27674" y="28575"/>
                  </a:lnTo>
                  <a:lnTo>
                    <a:pt x="22618" y="28575"/>
                  </a:lnTo>
                  <a:lnTo>
                    <a:pt x="5940" y="16540"/>
                  </a:lnTo>
                  <a:lnTo>
                    <a:pt x="3659" y="16320"/>
                  </a:lnTo>
                  <a:lnTo>
                    <a:pt x="2139" y="17229"/>
                  </a:lnTo>
                  <a:lnTo>
                    <a:pt x="450" y="23885"/>
                  </a:lnTo>
                  <a:lnTo>
                    <a:pt x="0" y="28623"/>
                  </a:lnTo>
                  <a:lnTo>
                    <a:pt x="758" y="31782"/>
                  </a:lnTo>
                  <a:lnTo>
                    <a:pt x="2322" y="33888"/>
                  </a:lnTo>
                  <a:lnTo>
                    <a:pt x="17492" y="42325"/>
                  </a:lnTo>
                  <a:lnTo>
                    <a:pt x="20886" y="43033"/>
                  </a:lnTo>
                  <a:lnTo>
                    <a:pt x="23149" y="42447"/>
                  </a:lnTo>
                  <a:lnTo>
                    <a:pt x="31837" y="33902"/>
                  </a:lnTo>
                  <a:lnTo>
                    <a:pt x="32566" y="31068"/>
                  </a:lnTo>
                  <a:lnTo>
                    <a:pt x="31994" y="28121"/>
                  </a:lnTo>
                  <a:lnTo>
                    <a:pt x="23470" y="10728"/>
                  </a:lnTo>
                  <a:lnTo>
                    <a:pt x="8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4105"/>
            <p:cNvSpPr/>
            <p:nvPr>
              <p:custDataLst>
                <p:tags r:id="rId124"/>
              </p:custDataLst>
            </p:nvPr>
          </p:nvSpPr>
          <p:spPr>
            <a:xfrm>
              <a:off x="6505575" y="45243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709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4106"/>
            <p:cNvSpPr/>
            <p:nvPr>
              <p:custDataLst>
                <p:tags r:id="rId125"/>
              </p:custDataLst>
            </p:nvPr>
          </p:nvSpPr>
          <p:spPr>
            <a:xfrm>
              <a:off x="6279290" y="4310743"/>
              <a:ext cx="150086" cy="251733"/>
            </a:xfrm>
            <a:custGeom>
              <a:avLst/>
              <a:gdLst/>
              <a:ahLst/>
              <a:cxnLst/>
              <a:rect l="0" t="0" r="0" b="0"/>
              <a:pathLst>
                <a:path w="150086" h="251733">
                  <a:moveTo>
                    <a:pt x="150085" y="32657"/>
                  </a:moveTo>
                  <a:lnTo>
                    <a:pt x="150085" y="32657"/>
                  </a:lnTo>
                  <a:lnTo>
                    <a:pt x="150085" y="11198"/>
                  </a:lnTo>
                  <a:lnTo>
                    <a:pt x="147263" y="4423"/>
                  </a:lnTo>
                  <a:lnTo>
                    <a:pt x="145029" y="1134"/>
                  </a:lnTo>
                  <a:lnTo>
                    <a:pt x="142481" y="0"/>
                  </a:lnTo>
                  <a:lnTo>
                    <a:pt x="139724" y="302"/>
                  </a:lnTo>
                  <a:lnTo>
                    <a:pt x="136828" y="1562"/>
                  </a:lnTo>
                  <a:lnTo>
                    <a:pt x="130787" y="11429"/>
                  </a:lnTo>
                  <a:lnTo>
                    <a:pt x="109141" y="49621"/>
                  </a:lnTo>
                  <a:lnTo>
                    <a:pt x="80967" y="94451"/>
                  </a:lnTo>
                  <a:lnTo>
                    <a:pt x="53363" y="141597"/>
                  </a:lnTo>
                  <a:lnTo>
                    <a:pt x="24144" y="188559"/>
                  </a:lnTo>
                  <a:lnTo>
                    <a:pt x="2894" y="224480"/>
                  </a:lnTo>
                  <a:lnTo>
                    <a:pt x="0" y="233623"/>
                  </a:lnTo>
                  <a:lnTo>
                    <a:pt x="1345" y="237543"/>
                  </a:lnTo>
                  <a:lnTo>
                    <a:pt x="16735" y="251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4107"/>
            <p:cNvSpPr/>
            <p:nvPr>
              <p:custDataLst>
                <p:tags r:id="rId126"/>
              </p:custDataLst>
            </p:nvPr>
          </p:nvSpPr>
          <p:spPr>
            <a:xfrm>
              <a:off x="6238875" y="4343792"/>
              <a:ext cx="152401" cy="196095"/>
            </a:xfrm>
            <a:custGeom>
              <a:avLst/>
              <a:gdLst/>
              <a:ahLst/>
              <a:cxnLst/>
              <a:rect l="0" t="0" r="0" b="0"/>
              <a:pathLst>
                <a:path w="152401" h="196095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8314" y="9837"/>
                  </a:lnTo>
                  <a:lnTo>
                    <a:pt x="59245" y="49455"/>
                  </a:lnTo>
                  <a:lnTo>
                    <a:pt x="88059" y="73738"/>
                  </a:lnTo>
                  <a:lnTo>
                    <a:pt x="114134" y="113186"/>
                  </a:lnTo>
                  <a:lnTo>
                    <a:pt x="138424" y="159321"/>
                  </a:lnTo>
                  <a:lnTo>
                    <a:pt x="147788" y="175930"/>
                  </a:lnTo>
                  <a:lnTo>
                    <a:pt x="151792" y="196094"/>
                  </a:lnTo>
                  <a:lnTo>
                    <a:pt x="15240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4" name="SMARTInkShape-Group723"/>
          <p:cNvGrpSpPr/>
          <p:nvPr/>
        </p:nvGrpSpPr>
        <p:grpSpPr>
          <a:xfrm>
            <a:off x="7263812" y="4295775"/>
            <a:ext cx="417093" cy="204574"/>
            <a:chOff x="7263812" y="4295775"/>
            <a:chExt cx="417093" cy="204574"/>
          </a:xfrm>
        </p:grpSpPr>
        <p:sp>
          <p:nvSpPr>
            <p:cNvPr id="1201" name="SMARTInkShape-4108"/>
            <p:cNvSpPr/>
            <p:nvPr>
              <p:custDataLst>
                <p:tags r:id="rId118"/>
              </p:custDataLst>
            </p:nvPr>
          </p:nvSpPr>
          <p:spPr>
            <a:xfrm>
              <a:off x="7574688" y="4295775"/>
              <a:ext cx="106217" cy="196961"/>
            </a:xfrm>
            <a:custGeom>
              <a:avLst/>
              <a:gdLst/>
              <a:ahLst/>
              <a:cxnLst/>
              <a:rect l="0" t="0" r="0" b="0"/>
              <a:pathLst>
                <a:path w="106217" h="196961">
                  <a:moveTo>
                    <a:pt x="92937" y="66675"/>
                  </a:moveTo>
                  <a:lnTo>
                    <a:pt x="92937" y="66675"/>
                  </a:lnTo>
                  <a:lnTo>
                    <a:pt x="92937" y="56562"/>
                  </a:lnTo>
                  <a:lnTo>
                    <a:pt x="89762" y="53583"/>
                  </a:lnTo>
                  <a:lnTo>
                    <a:pt x="72241" y="49390"/>
                  </a:lnTo>
                  <a:lnTo>
                    <a:pt x="63278" y="48409"/>
                  </a:lnTo>
                  <a:lnTo>
                    <a:pt x="47224" y="52913"/>
                  </a:lnTo>
                  <a:lnTo>
                    <a:pt x="38048" y="63734"/>
                  </a:lnTo>
                  <a:lnTo>
                    <a:pt x="5494" y="110953"/>
                  </a:lnTo>
                  <a:lnTo>
                    <a:pt x="0" y="140238"/>
                  </a:lnTo>
                  <a:lnTo>
                    <a:pt x="3429" y="170669"/>
                  </a:lnTo>
                  <a:lnTo>
                    <a:pt x="7865" y="178338"/>
                  </a:lnTo>
                  <a:lnTo>
                    <a:pt x="21260" y="189680"/>
                  </a:lnTo>
                  <a:lnTo>
                    <a:pt x="34975" y="195427"/>
                  </a:lnTo>
                  <a:lnTo>
                    <a:pt x="41595" y="196960"/>
                  </a:lnTo>
                  <a:lnTo>
                    <a:pt x="66084" y="194061"/>
                  </a:lnTo>
                  <a:lnTo>
                    <a:pt x="83334" y="186499"/>
                  </a:lnTo>
                  <a:lnTo>
                    <a:pt x="91491" y="174963"/>
                  </a:lnTo>
                  <a:lnTo>
                    <a:pt x="105352" y="136632"/>
                  </a:lnTo>
                  <a:lnTo>
                    <a:pt x="106216" y="118580"/>
                  </a:lnTo>
                  <a:lnTo>
                    <a:pt x="98147" y="84689"/>
                  </a:lnTo>
                  <a:lnTo>
                    <a:pt x="68184" y="43608"/>
                  </a:lnTo>
                  <a:lnTo>
                    <a:pt x="26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4109"/>
            <p:cNvSpPr/>
            <p:nvPr>
              <p:custDataLst>
                <p:tags r:id="rId119"/>
              </p:custDataLst>
            </p:nvPr>
          </p:nvSpPr>
          <p:spPr>
            <a:xfrm>
              <a:off x="7263812" y="4476750"/>
              <a:ext cx="184739" cy="23599"/>
            </a:xfrm>
            <a:custGeom>
              <a:avLst/>
              <a:gdLst/>
              <a:ahLst/>
              <a:cxnLst/>
              <a:rect l="0" t="0" r="0" b="0"/>
              <a:pathLst>
                <a:path w="184739" h="23599">
                  <a:moveTo>
                    <a:pt x="41863" y="0"/>
                  </a:moveTo>
                  <a:lnTo>
                    <a:pt x="41863" y="0"/>
                  </a:lnTo>
                  <a:lnTo>
                    <a:pt x="32142" y="1058"/>
                  </a:lnTo>
                  <a:lnTo>
                    <a:pt x="13583" y="7604"/>
                  </a:lnTo>
                  <a:lnTo>
                    <a:pt x="10309" y="10361"/>
                  </a:lnTo>
                  <a:lnTo>
                    <a:pt x="8127" y="13257"/>
                  </a:lnTo>
                  <a:lnTo>
                    <a:pt x="2880" y="16475"/>
                  </a:lnTo>
                  <a:lnTo>
                    <a:pt x="0" y="17333"/>
                  </a:lnTo>
                  <a:lnTo>
                    <a:pt x="196" y="18964"/>
                  </a:lnTo>
                  <a:lnTo>
                    <a:pt x="6058" y="23598"/>
                  </a:lnTo>
                  <a:lnTo>
                    <a:pt x="21364" y="23541"/>
                  </a:lnTo>
                  <a:lnTo>
                    <a:pt x="65818" y="19642"/>
                  </a:lnTo>
                  <a:lnTo>
                    <a:pt x="105523" y="18167"/>
                  </a:lnTo>
                  <a:lnTo>
                    <a:pt x="184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SMARTInkShape-4110"/>
            <p:cNvSpPr/>
            <p:nvPr>
              <p:custDataLst>
                <p:tags r:id="rId120"/>
              </p:custDataLst>
            </p:nvPr>
          </p:nvSpPr>
          <p:spPr>
            <a:xfrm>
              <a:off x="7267575" y="4401912"/>
              <a:ext cx="161926" cy="27214"/>
            </a:xfrm>
            <a:custGeom>
              <a:avLst/>
              <a:gdLst/>
              <a:ahLst/>
              <a:cxnLst/>
              <a:rect l="0" t="0" r="0" b="0"/>
              <a:pathLst>
                <a:path w="161926" h="27214">
                  <a:moveTo>
                    <a:pt x="0" y="27213"/>
                  </a:moveTo>
                  <a:lnTo>
                    <a:pt x="0" y="27213"/>
                  </a:lnTo>
                  <a:lnTo>
                    <a:pt x="0" y="19012"/>
                  </a:lnTo>
                  <a:lnTo>
                    <a:pt x="10113" y="13024"/>
                  </a:lnTo>
                  <a:lnTo>
                    <a:pt x="41156" y="9123"/>
                  </a:lnTo>
                  <a:lnTo>
                    <a:pt x="81312" y="5531"/>
                  </a:lnTo>
                  <a:lnTo>
                    <a:pt x="115310" y="0"/>
                  </a:lnTo>
                  <a:lnTo>
                    <a:pt x="143173" y="4098"/>
                  </a:lnTo>
                  <a:lnTo>
                    <a:pt x="161925" y="1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8" name="SMARTInkShape-Group724"/>
          <p:cNvGrpSpPr/>
          <p:nvPr/>
        </p:nvGrpSpPr>
        <p:grpSpPr>
          <a:xfrm>
            <a:off x="1861844" y="5288092"/>
            <a:ext cx="312367" cy="207834"/>
            <a:chOff x="1861844" y="5288092"/>
            <a:chExt cx="312367" cy="207834"/>
          </a:xfrm>
        </p:grpSpPr>
        <p:sp>
          <p:nvSpPr>
            <p:cNvPr id="1205" name="SMARTInkShape-4111"/>
            <p:cNvSpPr/>
            <p:nvPr>
              <p:custDataLst>
                <p:tags r:id="rId115"/>
              </p:custDataLst>
            </p:nvPr>
          </p:nvSpPr>
          <p:spPr>
            <a:xfrm>
              <a:off x="2031865" y="5288092"/>
              <a:ext cx="142346" cy="207834"/>
            </a:xfrm>
            <a:custGeom>
              <a:avLst/>
              <a:gdLst/>
              <a:ahLst/>
              <a:cxnLst/>
              <a:rect l="0" t="0" r="0" b="0"/>
              <a:pathLst>
                <a:path w="142346" h="207834">
                  <a:moveTo>
                    <a:pt x="25535" y="17333"/>
                  </a:moveTo>
                  <a:lnTo>
                    <a:pt x="25535" y="17333"/>
                  </a:lnTo>
                  <a:lnTo>
                    <a:pt x="16873" y="9729"/>
                  </a:lnTo>
                  <a:lnTo>
                    <a:pt x="0" y="0"/>
                  </a:lnTo>
                  <a:lnTo>
                    <a:pt x="45" y="486"/>
                  </a:lnTo>
                  <a:lnTo>
                    <a:pt x="2917" y="3849"/>
                  </a:lnTo>
                  <a:lnTo>
                    <a:pt x="45944" y="20718"/>
                  </a:lnTo>
                  <a:lnTo>
                    <a:pt x="87383" y="38738"/>
                  </a:lnTo>
                  <a:lnTo>
                    <a:pt x="123076" y="55076"/>
                  </a:lnTo>
                  <a:lnTo>
                    <a:pt x="135209" y="69033"/>
                  </a:lnTo>
                  <a:lnTo>
                    <a:pt x="139926" y="77200"/>
                  </a:lnTo>
                  <a:lnTo>
                    <a:pt x="142345" y="91918"/>
                  </a:lnTo>
                  <a:lnTo>
                    <a:pt x="137757" y="112104"/>
                  </a:lnTo>
                  <a:lnTo>
                    <a:pt x="120602" y="153463"/>
                  </a:lnTo>
                  <a:lnTo>
                    <a:pt x="111206" y="174438"/>
                  </a:lnTo>
                  <a:lnTo>
                    <a:pt x="105944" y="183466"/>
                  </a:lnTo>
                  <a:lnTo>
                    <a:pt x="103606" y="191006"/>
                  </a:lnTo>
                  <a:lnTo>
                    <a:pt x="104040" y="194499"/>
                  </a:lnTo>
                  <a:lnTo>
                    <a:pt x="111260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4112"/>
            <p:cNvSpPr/>
            <p:nvPr>
              <p:custDataLst>
                <p:tags r:id="rId116"/>
              </p:custDataLst>
            </p:nvPr>
          </p:nvSpPr>
          <p:spPr>
            <a:xfrm>
              <a:off x="1917173" y="5429250"/>
              <a:ext cx="197378" cy="52682"/>
            </a:xfrm>
            <a:custGeom>
              <a:avLst/>
              <a:gdLst/>
              <a:ahLst/>
              <a:cxnLst/>
              <a:rect l="0" t="0" r="0" b="0"/>
              <a:pathLst>
                <a:path w="197378" h="52682">
                  <a:moveTo>
                    <a:pt x="16402" y="47625"/>
                  </a:moveTo>
                  <a:lnTo>
                    <a:pt x="16402" y="47625"/>
                  </a:lnTo>
                  <a:lnTo>
                    <a:pt x="6289" y="52681"/>
                  </a:lnTo>
                  <a:lnTo>
                    <a:pt x="3310" y="52054"/>
                  </a:lnTo>
                  <a:lnTo>
                    <a:pt x="1324" y="49519"/>
                  </a:lnTo>
                  <a:lnTo>
                    <a:pt x="0" y="45713"/>
                  </a:lnTo>
                  <a:lnTo>
                    <a:pt x="1234" y="43174"/>
                  </a:lnTo>
                  <a:lnTo>
                    <a:pt x="4173" y="41484"/>
                  </a:lnTo>
                  <a:lnTo>
                    <a:pt x="41695" y="30858"/>
                  </a:lnTo>
                  <a:lnTo>
                    <a:pt x="60452" y="28532"/>
                  </a:lnTo>
                  <a:lnTo>
                    <a:pt x="92405" y="21236"/>
                  </a:lnTo>
                  <a:lnTo>
                    <a:pt x="130644" y="16875"/>
                  </a:lnTo>
                  <a:lnTo>
                    <a:pt x="172440" y="9435"/>
                  </a:lnTo>
                  <a:lnTo>
                    <a:pt x="197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4113"/>
            <p:cNvSpPr/>
            <p:nvPr>
              <p:custDataLst>
                <p:tags r:id="rId117"/>
              </p:custDataLst>
            </p:nvPr>
          </p:nvSpPr>
          <p:spPr>
            <a:xfrm>
              <a:off x="1861844" y="5372100"/>
              <a:ext cx="224132" cy="19051"/>
            </a:xfrm>
            <a:custGeom>
              <a:avLst/>
              <a:gdLst/>
              <a:ahLst/>
              <a:cxnLst/>
              <a:rect l="0" t="0" r="0" b="0"/>
              <a:pathLst>
                <a:path w="224132" h="19051">
                  <a:moveTo>
                    <a:pt x="5056" y="19050"/>
                  </a:moveTo>
                  <a:lnTo>
                    <a:pt x="5056" y="19050"/>
                  </a:lnTo>
                  <a:lnTo>
                    <a:pt x="0" y="19050"/>
                  </a:lnTo>
                  <a:lnTo>
                    <a:pt x="45591" y="19050"/>
                  </a:lnTo>
                  <a:lnTo>
                    <a:pt x="86245" y="19050"/>
                  </a:lnTo>
                  <a:lnTo>
                    <a:pt x="125398" y="13994"/>
                  </a:lnTo>
                  <a:lnTo>
                    <a:pt x="172839" y="3862"/>
                  </a:lnTo>
                  <a:lnTo>
                    <a:pt x="224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8" name="SMARTInkShape-Group725"/>
          <p:cNvGrpSpPr/>
          <p:nvPr/>
        </p:nvGrpSpPr>
        <p:grpSpPr>
          <a:xfrm>
            <a:off x="2626408" y="5191517"/>
            <a:ext cx="1012143" cy="294750"/>
            <a:chOff x="2626408" y="5191517"/>
            <a:chExt cx="1012143" cy="294750"/>
          </a:xfrm>
        </p:grpSpPr>
        <p:sp>
          <p:nvSpPr>
            <p:cNvPr id="1209" name="SMARTInkShape-4114"/>
            <p:cNvSpPr/>
            <p:nvPr>
              <p:custDataLst>
                <p:tags r:id="rId106"/>
              </p:custDataLst>
            </p:nvPr>
          </p:nvSpPr>
          <p:spPr>
            <a:xfrm>
              <a:off x="3252401" y="5296408"/>
              <a:ext cx="24200" cy="18543"/>
            </a:xfrm>
            <a:custGeom>
              <a:avLst/>
              <a:gdLst/>
              <a:ahLst/>
              <a:cxnLst/>
              <a:rect l="0" t="0" r="0" b="0"/>
              <a:pathLst>
                <a:path w="24200" h="18543">
                  <a:moveTo>
                    <a:pt x="24199" y="18542"/>
                  </a:moveTo>
                  <a:lnTo>
                    <a:pt x="24199" y="18542"/>
                  </a:lnTo>
                  <a:lnTo>
                    <a:pt x="6866" y="1209"/>
                  </a:lnTo>
                  <a:lnTo>
                    <a:pt x="3090" y="255"/>
                  </a:lnTo>
                  <a:lnTo>
                    <a:pt x="601" y="0"/>
                  </a:lnTo>
                  <a:lnTo>
                    <a:pt x="0" y="889"/>
                  </a:lnTo>
                  <a:lnTo>
                    <a:pt x="658" y="2541"/>
                  </a:lnTo>
                  <a:lnTo>
                    <a:pt x="2155" y="4699"/>
                  </a:lnTo>
                  <a:lnTo>
                    <a:pt x="4211" y="6138"/>
                  </a:lnTo>
                  <a:lnTo>
                    <a:pt x="14674" y="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4115"/>
            <p:cNvSpPr/>
            <p:nvPr>
              <p:custDataLst>
                <p:tags r:id="rId107"/>
              </p:custDataLst>
            </p:nvPr>
          </p:nvSpPr>
          <p:spPr>
            <a:xfrm>
              <a:off x="3257667" y="5391150"/>
              <a:ext cx="9409" cy="47626"/>
            </a:xfrm>
            <a:custGeom>
              <a:avLst/>
              <a:gdLst/>
              <a:ahLst/>
              <a:cxnLst/>
              <a:rect l="0" t="0" r="0" b="0"/>
              <a:pathLst>
                <a:path w="9409" h="47626">
                  <a:moveTo>
                    <a:pt x="9408" y="0"/>
                  </a:moveTo>
                  <a:lnTo>
                    <a:pt x="9408" y="0"/>
                  </a:lnTo>
                  <a:lnTo>
                    <a:pt x="4351" y="0"/>
                  </a:lnTo>
                  <a:lnTo>
                    <a:pt x="2862" y="2117"/>
                  </a:lnTo>
                  <a:lnTo>
                    <a:pt x="276" y="21459"/>
                  </a:lnTo>
                  <a:lnTo>
                    <a:pt x="0" y="31522"/>
                  </a:lnTo>
                  <a:lnTo>
                    <a:pt x="940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4116"/>
            <p:cNvSpPr/>
            <p:nvPr>
              <p:custDataLst>
                <p:tags r:id="rId108"/>
              </p:custDataLst>
            </p:nvPr>
          </p:nvSpPr>
          <p:spPr>
            <a:xfrm>
              <a:off x="3040900" y="5202367"/>
              <a:ext cx="159501" cy="228515"/>
            </a:xfrm>
            <a:custGeom>
              <a:avLst/>
              <a:gdLst/>
              <a:ahLst/>
              <a:cxnLst/>
              <a:rect l="0" t="0" r="0" b="0"/>
              <a:pathLst>
                <a:path w="159501" h="228515">
                  <a:moveTo>
                    <a:pt x="159500" y="17333"/>
                  </a:moveTo>
                  <a:lnTo>
                    <a:pt x="159500" y="17333"/>
                  </a:lnTo>
                  <a:lnTo>
                    <a:pt x="159500" y="12277"/>
                  </a:lnTo>
                  <a:lnTo>
                    <a:pt x="156678" y="6972"/>
                  </a:lnTo>
                  <a:lnTo>
                    <a:pt x="151299" y="0"/>
                  </a:lnTo>
                  <a:lnTo>
                    <a:pt x="140254" y="8904"/>
                  </a:lnTo>
                  <a:lnTo>
                    <a:pt x="108678" y="51450"/>
                  </a:lnTo>
                  <a:lnTo>
                    <a:pt x="90065" y="92212"/>
                  </a:lnTo>
                  <a:lnTo>
                    <a:pt x="57749" y="135975"/>
                  </a:lnTo>
                  <a:lnTo>
                    <a:pt x="29229" y="181560"/>
                  </a:lnTo>
                  <a:lnTo>
                    <a:pt x="12099" y="204838"/>
                  </a:lnTo>
                  <a:lnTo>
                    <a:pt x="1212" y="227743"/>
                  </a:lnTo>
                  <a:lnTo>
                    <a:pt x="0" y="228514"/>
                  </a:lnTo>
                  <a:lnTo>
                    <a:pt x="7100" y="21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4117"/>
            <p:cNvSpPr/>
            <p:nvPr>
              <p:custDataLst>
                <p:tags r:id="rId109"/>
              </p:custDataLst>
            </p:nvPr>
          </p:nvSpPr>
          <p:spPr>
            <a:xfrm>
              <a:off x="3009900" y="5223737"/>
              <a:ext cx="152401" cy="176939"/>
            </a:xfrm>
            <a:custGeom>
              <a:avLst/>
              <a:gdLst/>
              <a:ahLst/>
              <a:cxnLst/>
              <a:rect l="0" t="0" r="0" b="0"/>
              <a:pathLst>
                <a:path w="152401" h="1769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2" y="6913"/>
                  </a:lnTo>
                  <a:lnTo>
                    <a:pt x="8663" y="12472"/>
                  </a:lnTo>
                  <a:lnTo>
                    <a:pt x="23851" y="23667"/>
                  </a:lnTo>
                  <a:lnTo>
                    <a:pt x="59231" y="67116"/>
                  </a:lnTo>
                  <a:lnTo>
                    <a:pt x="85072" y="114537"/>
                  </a:lnTo>
                  <a:lnTo>
                    <a:pt x="109435" y="153455"/>
                  </a:lnTo>
                  <a:lnTo>
                    <a:pt x="113196" y="162268"/>
                  </a:lnTo>
                  <a:lnTo>
                    <a:pt x="118395" y="169712"/>
                  </a:lnTo>
                  <a:lnTo>
                    <a:pt x="15240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4118"/>
            <p:cNvSpPr/>
            <p:nvPr>
              <p:custDataLst>
                <p:tags r:id="rId110"/>
              </p:custDataLst>
            </p:nvPr>
          </p:nvSpPr>
          <p:spPr>
            <a:xfrm>
              <a:off x="2626408" y="5238866"/>
              <a:ext cx="259668" cy="247401"/>
            </a:xfrm>
            <a:custGeom>
              <a:avLst/>
              <a:gdLst/>
              <a:ahLst/>
              <a:cxnLst/>
              <a:rect l="0" t="0" r="0" b="0"/>
              <a:pathLst>
                <a:path w="259668" h="247401">
                  <a:moveTo>
                    <a:pt x="183467" y="9409"/>
                  </a:moveTo>
                  <a:lnTo>
                    <a:pt x="183467" y="9409"/>
                  </a:lnTo>
                  <a:lnTo>
                    <a:pt x="188523" y="4353"/>
                  </a:lnTo>
                  <a:lnTo>
                    <a:pt x="193828" y="1870"/>
                  </a:lnTo>
                  <a:lnTo>
                    <a:pt x="202009" y="0"/>
                  </a:lnTo>
                  <a:lnTo>
                    <a:pt x="184550" y="7438"/>
                  </a:lnTo>
                  <a:lnTo>
                    <a:pt x="174423" y="10650"/>
                  </a:lnTo>
                  <a:lnTo>
                    <a:pt x="131646" y="30752"/>
                  </a:lnTo>
                  <a:lnTo>
                    <a:pt x="87665" y="54932"/>
                  </a:lnTo>
                  <a:lnTo>
                    <a:pt x="60121" y="69320"/>
                  </a:lnTo>
                  <a:lnTo>
                    <a:pt x="17556" y="104054"/>
                  </a:lnTo>
                  <a:lnTo>
                    <a:pt x="15710" y="107431"/>
                  </a:lnTo>
                  <a:lnTo>
                    <a:pt x="16596" y="109682"/>
                  </a:lnTo>
                  <a:lnTo>
                    <a:pt x="19303" y="111183"/>
                  </a:lnTo>
                  <a:lnTo>
                    <a:pt x="65835" y="121460"/>
                  </a:lnTo>
                  <a:lnTo>
                    <a:pt x="112512" y="123413"/>
                  </a:lnTo>
                  <a:lnTo>
                    <a:pt x="124767" y="123578"/>
                  </a:lnTo>
                  <a:lnTo>
                    <a:pt x="128459" y="124680"/>
                  </a:lnTo>
                  <a:lnTo>
                    <a:pt x="130920" y="126473"/>
                  </a:lnTo>
                  <a:lnTo>
                    <a:pt x="132561" y="128727"/>
                  </a:lnTo>
                  <a:lnTo>
                    <a:pt x="134384" y="134053"/>
                  </a:lnTo>
                  <a:lnTo>
                    <a:pt x="134870" y="136955"/>
                  </a:lnTo>
                  <a:lnTo>
                    <a:pt x="126943" y="145824"/>
                  </a:lnTo>
                  <a:lnTo>
                    <a:pt x="85450" y="173589"/>
                  </a:lnTo>
                  <a:lnTo>
                    <a:pt x="42839" y="202658"/>
                  </a:lnTo>
                  <a:lnTo>
                    <a:pt x="2441" y="230297"/>
                  </a:lnTo>
                  <a:lnTo>
                    <a:pt x="341" y="232867"/>
                  </a:lnTo>
                  <a:lnTo>
                    <a:pt x="0" y="234582"/>
                  </a:lnTo>
                  <a:lnTo>
                    <a:pt x="831" y="235724"/>
                  </a:lnTo>
                  <a:lnTo>
                    <a:pt x="17169" y="242389"/>
                  </a:lnTo>
                  <a:lnTo>
                    <a:pt x="60320" y="246857"/>
                  </a:lnTo>
                  <a:lnTo>
                    <a:pt x="102932" y="247400"/>
                  </a:lnTo>
                  <a:lnTo>
                    <a:pt x="146782" y="244694"/>
                  </a:lnTo>
                  <a:lnTo>
                    <a:pt x="193859" y="239329"/>
                  </a:lnTo>
                  <a:lnTo>
                    <a:pt x="240593" y="238125"/>
                  </a:lnTo>
                  <a:lnTo>
                    <a:pt x="259667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4119"/>
            <p:cNvSpPr/>
            <p:nvPr>
              <p:custDataLst>
                <p:tags r:id="rId111"/>
              </p:custDataLst>
            </p:nvPr>
          </p:nvSpPr>
          <p:spPr>
            <a:xfrm>
              <a:off x="3615768" y="5324591"/>
              <a:ext cx="22783" cy="14638"/>
            </a:xfrm>
            <a:custGeom>
              <a:avLst/>
              <a:gdLst/>
              <a:ahLst/>
              <a:cxnLst/>
              <a:rect l="0" t="0" r="0" b="0"/>
              <a:pathLst>
                <a:path w="22783" h="14638">
                  <a:moveTo>
                    <a:pt x="13257" y="9409"/>
                  </a:moveTo>
                  <a:lnTo>
                    <a:pt x="13257" y="9409"/>
                  </a:lnTo>
                  <a:lnTo>
                    <a:pt x="8200" y="4353"/>
                  </a:lnTo>
                  <a:lnTo>
                    <a:pt x="2896" y="1870"/>
                  </a:lnTo>
                  <a:lnTo>
                    <a:pt x="0" y="1208"/>
                  </a:lnTo>
                  <a:lnTo>
                    <a:pt x="185" y="767"/>
                  </a:lnTo>
                  <a:lnTo>
                    <a:pt x="7385" y="146"/>
                  </a:lnTo>
                  <a:lnTo>
                    <a:pt x="7226" y="59"/>
                  </a:lnTo>
                  <a:lnTo>
                    <a:pt x="6061" y="0"/>
                  </a:lnTo>
                  <a:lnTo>
                    <a:pt x="6343" y="1020"/>
                  </a:lnTo>
                  <a:lnTo>
                    <a:pt x="18524" y="14637"/>
                  </a:lnTo>
                  <a:lnTo>
                    <a:pt x="16303" y="12438"/>
                  </a:lnTo>
                  <a:lnTo>
                    <a:pt x="16346" y="11428"/>
                  </a:lnTo>
                  <a:lnTo>
                    <a:pt x="22782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4120"/>
            <p:cNvSpPr/>
            <p:nvPr>
              <p:custDataLst>
                <p:tags r:id="rId112"/>
              </p:custDataLst>
            </p:nvPr>
          </p:nvSpPr>
          <p:spPr>
            <a:xfrm>
              <a:off x="3609975" y="54387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2" y="14189"/>
                  </a:lnTo>
                  <a:lnTo>
                    <a:pt x="9408" y="22666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4121"/>
            <p:cNvSpPr/>
            <p:nvPr>
              <p:custDataLst>
                <p:tags r:id="rId113"/>
              </p:custDataLst>
            </p:nvPr>
          </p:nvSpPr>
          <p:spPr>
            <a:xfrm>
              <a:off x="3514845" y="5205569"/>
              <a:ext cx="85606" cy="256004"/>
            </a:xfrm>
            <a:custGeom>
              <a:avLst/>
              <a:gdLst/>
              <a:ahLst/>
              <a:cxnLst/>
              <a:rect l="0" t="0" r="0" b="0"/>
              <a:pathLst>
                <a:path w="85606" h="256004">
                  <a:moveTo>
                    <a:pt x="85605" y="14131"/>
                  </a:moveTo>
                  <a:lnTo>
                    <a:pt x="85605" y="14131"/>
                  </a:lnTo>
                  <a:lnTo>
                    <a:pt x="85605" y="874"/>
                  </a:lnTo>
                  <a:lnTo>
                    <a:pt x="84547" y="0"/>
                  </a:lnTo>
                  <a:lnTo>
                    <a:pt x="82783" y="478"/>
                  </a:lnTo>
                  <a:lnTo>
                    <a:pt x="49957" y="22679"/>
                  </a:lnTo>
                  <a:lnTo>
                    <a:pt x="43303" y="31336"/>
                  </a:lnTo>
                  <a:lnTo>
                    <a:pt x="41529" y="35125"/>
                  </a:lnTo>
                  <a:lnTo>
                    <a:pt x="33912" y="42159"/>
                  </a:lnTo>
                  <a:lnTo>
                    <a:pt x="25589" y="48813"/>
                  </a:lnTo>
                  <a:lnTo>
                    <a:pt x="19844" y="57451"/>
                  </a:lnTo>
                  <a:lnTo>
                    <a:pt x="14750" y="59843"/>
                  </a:lnTo>
                  <a:lnTo>
                    <a:pt x="12969" y="61539"/>
                  </a:lnTo>
                  <a:lnTo>
                    <a:pt x="8659" y="71345"/>
                  </a:lnTo>
                  <a:lnTo>
                    <a:pt x="2952" y="78591"/>
                  </a:lnTo>
                  <a:lnTo>
                    <a:pt x="284" y="88576"/>
                  </a:lnTo>
                  <a:lnTo>
                    <a:pt x="0" y="99923"/>
                  </a:lnTo>
                  <a:lnTo>
                    <a:pt x="8092" y="145179"/>
                  </a:lnTo>
                  <a:lnTo>
                    <a:pt x="8087" y="185126"/>
                  </a:lnTo>
                  <a:lnTo>
                    <a:pt x="1170" y="228090"/>
                  </a:lnTo>
                  <a:lnTo>
                    <a:pt x="3276" y="239046"/>
                  </a:lnTo>
                  <a:lnTo>
                    <a:pt x="7589" y="251163"/>
                  </a:lnTo>
                  <a:lnTo>
                    <a:pt x="8194" y="254704"/>
                  </a:lnTo>
                  <a:lnTo>
                    <a:pt x="9656" y="256003"/>
                  </a:lnTo>
                  <a:lnTo>
                    <a:pt x="18930" y="252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4122"/>
            <p:cNvSpPr/>
            <p:nvPr>
              <p:custDataLst>
                <p:tags r:id="rId114"/>
              </p:custDataLst>
            </p:nvPr>
          </p:nvSpPr>
          <p:spPr>
            <a:xfrm>
              <a:off x="3419592" y="5191517"/>
              <a:ext cx="104659" cy="161534"/>
            </a:xfrm>
            <a:custGeom>
              <a:avLst/>
              <a:gdLst/>
              <a:ahLst/>
              <a:cxnLst/>
              <a:rect l="0" t="0" r="0" b="0"/>
              <a:pathLst>
                <a:path w="104659" h="161534">
                  <a:moveTo>
                    <a:pt x="9408" y="9133"/>
                  </a:moveTo>
                  <a:lnTo>
                    <a:pt x="9408" y="9133"/>
                  </a:lnTo>
                  <a:lnTo>
                    <a:pt x="4351" y="9133"/>
                  </a:lnTo>
                  <a:lnTo>
                    <a:pt x="2862" y="8075"/>
                  </a:lnTo>
                  <a:lnTo>
                    <a:pt x="1869" y="6311"/>
                  </a:lnTo>
                  <a:lnTo>
                    <a:pt x="0" y="0"/>
                  </a:lnTo>
                  <a:lnTo>
                    <a:pt x="13082" y="20382"/>
                  </a:lnTo>
                  <a:lnTo>
                    <a:pt x="45872" y="63209"/>
                  </a:lnTo>
                  <a:lnTo>
                    <a:pt x="73685" y="110718"/>
                  </a:lnTo>
                  <a:lnTo>
                    <a:pt x="104658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1" name="SMARTInkShape-Group726"/>
          <p:cNvGrpSpPr/>
          <p:nvPr/>
        </p:nvGrpSpPr>
        <p:grpSpPr>
          <a:xfrm>
            <a:off x="4020874" y="5315342"/>
            <a:ext cx="208227" cy="104229"/>
            <a:chOff x="4020874" y="5315342"/>
            <a:chExt cx="208227" cy="104229"/>
          </a:xfrm>
        </p:grpSpPr>
        <p:sp>
          <p:nvSpPr>
            <p:cNvPr id="1219" name="SMARTInkShape-4123"/>
            <p:cNvSpPr/>
            <p:nvPr>
              <p:custDataLst>
                <p:tags r:id="rId104"/>
              </p:custDataLst>
            </p:nvPr>
          </p:nvSpPr>
          <p:spPr>
            <a:xfrm>
              <a:off x="4074036" y="5400675"/>
              <a:ext cx="155065" cy="18896"/>
            </a:xfrm>
            <a:custGeom>
              <a:avLst/>
              <a:gdLst/>
              <a:ahLst/>
              <a:cxnLst/>
              <a:rect l="0" t="0" r="0" b="0"/>
              <a:pathLst>
                <a:path w="155065" h="18896">
                  <a:moveTo>
                    <a:pt x="21714" y="0"/>
                  </a:moveTo>
                  <a:lnTo>
                    <a:pt x="21714" y="0"/>
                  </a:lnTo>
                  <a:lnTo>
                    <a:pt x="7564" y="13092"/>
                  </a:lnTo>
                  <a:lnTo>
                    <a:pt x="255" y="16402"/>
                  </a:lnTo>
                  <a:lnTo>
                    <a:pt x="0" y="17285"/>
                  </a:lnTo>
                  <a:lnTo>
                    <a:pt x="5360" y="18265"/>
                  </a:lnTo>
                  <a:lnTo>
                    <a:pt x="42315" y="18895"/>
                  </a:lnTo>
                  <a:lnTo>
                    <a:pt x="84380" y="17946"/>
                  </a:lnTo>
                  <a:lnTo>
                    <a:pt x="126124" y="12491"/>
                  </a:lnTo>
                  <a:lnTo>
                    <a:pt x="15506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4124"/>
            <p:cNvSpPr/>
            <p:nvPr>
              <p:custDataLst>
                <p:tags r:id="rId105"/>
              </p:custDataLst>
            </p:nvPr>
          </p:nvSpPr>
          <p:spPr>
            <a:xfrm>
              <a:off x="4020874" y="5315342"/>
              <a:ext cx="160602" cy="9134"/>
            </a:xfrm>
            <a:custGeom>
              <a:avLst/>
              <a:gdLst/>
              <a:ahLst/>
              <a:cxnLst/>
              <a:rect l="0" t="0" r="0" b="0"/>
              <a:pathLst>
                <a:path w="160602" h="9134">
                  <a:moveTo>
                    <a:pt x="8201" y="9133"/>
                  </a:moveTo>
                  <a:lnTo>
                    <a:pt x="8201" y="9133"/>
                  </a:lnTo>
                  <a:lnTo>
                    <a:pt x="0" y="9133"/>
                  </a:lnTo>
                  <a:lnTo>
                    <a:pt x="39414" y="9133"/>
                  </a:lnTo>
                  <a:lnTo>
                    <a:pt x="86643" y="1594"/>
                  </a:lnTo>
                  <a:lnTo>
                    <a:pt x="125414" y="0"/>
                  </a:lnTo>
                  <a:lnTo>
                    <a:pt x="160601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0" name="SMARTInkShape-Group727"/>
          <p:cNvGrpSpPr/>
          <p:nvPr/>
        </p:nvGrpSpPr>
        <p:grpSpPr>
          <a:xfrm>
            <a:off x="4686903" y="5001898"/>
            <a:ext cx="949677" cy="605187"/>
            <a:chOff x="4686903" y="5001898"/>
            <a:chExt cx="949677" cy="605187"/>
          </a:xfrm>
        </p:grpSpPr>
        <p:sp>
          <p:nvSpPr>
            <p:cNvPr id="1222" name="SMARTInkShape-4125"/>
            <p:cNvSpPr/>
            <p:nvPr>
              <p:custDataLst>
                <p:tags r:id="rId96"/>
              </p:custDataLst>
            </p:nvPr>
          </p:nvSpPr>
          <p:spPr>
            <a:xfrm>
              <a:off x="5425101" y="5231057"/>
              <a:ext cx="137500" cy="198194"/>
            </a:xfrm>
            <a:custGeom>
              <a:avLst/>
              <a:gdLst/>
              <a:ahLst/>
              <a:cxnLst/>
              <a:rect l="0" t="0" r="0" b="0"/>
              <a:pathLst>
                <a:path w="137500" h="198194">
                  <a:moveTo>
                    <a:pt x="137499" y="26743"/>
                  </a:moveTo>
                  <a:lnTo>
                    <a:pt x="137499" y="26743"/>
                  </a:lnTo>
                  <a:lnTo>
                    <a:pt x="137499" y="13486"/>
                  </a:lnTo>
                  <a:lnTo>
                    <a:pt x="134677" y="7445"/>
                  </a:lnTo>
                  <a:lnTo>
                    <a:pt x="132443" y="4353"/>
                  </a:lnTo>
                  <a:lnTo>
                    <a:pt x="127138" y="917"/>
                  </a:lnTo>
                  <a:lnTo>
                    <a:pt x="124242" y="0"/>
                  </a:lnTo>
                  <a:lnTo>
                    <a:pt x="121252" y="1507"/>
                  </a:lnTo>
                  <a:lnTo>
                    <a:pt x="95995" y="31827"/>
                  </a:lnTo>
                  <a:lnTo>
                    <a:pt x="68175" y="78638"/>
                  </a:lnTo>
                  <a:lnTo>
                    <a:pt x="40031" y="124354"/>
                  </a:lnTo>
                  <a:lnTo>
                    <a:pt x="14316" y="170883"/>
                  </a:lnTo>
                  <a:lnTo>
                    <a:pt x="7609" y="177588"/>
                  </a:lnTo>
                  <a:lnTo>
                    <a:pt x="1100" y="187625"/>
                  </a:lnTo>
                  <a:lnTo>
                    <a:pt x="0" y="191147"/>
                  </a:lnTo>
                  <a:lnTo>
                    <a:pt x="325" y="193496"/>
                  </a:lnTo>
                  <a:lnTo>
                    <a:pt x="4149" y="19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4126"/>
            <p:cNvSpPr/>
            <p:nvPr>
              <p:custDataLst>
                <p:tags r:id="rId97"/>
              </p:custDataLst>
            </p:nvPr>
          </p:nvSpPr>
          <p:spPr>
            <a:xfrm>
              <a:off x="5600700" y="54197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5" y="16247"/>
                  </a:lnTo>
                  <a:lnTo>
                    <a:pt x="8937" y="28648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4127"/>
            <p:cNvSpPr/>
            <p:nvPr>
              <p:custDataLst>
                <p:tags r:id="rId98"/>
              </p:custDataLst>
            </p:nvPr>
          </p:nvSpPr>
          <p:spPr>
            <a:xfrm>
              <a:off x="5601208" y="5305425"/>
              <a:ext cx="35372" cy="19006"/>
            </a:xfrm>
            <a:custGeom>
              <a:avLst/>
              <a:gdLst/>
              <a:ahLst/>
              <a:cxnLst/>
              <a:rect l="0" t="0" r="0" b="0"/>
              <a:pathLst>
                <a:path w="35372" h="19006">
                  <a:moveTo>
                    <a:pt x="18542" y="0"/>
                  </a:moveTo>
                  <a:lnTo>
                    <a:pt x="18542" y="0"/>
                  </a:lnTo>
                  <a:lnTo>
                    <a:pt x="5285" y="0"/>
                  </a:lnTo>
                  <a:lnTo>
                    <a:pt x="3354" y="1058"/>
                  </a:lnTo>
                  <a:lnTo>
                    <a:pt x="2067" y="2822"/>
                  </a:lnTo>
                  <a:lnTo>
                    <a:pt x="637" y="7604"/>
                  </a:lnTo>
                  <a:lnTo>
                    <a:pt x="0" y="13257"/>
                  </a:lnTo>
                  <a:lnTo>
                    <a:pt x="889" y="15188"/>
                  </a:lnTo>
                  <a:lnTo>
                    <a:pt x="2541" y="16475"/>
                  </a:lnTo>
                  <a:lnTo>
                    <a:pt x="8255" y="17905"/>
                  </a:lnTo>
                  <a:lnTo>
                    <a:pt x="35371" y="19005"/>
                  </a:lnTo>
                  <a:lnTo>
                    <a:pt x="35053" y="17962"/>
                  </a:lnTo>
                  <a:lnTo>
                    <a:pt x="31876" y="13981"/>
                  </a:lnTo>
                  <a:lnTo>
                    <a:pt x="26938" y="11505"/>
                  </a:lnTo>
                  <a:lnTo>
                    <a:pt x="901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4128"/>
            <p:cNvSpPr/>
            <p:nvPr>
              <p:custDataLst>
                <p:tags r:id="rId99"/>
              </p:custDataLst>
            </p:nvPr>
          </p:nvSpPr>
          <p:spPr>
            <a:xfrm>
              <a:off x="5416995" y="5201974"/>
              <a:ext cx="126556" cy="212279"/>
            </a:xfrm>
            <a:custGeom>
              <a:avLst/>
              <a:gdLst/>
              <a:ahLst/>
              <a:cxnLst/>
              <a:rect l="0" t="0" r="0" b="0"/>
              <a:pathLst>
                <a:path w="126556" h="212279">
                  <a:moveTo>
                    <a:pt x="12255" y="8201"/>
                  </a:moveTo>
                  <a:lnTo>
                    <a:pt x="12255" y="8201"/>
                  </a:lnTo>
                  <a:lnTo>
                    <a:pt x="12255" y="3145"/>
                  </a:lnTo>
                  <a:lnTo>
                    <a:pt x="10138" y="1656"/>
                  </a:lnTo>
                  <a:lnTo>
                    <a:pt x="2142" y="0"/>
                  </a:lnTo>
                  <a:lnTo>
                    <a:pt x="220" y="1676"/>
                  </a:lnTo>
                  <a:lnTo>
                    <a:pt x="0" y="4909"/>
                  </a:lnTo>
                  <a:lnTo>
                    <a:pt x="7247" y="25307"/>
                  </a:lnTo>
                  <a:lnTo>
                    <a:pt x="26674" y="63527"/>
                  </a:lnTo>
                  <a:lnTo>
                    <a:pt x="31363" y="78299"/>
                  </a:lnTo>
                  <a:lnTo>
                    <a:pt x="51621" y="116475"/>
                  </a:lnTo>
                  <a:lnTo>
                    <a:pt x="81027" y="164044"/>
                  </a:lnTo>
                  <a:lnTo>
                    <a:pt x="120076" y="211130"/>
                  </a:lnTo>
                  <a:lnTo>
                    <a:pt x="122235" y="212278"/>
                  </a:lnTo>
                  <a:lnTo>
                    <a:pt x="126555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4129"/>
            <p:cNvSpPr/>
            <p:nvPr>
              <p:custDataLst>
                <p:tags r:id="rId100"/>
              </p:custDataLst>
            </p:nvPr>
          </p:nvSpPr>
          <p:spPr>
            <a:xfrm>
              <a:off x="5121425" y="5181992"/>
              <a:ext cx="203051" cy="246418"/>
            </a:xfrm>
            <a:custGeom>
              <a:avLst/>
              <a:gdLst/>
              <a:ahLst/>
              <a:cxnLst/>
              <a:rect l="0" t="0" r="0" b="0"/>
              <a:pathLst>
                <a:path w="203051" h="246418">
                  <a:moveTo>
                    <a:pt x="155425" y="9133"/>
                  </a:moveTo>
                  <a:lnTo>
                    <a:pt x="155425" y="9133"/>
                  </a:lnTo>
                  <a:lnTo>
                    <a:pt x="163626" y="9133"/>
                  </a:lnTo>
                  <a:lnTo>
                    <a:pt x="164067" y="8075"/>
                  </a:lnTo>
                  <a:lnTo>
                    <a:pt x="164916" y="0"/>
                  </a:lnTo>
                  <a:lnTo>
                    <a:pt x="122134" y="38216"/>
                  </a:lnTo>
                  <a:lnTo>
                    <a:pt x="78604" y="64220"/>
                  </a:lnTo>
                  <a:lnTo>
                    <a:pt x="48607" y="86611"/>
                  </a:lnTo>
                  <a:lnTo>
                    <a:pt x="22299" y="98873"/>
                  </a:lnTo>
                  <a:lnTo>
                    <a:pt x="5913" y="109453"/>
                  </a:lnTo>
                  <a:lnTo>
                    <a:pt x="75" y="111928"/>
                  </a:lnTo>
                  <a:lnTo>
                    <a:pt x="0" y="112588"/>
                  </a:lnTo>
                  <a:lnTo>
                    <a:pt x="1008" y="113029"/>
                  </a:lnTo>
                  <a:lnTo>
                    <a:pt x="42621" y="113830"/>
                  </a:lnTo>
                  <a:lnTo>
                    <a:pt x="86125" y="121437"/>
                  </a:lnTo>
                  <a:lnTo>
                    <a:pt x="133046" y="123316"/>
                  </a:lnTo>
                  <a:lnTo>
                    <a:pt x="147148" y="123398"/>
                  </a:lnTo>
                  <a:lnTo>
                    <a:pt x="148849" y="125526"/>
                  </a:lnTo>
                  <a:lnTo>
                    <a:pt x="148924" y="129062"/>
                  </a:lnTo>
                  <a:lnTo>
                    <a:pt x="147917" y="133536"/>
                  </a:lnTo>
                  <a:lnTo>
                    <a:pt x="136384" y="149945"/>
                  </a:lnTo>
                  <a:lnTo>
                    <a:pt x="105921" y="173394"/>
                  </a:lnTo>
                  <a:lnTo>
                    <a:pt x="59928" y="197811"/>
                  </a:lnTo>
                  <a:lnTo>
                    <a:pt x="13624" y="228013"/>
                  </a:lnTo>
                  <a:lnTo>
                    <a:pt x="10091" y="231254"/>
                  </a:lnTo>
                  <a:lnTo>
                    <a:pt x="8794" y="234472"/>
                  </a:lnTo>
                  <a:lnTo>
                    <a:pt x="8988" y="237676"/>
                  </a:lnTo>
                  <a:lnTo>
                    <a:pt x="10175" y="240869"/>
                  </a:lnTo>
                  <a:lnTo>
                    <a:pt x="22783" y="244419"/>
                  </a:lnTo>
                  <a:lnTo>
                    <a:pt x="56504" y="246417"/>
                  </a:lnTo>
                  <a:lnTo>
                    <a:pt x="94365" y="244186"/>
                  </a:lnTo>
                  <a:lnTo>
                    <a:pt x="140659" y="239009"/>
                  </a:lnTo>
                  <a:lnTo>
                    <a:pt x="203050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4130"/>
            <p:cNvSpPr/>
            <p:nvPr>
              <p:custDataLst>
                <p:tags r:id="rId101"/>
              </p:custDataLst>
            </p:nvPr>
          </p:nvSpPr>
          <p:spPr>
            <a:xfrm>
              <a:off x="4858572" y="5381625"/>
              <a:ext cx="41288" cy="74207"/>
            </a:xfrm>
            <a:custGeom>
              <a:avLst/>
              <a:gdLst/>
              <a:ahLst/>
              <a:cxnLst/>
              <a:rect l="0" t="0" r="0" b="0"/>
              <a:pathLst>
                <a:path w="41288" h="74207">
                  <a:moveTo>
                    <a:pt x="37278" y="19050"/>
                  </a:moveTo>
                  <a:lnTo>
                    <a:pt x="37278" y="19050"/>
                  </a:lnTo>
                  <a:lnTo>
                    <a:pt x="23089" y="19050"/>
                  </a:lnTo>
                  <a:lnTo>
                    <a:pt x="21468" y="20108"/>
                  </a:lnTo>
                  <a:lnTo>
                    <a:pt x="20388" y="21872"/>
                  </a:lnTo>
                  <a:lnTo>
                    <a:pt x="19669" y="24106"/>
                  </a:lnTo>
                  <a:lnTo>
                    <a:pt x="5421" y="36356"/>
                  </a:lnTo>
                  <a:lnTo>
                    <a:pt x="1027" y="51106"/>
                  </a:lnTo>
                  <a:lnTo>
                    <a:pt x="0" y="59051"/>
                  </a:lnTo>
                  <a:lnTo>
                    <a:pt x="2365" y="66109"/>
                  </a:lnTo>
                  <a:lnTo>
                    <a:pt x="4478" y="69473"/>
                  </a:lnTo>
                  <a:lnTo>
                    <a:pt x="8003" y="71715"/>
                  </a:lnTo>
                  <a:lnTo>
                    <a:pt x="17564" y="74206"/>
                  </a:lnTo>
                  <a:lnTo>
                    <a:pt x="22018" y="73813"/>
                  </a:lnTo>
                  <a:lnTo>
                    <a:pt x="29790" y="70553"/>
                  </a:lnTo>
                  <a:lnTo>
                    <a:pt x="40116" y="62768"/>
                  </a:lnTo>
                  <a:lnTo>
                    <a:pt x="41287" y="58778"/>
                  </a:lnTo>
                  <a:lnTo>
                    <a:pt x="39766" y="48701"/>
                  </a:lnTo>
                  <a:lnTo>
                    <a:pt x="182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4131"/>
            <p:cNvSpPr/>
            <p:nvPr>
              <p:custDataLst>
                <p:tags r:id="rId102"/>
              </p:custDataLst>
            </p:nvPr>
          </p:nvSpPr>
          <p:spPr>
            <a:xfrm>
              <a:off x="4686903" y="5213633"/>
              <a:ext cx="127463" cy="393452"/>
            </a:xfrm>
            <a:custGeom>
              <a:avLst/>
              <a:gdLst/>
              <a:ahLst/>
              <a:cxnLst/>
              <a:rect l="0" t="0" r="0" b="0"/>
              <a:pathLst>
                <a:path w="127463" h="393452">
                  <a:moveTo>
                    <a:pt x="8922" y="139417"/>
                  </a:moveTo>
                  <a:lnTo>
                    <a:pt x="8922" y="139417"/>
                  </a:lnTo>
                  <a:lnTo>
                    <a:pt x="8922" y="134361"/>
                  </a:lnTo>
                  <a:lnTo>
                    <a:pt x="6100" y="129056"/>
                  </a:lnTo>
                  <a:lnTo>
                    <a:pt x="721" y="122084"/>
                  </a:lnTo>
                  <a:lnTo>
                    <a:pt x="4846" y="125933"/>
                  </a:lnTo>
                  <a:lnTo>
                    <a:pt x="7714" y="143888"/>
                  </a:lnTo>
                  <a:lnTo>
                    <a:pt x="8683" y="184946"/>
                  </a:lnTo>
                  <a:lnTo>
                    <a:pt x="8875" y="227550"/>
                  </a:lnTo>
                  <a:lnTo>
                    <a:pt x="8913" y="266304"/>
                  </a:lnTo>
                  <a:lnTo>
                    <a:pt x="8920" y="309551"/>
                  </a:lnTo>
                  <a:lnTo>
                    <a:pt x="8922" y="356037"/>
                  </a:lnTo>
                  <a:lnTo>
                    <a:pt x="8922" y="393451"/>
                  </a:lnTo>
                  <a:lnTo>
                    <a:pt x="13979" y="380492"/>
                  </a:lnTo>
                  <a:lnTo>
                    <a:pt x="17123" y="356543"/>
                  </a:lnTo>
                  <a:lnTo>
                    <a:pt x="11640" y="314519"/>
                  </a:lnTo>
                  <a:lnTo>
                    <a:pt x="9460" y="272352"/>
                  </a:lnTo>
                  <a:lnTo>
                    <a:pt x="6259" y="225019"/>
                  </a:lnTo>
                  <a:lnTo>
                    <a:pt x="1431" y="183125"/>
                  </a:lnTo>
                  <a:lnTo>
                    <a:pt x="0" y="147781"/>
                  </a:lnTo>
                  <a:lnTo>
                    <a:pt x="4572" y="102968"/>
                  </a:lnTo>
                  <a:lnTo>
                    <a:pt x="10180" y="58056"/>
                  </a:lnTo>
                  <a:lnTo>
                    <a:pt x="29567" y="14048"/>
                  </a:lnTo>
                  <a:lnTo>
                    <a:pt x="32211" y="8211"/>
                  </a:lnTo>
                  <a:lnTo>
                    <a:pt x="36089" y="4323"/>
                  </a:lnTo>
                  <a:lnTo>
                    <a:pt x="46044" y="0"/>
                  </a:lnTo>
                  <a:lnTo>
                    <a:pt x="57523" y="901"/>
                  </a:lnTo>
                  <a:lnTo>
                    <a:pt x="63548" y="2623"/>
                  </a:lnTo>
                  <a:lnTo>
                    <a:pt x="67565" y="5888"/>
                  </a:lnTo>
                  <a:lnTo>
                    <a:pt x="72027" y="15159"/>
                  </a:lnTo>
                  <a:lnTo>
                    <a:pt x="79596" y="37336"/>
                  </a:lnTo>
                  <a:lnTo>
                    <a:pt x="79844" y="54890"/>
                  </a:lnTo>
                  <a:lnTo>
                    <a:pt x="75098" y="86266"/>
                  </a:lnTo>
                  <a:lnTo>
                    <a:pt x="57062" y="119390"/>
                  </a:lnTo>
                  <a:lnTo>
                    <a:pt x="93140" y="125398"/>
                  </a:lnTo>
                  <a:lnTo>
                    <a:pt x="111016" y="138673"/>
                  </a:lnTo>
                  <a:lnTo>
                    <a:pt x="117797" y="147201"/>
                  </a:lnTo>
                  <a:lnTo>
                    <a:pt x="127207" y="166355"/>
                  </a:lnTo>
                  <a:lnTo>
                    <a:pt x="127462" y="178201"/>
                  </a:lnTo>
                  <a:lnTo>
                    <a:pt x="119003" y="203052"/>
                  </a:lnTo>
                  <a:lnTo>
                    <a:pt x="107589" y="212856"/>
                  </a:lnTo>
                  <a:lnTo>
                    <a:pt x="100100" y="216951"/>
                  </a:lnTo>
                  <a:lnTo>
                    <a:pt x="86134" y="218679"/>
                  </a:lnTo>
                  <a:lnTo>
                    <a:pt x="64979" y="216222"/>
                  </a:lnTo>
                  <a:lnTo>
                    <a:pt x="62168" y="214962"/>
                  </a:lnTo>
                  <a:lnTo>
                    <a:pt x="60294" y="213064"/>
                  </a:lnTo>
                  <a:lnTo>
                    <a:pt x="59046" y="210741"/>
                  </a:lnTo>
                  <a:lnTo>
                    <a:pt x="59271" y="208133"/>
                  </a:lnTo>
                  <a:lnTo>
                    <a:pt x="66072" y="196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4132"/>
            <p:cNvSpPr/>
            <p:nvPr>
              <p:custDataLst>
                <p:tags r:id="rId103"/>
              </p:custDataLst>
            </p:nvPr>
          </p:nvSpPr>
          <p:spPr>
            <a:xfrm>
              <a:off x="4690677" y="5001898"/>
              <a:ext cx="109924" cy="121419"/>
            </a:xfrm>
            <a:custGeom>
              <a:avLst/>
              <a:gdLst/>
              <a:ahLst/>
              <a:cxnLst/>
              <a:rect l="0" t="0" r="0" b="0"/>
              <a:pathLst>
                <a:path w="109924" h="121419">
                  <a:moveTo>
                    <a:pt x="24198" y="46352"/>
                  </a:moveTo>
                  <a:lnTo>
                    <a:pt x="24198" y="46352"/>
                  </a:lnTo>
                  <a:lnTo>
                    <a:pt x="24198" y="37219"/>
                  </a:lnTo>
                  <a:lnTo>
                    <a:pt x="23140" y="55213"/>
                  </a:lnTo>
                  <a:lnTo>
                    <a:pt x="9010" y="96676"/>
                  </a:lnTo>
                  <a:lnTo>
                    <a:pt x="5234" y="113944"/>
                  </a:lnTo>
                  <a:lnTo>
                    <a:pt x="3089" y="116813"/>
                  </a:lnTo>
                  <a:lnTo>
                    <a:pt x="600" y="118726"/>
                  </a:lnTo>
                  <a:lnTo>
                    <a:pt x="0" y="120002"/>
                  </a:lnTo>
                  <a:lnTo>
                    <a:pt x="657" y="120852"/>
                  </a:lnTo>
                  <a:lnTo>
                    <a:pt x="2154" y="121418"/>
                  </a:lnTo>
                  <a:lnTo>
                    <a:pt x="3152" y="119679"/>
                  </a:lnTo>
                  <a:lnTo>
                    <a:pt x="6673" y="106062"/>
                  </a:lnTo>
                  <a:lnTo>
                    <a:pt x="18065" y="82388"/>
                  </a:lnTo>
                  <a:lnTo>
                    <a:pt x="28447" y="36555"/>
                  </a:lnTo>
                  <a:lnTo>
                    <a:pt x="37216" y="13228"/>
                  </a:lnTo>
                  <a:lnTo>
                    <a:pt x="43389" y="5172"/>
                  </a:lnTo>
                  <a:lnTo>
                    <a:pt x="49661" y="1592"/>
                  </a:lnTo>
                  <a:lnTo>
                    <a:pt x="55976" y="0"/>
                  </a:lnTo>
                  <a:lnTo>
                    <a:pt x="59142" y="1693"/>
                  </a:lnTo>
                  <a:lnTo>
                    <a:pt x="65481" y="9217"/>
                  </a:lnTo>
                  <a:lnTo>
                    <a:pt x="69005" y="19617"/>
                  </a:lnTo>
                  <a:lnTo>
                    <a:pt x="81937" y="66399"/>
                  </a:lnTo>
                  <a:lnTo>
                    <a:pt x="91048" y="88628"/>
                  </a:lnTo>
                  <a:lnTo>
                    <a:pt x="97301" y="96892"/>
                  </a:lnTo>
                  <a:lnTo>
                    <a:pt x="109923" y="103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6" name="SMARTInkShape-Group728"/>
          <p:cNvGrpSpPr/>
          <p:nvPr/>
        </p:nvGrpSpPr>
        <p:grpSpPr>
          <a:xfrm>
            <a:off x="5929469" y="4978037"/>
            <a:ext cx="423673" cy="599577"/>
            <a:chOff x="5929469" y="4978037"/>
            <a:chExt cx="423673" cy="599577"/>
          </a:xfrm>
        </p:grpSpPr>
        <p:sp>
          <p:nvSpPr>
            <p:cNvPr id="1231" name="SMARTInkShape-4133"/>
            <p:cNvSpPr/>
            <p:nvPr>
              <p:custDataLst>
                <p:tags r:id="rId91"/>
              </p:custDataLst>
            </p:nvPr>
          </p:nvSpPr>
          <p:spPr>
            <a:xfrm>
              <a:off x="6010275" y="5290412"/>
              <a:ext cx="19051" cy="186464"/>
            </a:xfrm>
            <a:custGeom>
              <a:avLst/>
              <a:gdLst/>
              <a:ahLst/>
              <a:cxnLst/>
              <a:rect l="0" t="0" r="0" b="0"/>
              <a:pathLst>
                <a:path w="19051" h="1864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7518"/>
                  </a:lnTo>
                  <a:lnTo>
                    <a:pt x="0" y="85792"/>
                  </a:lnTo>
                  <a:lnTo>
                    <a:pt x="2822" y="128242"/>
                  </a:lnTo>
                  <a:lnTo>
                    <a:pt x="1905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4134"/>
            <p:cNvSpPr/>
            <p:nvPr>
              <p:custDataLst>
                <p:tags r:id="rId92"/>
              </p:custDataLst>
            </p:nvPr>
          </p:nvSpPr>
          <p:spPr>
            <a:xfrm>
              <a:off x="6200935" y="4978037"/>
              <a:ext cx="114141" cy="143875"/>
            </a:xfrm>
            <a:custGeom>
              <a:avLst/>
              <a:gdLst/>
              <a:ahLst/>
              <a:cxnLst/>
              <a:rect l="0" t="0" r="0" b="0"/>
              <a:pathLst>
                <a:path w="114141" h="143875">
                  <a:moveTo>
                    <a:pt x="37940" y="60688"/>
                  </a:moveTo>
                  <a:lnTo>
                    <a:pt x="37940" y="60688"/>
                  </a:lnTo>
                  <a:lnTo>
                    <a:pt x="37940" y="52487"/>
                  </a:lnTo>
                  <a:lnTo>
                    <a:pt x="32884" y="56612"/>
                  </a:lnTo>
                  <a:lnTo>
                    <a:pt x="30401" y="61700"/>
                  </a:lnTo>
                  <a:lnTo>
                    <a:pt x="12247" y="108921"/>
                  </a:lnTo>
                  <a:lnTo>
                    <a:pt x="387" y="143874"/>
                  </a:lnTo>
                  <a:lnTo>
                    <a:pt x="204" y="143661"/>
                  </a:lnTo>
                  <a:lnTo>
                    <a:pt x="0" y="140604"/>
                  </a:lnTo>
                  <a:lnTo>
                    <a:pt x="13112" y="97441"/>
                  </a:lnTo>
                  <a:lnTo>
                    <a:pt x="31641" y="57921"/>
                  </a:lnTo>
                  <a:lnTo>
                    <a:pt x="50644" y="13408"/>
                  </a:lnTo>
                  <a:lnTo>
                    <a:pt x="65222" y="1406"/>
                  </a:lnTo>
                  <a:lnTo>
                    <a:pt x="68828" y="0"/>
                  </a:lnTo>
                  <a:lnTo>
                    <a:pt x="71232" y="121"/>
                  </a:lnTo>
                  <a:lnTo>
                    <a:pt x="72835" y="1260"/>
                  </a:lnTo>
                  <a:lnTo>
                    <a:pt x="80147" y="18032"/>
                  </a:lnTo>
                  <a:lnTo>
                    <a:pt x="90146" y="65592"/>
                  </a:lnTo>
                  <a:lnTo>
                    <a:pt x="99712" y="105011"/>
                  </a:lnTo>
                  <a:lnTo>
                    <a:pt x="114140" y="117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4135"/>
            <p:cNvSpPr/>
            <p:nvPr>
              <p:custDataLst>
                <p:tags r:id="rId93"/>
              </p:custDataLst>
            </p:nvPr>
          </p:nvSpPr>
          <p:spPr>
            <a:xfrm>
              <a:off x="6343650" y="5372100"/>
              <a:ext cx="9492" cy="66676"/>
            </a:xfrm>
            <a:custGeom>
              <a:avLst/>
              <a:gdLst/>
              <a:ahLst/>
              <a:cxnLst/>
              <a:rect l="0" t="0" r="0" b="0"/>
              <a:pathLst>
                <a:path w="9492" h="666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2" y="14189"/>
                  </a:lnTo>
                  <a:lnTo>
                    <a:pt x="9491" y="4008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4136"/>
            <p:cNvSpPr/>
            <p:nvPr>
              <p:custDataLst>
                <p:tags r:id="rId94"/>
              </p:custDataLst>
            </p:nvPr>
          </p:nvSpPr>
          <p:spPr>
            <a:xfrm>
              <a:off x="5929469" y="5353050"/>
              <a:ext cx="147482" cy="28416"/>
            </a:xfrm>
            <a:custGeom>
              <a:avLst/>
              <a:gdLst/>
              <a:ahLst/>
              <a:cxnLst/>
              <a:rect l="0" t="0" r="0" b="0"/>
              <a:pathLst>
                <a:path w="147482" h="28416">
                  <a:moveTo>
                    <a:pt x="14131" y="0"/>
                  </a:moveTo>
                  <a:lnTo>
                    <a:pt x="14131" y="0"/>
                  </a:lnTo>
                  <a:lnTo>
                    <a:pt x="874" y="13257"/>
                  </a:lnTo>
                  <a:lnTo>
                    <a:pt x="0" y="16247"/>
                  </a:lnTo>
                  <a:lnTo>
                    <a:pt x="478" y="19298"/>
                  </a:lnTo>
                  <a:lnTo>
                    <a:pt x="1854" y="22390"/>
                  </a:lnTo>
                  <a:lnTo>
                    <a:pt x="4888" y="24452"/>
                  </a:lnTo>
                  <a:lnTo>
                    <a:pt x="13903" y="26743"/>
                  </a:lnTo>
                  <a:lnTo>
                    <a:pt x="60660" y="28415"/>
                  </a:lnTo>
                  <a:lnTo>
                    <a:pt x="105683" y="21015"/>
                  </a:lnTo>
                  <a:lnTo>
                    <a:pt x="14748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4137"/>
            <p:cNvSpPr/>
            <p:nvPr>
              <p:custDataLst>
                <p:tags r:id="rId95"/>
              </p:custDataLst>
            </p:nvPr>
          </p:nvSpPr>
          <p:spPr>
            <a:xfrm>
              <a:off x="6153150" y="5188798"/>
              <a:ext cx="122212" cy="388816"/>
            </a:xfrm>
            <a:custGeom>
              <a:avLst/>
              <a:gdLst/>
              <a:ahLst/>
              <a:cxnLst/>
              <a:rect l="0" t="0" r="0" b="0"/>
              <a:pathLst>
                <a:path w="122212" h="388816">
                  <a:moveTo>
                    <a:pt x="0" y="383327"/>
                  </a:moveTo>
                  <a:lnTo>
                    <a:pt x="0" y="383327"/>
                  </a:lnTo>
                  <a:lnTo>
                    <a:pt x="0" y="388383"/>
                  </a:lnTo>
                  <a:lnTo>
                    <a:pt x="1058" y="388815"/>
                  </a:lnTo>
                  <a:lnTo>
                    <a:pt x="5056" y="386471"/>
                  </a:lnTo>
                  <a:lnTo>
                    <a:pt x="13257" y="374146"/>
                  </a:lnTo>
                  <a:lnTo>
                    <a:pt x="23597" y="333572"/>
                  </a:lnTo>
                  <a:lnTo>
                    <a:pt x="27920" y="286869"/>
                  </a:lnTo>
                  <a:lnTo>
                    <a:pt x="28445" y="239508"/>
                  </a:lnTo>
                  <a:lnTo>
                    <a:pt x="28537" y="196428"/>
                  </a:lnTo>
                  <a:lnTo>
                    <a:pt x="31380" y="161618"/>
                  </a:lnTo>
                  <a:lnTo>
                    <a:pt x="36109" y="114787"/>
                  </a:lnTo>
                  <a:lnTo>
                    <a:pt x="37511" y="77982"/>
                  </a:lnTo>
                  <a:lnTo>
                    <a:pt x="39955" y="53943"/>
                  </a:lnTo>
                  <a:lnTo>
                    <a:pt x="56420" y="8362"/>
                  </a:lnTo>
                  <a:lnTo>
                    <a:pt x="61411" y="422"/>
                  </a:lnTo>
                  <a:lnTo>
                    <a:pt x="65283" y="0"/>
                  </a:lnTo>
                  <a:lnTo>
                    <a:pt x="75228" y="5173"/>
                  </a:lnTo>
                  <a:lnTo>
                    <a:pt x="83882" y="17351"/>
                  </a:lnTo>
                  <a:lnTo>
                    <a:pt x="93004" y="40925"/>
                  </a:lnTo>
                  <a:lnTo>
                    <a:pt x="95053" y="83876"/>
                  </a:lnTo>
                  <a:lnTo>
                    <a:pt x="90134" y="103631"/>
                  </a:lnTo>
                  <a:lnTo>
                    <a:pt x="81975" y="117832"/>
                  </a:lnTo>
                  <a:lnTo>
                    <a:pt x="60305" y="133622"/>
                  </a:lnTo>
                  <a:lnTo>
                    <a:pt x="60311" y="134308"/>
                  </a:lnTo>
                  <a:lnTo>
                    <a:pt x="61375" y="134764"/>
                  </a:lnTo>
                  <a:lnTo>
                    <a:pt x="80127" y="136615"/>
                  </a:lnTo>
                  <a:lnTo>
                    <a:pt x="87824" y="140680"/>
                  </a:lnTo>
                  <a:lnTo>
                    <a:pt x="110999" y="161207"/>
                  </a:lnTo>
                  <a:lnTo>
                    <a:pt x="118379" y="173462"/>
                  </a:lnTo>
                  <a:lnTo>
                    <a:pt x="122211" y="190500"/>
                  </a:lnTo>
                  <a:lnTo>
                    <a:pt x="120286" y="202729"/>
                  </a:lnTo>
                  <a:lnTo>
                    <a:pt x="113251" y="218691"/>
                  </a:lnTo>
                  <a:lnTo>
                    <a:pt x="110426" y="222771"/>
                  </a:lnTo>
                  <a:lnTo>
                    <a:pt x="106426" y="225489"/>
                  </a:lnTo>
                  <a:lnTo>
                    <a:pt x="96337" y="228510"/>
                  </a:lnTo>
                  <a:lnTo>
                    <a:pt x="91741" y="228257"/>
                  </a:lnTo>
                  <a:lnTo>
                    <a:pt x="83812" y="225155"/>
                  </a:lnTo>
                  <a:lnTo>
                    <a:pt x="81274" y="222845"/>
                  </a:lnTo>
                  <a:lnTo>
                    <a:pt x="76200" y="21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3" name="SMARTInkShape-Group729"/>
          <p:cNvGrpSpPr/>
          <p:nvPr/>
        </p:nvGrpSpPr>
        <p:grpSpPr>
          <a:xfrm>
            <a:off x="6539550" y="5106841"/>
            <a:ext cx="661351" cy="389085"/>
            <a:chOff x="6539550" y="5106841"/>
            <a:chExt cx="661351" cy="389085"/>
          </a:xfrm>
        </p:grpSpPr>
        <p:sp>
          <p:nvSpPr>
            <p:cNvPr id="1237" name="SMARTInkShape-4138"/>
            <p:cNvSpPr/>
            <p:nvPr>
              <p:custDataLst>
                <p:tags r:id="rId85"/>
              </p:custDataLst>
            </p:nvPr>
          </p:nvSpPr>
          <p:spPr>
            <a:xfrm>
              <a:off x="6867918" y="5240074"/>
              <a:ext cx="113908" cy="208227"/>
            </a:xfrm>
            <a:custGeom>
              <a:avLst/>
              <a:gdLst/>
              <a:ahLst/>
              <a:cxnLst/>
              <a:rect l="0" t="0" r="0" b="0"/>
              <a:pathLst>
                <a:path w="113908" h="208227">
                  <a:moveTo>
                    <a:pt x="9132" y="8201"/>
                  </a:moveTo>
                  <a:lnTo>
                    <a:pt x="9132" y="8201"/>
                  </a:lnTo>
                  <a:lnTo>
                    <a:pt x="4076" y="8201"/>
                  </a:lnTo>
                  <a:lnTo>
                    <a:pt x="2587" y="7143"/>
                  </a:lnTo>
                  <a:lnTo>
                    <a:pt x="1594" y="5379"/>
                  </a:lnTo>
                  <a:lnTo>
                    <a:pt x="0" y="0"/>
                  </a:lnTo>
                  <a:lnTo>
                    <a:pt x="4780" y="4125"/>
                  </a:lnTo>
                  <a:lnTo>
                    <a:pt x="31670" y="48060"/>
                  </a:lnTo>
                  <a:lnTo>
                    <a:pt x="55087" y="94158"/>
                  </a:lnTo>
                  <a:lnTo>
                    <a:pt x="75169" y="134043"/>
                  </a:lnTo>
                  <a:lnTo>
                    <a:pt x="89794" y="177361"/>
                  </a:lnTo>
                  <a:lnTo>
                    <a:pt x="113907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4139"/>
            <p:cNvSpPr/>
            <p:nvPr>
              <p:custDataLst>
                <p:tags r:id="rId86"/>
              </p:custDataLst>
            </p:nvPr>
          </p:nvSpPr>
          <p:spPr>
            <a:xfrm>
              <a:off x="6539550" y="5229270"/>
              <a:ext cx="204151" cy="256871"/>
            </a:xfrm>
            <a:custGeom>
              <a:avLst/>
              <a:gdLst/>
              <a:ahLst/>
              <a:cxnLst/>
              <a:rect l="0" t="0" r="0" b="0"/>
              <a:pathLst>
                <a:path w="204151" h="256871">
                  <a:moveTo>
                    <a:pt x="108900" y="19005"/>
                  </a:moveTo>
                  <a:lnTo>
                    <a:pt x="108900" y="19005"/>
                  </a:lnTo>
                  <a:lnTo>
                    <a:pt x="125146" y="3817"/>
                  </a:lnTo>
                  <a:lnTo>
                    <a:pt x="137314" y="0"/>
                  </a:lnTo>
                  <a:lnTo>
                    <a:pt x="93747" y="36143"/>
                  </a:lnTo>
                  <a:lnTo>
                    <a:pt x="83115" y="43554"/>
                  </a:lnTo>
                  <a:lnTo>
                    <a:pt x="37859" y="69402"/>
                  </a:lnTo>
                  <a:lnTo>
                    <a:pt x="13376" y="87521"/>
                  </a:lnTo>
                  <a:lnTo>
                    <a:pt x="8236" y="94612"/>
                  </a:lnTo>
                  <a:lnTo>
                    <a:pt x="4937" y="102731"/>
                  </a:lnTo>
                  <a:lnTo>
                    <a:pt x="5724" y="103398"/>
                  </a:lnTo>
                  <a:lnTo>
                    <a:pt x="47995" y="112880"/>
                  </a:lnTo>
                  <a:lnTo>
                    <a:pt x="95088" y="123875"/>
                  </a:lnTo>
                  <a:lnTo>
                    <a:pt x="114933" y="131854"/>
                  </a:lnTo>
                  <a:lnTo>
                    <a:pt x="116873" y="138305"/>
                  </a:lnTo>
                  <a:lnTo>
                    <a:pt x="117390" y="142988"/>
                  </a:lnTo>
                  <a:lnTo>
                    <a:pt x="115618" y="147169"/>
                  </a:lnTo>
                  <a:lnTo>
                    <a:pt x="85871" y="174600"/>
                  </a:lnTo>
                  <a:lnTo>
                    <a:pt x="42178" y="202617"/>
                  </a:lnTo>
                  <a:lnTo>
                    <a:pt x="30562" y="211736"/>
                  </a:lnTo>
                  <a:lnTo>
                    <a:pt x="18073" y="218985"/>
                  </a:lnTo>
                  <a:lnTo>
                    <a:pt x="1114" y="240204"/>
                  </a:lnTo>
                  <a:lnTo>
                    <a:pt x="0" y="243728"/>
                  </a:lnTo>
                  <a:lnTo>
                    <a:pt x="317" y="247138"/>
                  </a:lnTo>
                  <a:lnTo>
                    <a:pt x="1586" y="250469"/>
                  </a:lnTo>
                  <a:lnTo>
                    <a:pt x="3492" y="252689"/>
                  </a:lnTo>
                  <a:lnTo>
                    <a:pt x="8429" y="255157"/>
                  </a:lnTo>
                  <a:lnTo>
                    <a:pt x="46869" y="256870"/>
                  </a:lnTo>
                  <a:lnTo>
                    <a:pt x="92186" y="256037"/>
                  </a:lnTo>
                  <a:lnTo>
                    <a:pt x="119117" y="251633"/>
                  </a:lnTo>
                  <a:lnTo>
                    <a:pt x="153840" y="252909"/>
                  </a:lnTo>
                  <a:lnTo>
                    <a:pt x="204150" y="23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4140"/>
            <p:cNvSpPr/>
            <p:nvPr>
              <p:custDataLst>
                <p:tags r:id="rId87"/>
              </p:custDataLst>
            </p:nvPr>
          </p:nvSpPr>
          <p:spPr>
            <a:xfrm>
              <a:off x="6860015" y="5239142"/>
              <a:ext cx="188486" cy="228209"/>
            </a:xfrm>
            <a:custGeom>
              <a:avLst/>
              <a:gdLst/>
              <a:ahLst/>
              <a:cxnLst/>
              <a:rect l="0" t="0" r="0" b="0"/>
              <a:pathLst>
                <a:path w="188486" h="228209">
                  <a:moveTo>
                    <a:pt x="188485" y="9133"/>
                  </a:moveTo>
                  <a:lnTo>
                    <a:pt x="188485" y="9133"/>
                  </a:lnTo>
                  <a:lnTo>
                    <a:pt x="180285" y="932"/>
                  </a:lnTo>
                  <a:lnTo>
                    <a:pt x="174296" y="0"/>
                  </a:lnTo>
                  <a:lnTo>
                    <a:pt x="160763" y="9837"/>
                  </a:lnTo>
                  <a:lnTo>
                    <a:pt x="118499" y="57181"/>
                  </a:lnTo>
                  <a:lnTo>
                    <a:pt x="81812" y="96376"/>
                  </a:lnTo>
                  <a:lnTo>
                    <a:pt x="53897" y="138746"/>
                  </a:lnTo>
                  <a:lnTo>
                    <a:pt x="23638" y="182093"/>
                  </a:lnTo>
                  <a:lnTo>
                    <a:pt x="0" y="215289"/>
                  </a:lnTo>
                  <a:lnTo>
                    <a:pt x="1445" y="217478"/>
                  </a:lnTo>
                  <a:lnTo>
                    <a:pt x="17035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4141"/>
            <p:cNvSpPr/>
            <p:nvPr>
              <p:custDataLst>
                <p:tags r:id="rId88"/>
              </p:custDataLst>
            </p:nvPr>
          </p:nvSpPr>
          <p:spPr>
            <a:xfrm>
              <a:off x="7039368" y="5438775"/>
              <a:ext cx="9133" cy="57151"/>
            </a:xfrm>
            <a:custGeom>
              <a:avLst/>
              <a:gdLst/>
              <a:ahLst/>
              <a:cxnLst/>
              <a:rect l="0" t="0" r="0" b="0"/>
              <a:pathLst>
                <a:path w="9133" h="57151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6310" y="10361"/>
                  </a:lnTo>
                  <a:lnTo>
                    <a:pt x="4076" y="13257"/>
                  </a:lnTo>
                  <a:lnTo>
                    <a:pt x="1594" y="22120"/>
                  </a:lnTo>
                  <a:lnTo>
                    <a:pt x="0" y="40001"/>
                  </a:lnTo>
                  <a:lnTo>
                    <a:pt x="913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4142"/>
            <p:cNvSpPr/>
            <p:nvPr>
              <p:custDataLst>
                <p:tags r:id="rId89"/>
              </p:custDataLst>
            </p:nvPr>
          </p:nvSpPr>
          <p:spPr>
            <a:xfrm>
              <a:off x="7058258" y="5353050"/>
              <a:ext cx="37868" cy="36384"/>
            </a:xfrm>
            <a:custGeom>
              <a:avLst/>
              <a:gdLst/>
              <a:ahLst/>
              <a:cxnLst/>
              <a:rect l="0" t="0" r="0" b="0"/>
              <a:pathLst>
                <a:path w="37868" h="36384">
                  <a:moveTo>
                    <a:pt x="18817" y="19050"/>
                  </a:moveTo>
                  <a:lnTo>
                    <a:pt x="18817" y="19050"/>
                  </a:lnTo>
                  <a:lnTo>
                    <a:pt x="552" y="19050"/>
                  </a:lnTo>
                  <a:lnTo>
                    <a:pt x="0" y="24106"/>
                  </a:lnTo>
                  <a:lnTo>
                    <a:pt x="2039" y="26654"/>
                  </a:lnTo>
                  <a:lnTo>
                    <a:pt x="13964" y="34238"/>
                  </a:lnTo>
                  <a:lnTo>
                    <a:pt x="21246" y="36383"/>
                  </a:lnTo>
                  <a:lnTo>
                    <a:pt x="24670" y="35897"/>
                  </a:lnTo>
                  <a:lnTo>
                    <a:pt x="31296" y="32534"/>
                  </a:lnTo>
                  <a:lnTo>
                    <a:pt x="33487" y="30156"/>
                  </a:lnTo>
                  <a:lnTo>
                    <a:pt x="35920" y="24692"/>
                  </a:lnTo>
                  <a:lnTo>
                    <a:pt x="3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4143"/>
            <p:cNvSpPr/>
            <p:nvPr>
              <p:custDataLst>
                <p:tags r:id="rId90"/>
              </p:custDataLst>
            </p:nvPr>
          </p:nvSpPr>
          <p:spPr>
            <a:xfrm>
              <a:off x="7068875" y="5106841"/>
              <a:ext cx="132026" cy="103335"/>
            </a:xfrm>
            <a:custGeom>
              <a:avLst/>
              <a:gdLst/>
              <a:ahLst/>
              <a:cxnLst/>
              <a:rect l="0" t="0" r="0" b="0"/>
              <a:pathLst>
                <a:path w="132026" h="103335">
                  <a:moveTo>
                    <a:pt x="8200" y="17609"/>
                  </a:moveTo>
                  <a:lnTo>
                    <a:pt x="8200" y="17609"/>
                  </a:lnTo>
                  <a:lnTo>
                    <a:pt x="0" y="17609"/>
                  </a:lnTo>
                  <a:lnTo>
                    <a:pt x="4124" y="12553"/>
                  </a:lnTo>
                  <a:lnTo>
                    <a:pt x="9211" y="10070"/>
                  </a:lnTo>
                  <a:lnTo>
                    <a:pt x="12049" y="9408"/>
                  </a:lnTo>
                  <a:lnTo>
                    <a:pt x="27339" y="719"/>
                  </a:lnTo>
                  <a:lnTo>
                    <a:pt x="30484" y="0"/>
                  </a:lnTo>
                  <a:lnTo>
                    <a:pt x="45024" y="4042"/>
                  </a:lnTo>
                  <a:lnTo>
                    <a:pt x="48625" y="6448"/>
                  </a:lnTo>
                  <a:lnTo>
                    <a:pt x="52625" y="11943"/>
                  </a:lnTo>
                  <a:lnTo>
                    <a:pt x="54877" y="26044"/>
                  </a:lnTo>
                  <a:lnTo>
                    <a:pt x="48034" y="56317"/>
                  </a:lnTo>
                  <a:lnTo>
                    <a:pt x="29075" y="99472"/>
                  </a:lnTo>
                  <a:lnTo>
                    <a:pt x="30584" y="100759"/>
                  </a:lnTo>
                  <a:lnTo>
                    <a:pt x="44936" y="102571"/>
                  </a:lnTo>
                  <a:lnTo>
                    <a:pt x="83817" y="103183"/>
                  </a:lnTo>
                  <a:lnTo>
                    <a:pt x="132025" y="10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6" name="SMARTInkShape-Group730"/>
          <p:cNvGrpSpPr/>
          <p:nvPr/>
        </p:nvGrpSpPr>
        <p:grpSpPr>
          <a:xfrm>
            <a:off x="7772400" y="5068235"/>
            <a:ext cx="739916" cy="339175"/>
            <a:chOff x="7772400" y="5068235"/>
            <a:chExt cx="739916" cy="339175"/>
          </a:xfrm>
        </p:grpSpPr>
        <p:sp>
          <p:nvSpPr>
            <p:cNvPr id="1244" name="SMARTInkShape-4144"/>
            <p:cNvSpPr/>
            <p:nvPr>
              <p:custDataLst>
                <p:tags r:id="rId83"/>
              </p:custDataLst>
            </p:nvPr>
          </p:nvSpPr>
          <p:spPr>
            <a:xfrm>
              <a:off x="7772400" y="5353050"/>
              <a:ext cx="266701" cy="28576"/>
            </a:xfrm>
            <a:custGeom>
              <a:avLst/>
              <a:gdLst/>
              <a:ahLst/>
              <a:cxnLst/>
              <a:rect l="0" t="0" r="0" b="0"/>
              <a:pathLst>
                <a:path w="266701" h="28576">
                  <a:moveTo>
                    <a:pt x="0" y="28575"/>
                  </a:moveTo>
                  <a:lnTo>
                    <a:pt x="0" y="28575"/>
                  </a:lnTo>
                  <a:lnTo>
                    <a:pt x="31084" y="25753"/>
                  </a:lnTo>
                  <a:lnTo>
                    <a:pt x="72227" y="20374"/>
                  </a:lnTo>
                  <a:lnTo>
                    <a:pt x="114574" y="19312"/>
                  </a:lnTo>
                  <a:lnTo>
                    <a:pt x="150247" y="19128"/>
                  </a:lnTo>
                  <a:lnTo>
                    <a:pt x="194583" y="1624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4145"/>
            <p:cNvSpPr/>
            <p:nvPr>
              <p:custDataLst>
                <p:tags r:id="rId84"/>
              </p:custDataLst>
            </p:nvPr>
          </p:nvSpPr>
          <p:spPr>
            <a:xfrm>
              <a:off x="8210940" y="5068235"/>
              <a:ext cx="301376" cy="339175"/>
            </a:xfrm>
            <a:custGeom>
              <a:avLst/>
              <a:gdLst/>
              <a:ahLst/>
              <a:cxnLst/>
              <a:rect l="0" t="0" r="0" b="0"/>
              <a:pathLst>
                <a:path w="301376" h="339175">
                  <a:moveTo>
                    <a:pt x="199635" y="37165"/>
                  </a:moveTo>
                  <a:lnTo>
                    <a:pt x="199635" y="37165"/>
                  </a:lnTo>
                  <a:lnTo>
                    <a:pt x="167132" y="9719"/>
                  </a:lnTo>
                  <a:lnTo>
                    <a:pt x="151434" y="2223"/>
                  </a:lnTo>
                  <a:lnTo>
                    <a:pt x="135024" y="0"/>
                  </a:lnTo>
                  <a:lnTo>
                    <a:pt x="111700" y="4399"/>
                  </a:lnTo>
                  <a:lnTo>
                    <a:pt x="81072" y="21221"/>
                  </a:lnTo>
                  <a:lnTo>
                    <a:pt x="64391" y="35371"/>
                  </a:lnTo>
                  <a:lnTo>
                    <a:pt x="33455" y="79105"/>
                  </a:lnTo>
                  <a:lnTo>
                    <a:pt x="16526" y="114123"/>
                  </a:lnTo>
                  <a:lnTo>
                    <a:pt x="6269" y="152279"/>
                  </a:lnTo>
                  <a:lnTo>
                    <a:pt x="2570" y="184635"/>
                  </a:lnTo>
                  <a:lnTo>
                    <a:pt x="925" y="218066"/>
                  </a:lnTo>
                  <a:lnTo>
                    <a:pt x="0" y="260686"/>
                  </a:lnTo>
                  <a:lnTo>
                    <a:pt x="2510" y="307370"/>
                  </a:lnTo>
                  <a:lnTo>
                    <a:pt x="4718" y="315726"/>
                  </a:lnTo>
                  <a:lnTo>
                    <a:pt x="9366" y="322356"/>
                  </a:lnTo>
                  <a:lnTo>
                    <a:pt x="22995" y="332544"/>
                  </a:lnTo>
                  <a:lnTo>
                    <a:pt x="58633" y="339174"/>
                  </a:lnTo>
                  <a:lnTo>
                    <a:pt x="102705" y="336081"/>
                  </a:lnTo>
                  <a:lnTo>
                    <a:pt x="148739" y="324496"/>
                  </a:lnTo>
                  <a:lnTo>
                    <a:pt x="191142" y="301944"/>
                  </a:lnTo>
                  <a:lnTo>
                    <a:pt x="230332" y="277441"/>
                  </a:lnTo>
                  <a:lnTo>
                    <a:pt x="256615" y="263015"/>
                  </a:lnTo>
                  <a:lnTo>
                    <a:pt x="278546" y="242370"/>
                  </a:lnTo>
                  <a:lnTo>
                    <a:pt x="290631" y="222027"/>
                  </a:lnTo>
                  <a:lnTo>
                    <a:pt x="301375" y="181121"/>
                  </a:lnTo>
                  <a:lnTo>
                    <a:pt x="300689" y="148963"/>
                  </a:lnTo>
                  <a:lnTo>
                    <a:pt x="294290" y="124953"/>
                  </a:lnTo>
                  <a:lnTo>
                    <a:pt x="270622" y="77589"/>
                  </a:lnTo>
                  <a:lnTo>
                    <a:pt x="256938" y="65362"/>
                  </a:lnTo>
                  <a:lnTo>
                    <a:pt x="171060" y="3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7" name="SMARTInkShape-4146"/>
          <p:cNvSpPr/>
          <p:nvPr>
            <p:custDataLst>
              <p:tags r:id="rId6"/>
            </p:custDataLst>
          </p:nvPr>
        </p:nvSpPr>
        <p:spPr>
          <a:xfrm>
            <a:off x="8278550" y="5220748"/>
            <a:ext cx="170126" cy="149429"/>
          </a:xfrm>
          <a:custGeom>
            <a:avLst/>
            <a:gdLst/>
            <a:ahLst/>
            <a:cxnLst/>
            <a:rect l="0" t="0" r="0" b="0"/>
            <a:pathLst>
              <a:path w="170126" h="149429">
                <a:moveTo>
                  <a:pt x="8200" y="8477"/>
                </a:moveTo>
                <a:lnTo>
                  <a:pt x="8200" y="8477"/>
                </a:lnTo>
                <a:lnTo>
                  <a:pt x="3144" y="3421"/>
                </a:lnTo>
                <a:lnTo>
                  <a:pt x="1655" y="2989"/>
                </a:lnTo>
                <a:lnTo>
                  <a:pt x="662" y="3761"/>
                </a:lnTo>
                <a:lnTo>
                  <a:pt x="0" y="5333"/>
                </a:lnTo>
                <a:lnTo>
                  <a:pt x="1675" y="5322"/>
                </a:lnTo>
                <a:lnTo>
                  <a:pt x="20250" y="0"/>
                </a:lnTo>
                <a:lnTo>
                  <a:pt x="48680" y="217"/>
                </a:lnTo>
                <a:lnTo>
                  <a:pt x="72405" y="6618"/>
                </a:lnTo>
                <a:lnTo>
                  <a:pt x="76404" y="9353"/>
                </a:lnTo>
                <a:lnTo>
                  <a:pt x="79069" y="12236"/>
                </a:lnTo>
                <a:lnTo>
                  <a:pt x="79788" y="17333"/>
                </a:lnTo>
                <a:lnTo>
                  <a:pt x="75742" y="38618"/>
                </a:lnTo>
                <a:lnTo>
                  <a:pt x="56815" y="76822"/>
                </a:lnTo>
                <a:lnTo>
                  <a:pt x="21040" y="124341"/>
                </a:lnTo>
                <a:lnTo>
                  <a:pt x="13650" y="135000"/>
                </a:lnTo>
                <a:lnTo>
                  <a:pt x="12892" y="138334"/>
                </a:lnTo>
                <a:lnTo>
                  <a:pt x="13445" y="141615"/>
                </a:lnTo>
                <a:lnTo>
                  <a:pt x="14871" y="144861"/>
                </a:lnTo>
                <a:lnTo>
                  <a:pt x="16881" y="147025"/>
                </a:lnTo>
                <a:lnTo>
                  <a:pt x="21936" y="149428"/>
                </a:lnTo>
                <a:lnTo>
                  <a:pt x="60457" y="143559"/>
                </a:lnTo>
                <a:lnTo>
                  <a:pt x="105784" y="140996"/>
                </a:lnTo>
                <a:lnTo>
                  <a:pt x="151383" y="128600"/>
                </a:lnTo>
                <a:lnTo>
                  <a:pt x="170125" y="1227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1" name="SMARTInkShape-Group732"/>
          <p:cNvGrpSpPr/>
          <p:nvPr/>
        </p:nvGrpSpPr>
        <p:grpSpPr>
          <a:xfrm>
            <a:off x="1525409" y="6043149"/>
            <a:ext cx="330923" cy="252877"/>
            <a:chOff x="1525409" y="6043149"/>
            <a:chExt cx="330923" cy="252877"/>
          </a:xfrm>
        </p:grpSpPr>
        <p:sp>
          <p:nvSpPr>
            <p:cNvPr id="1248" name="SMARTInkShape-4147"/>
            <p:cNvSpPr/>
            <p:nvPr>
              <p:custDataLst>
                <p:tags r:id="rId80"/>
              </p:custDataLst>
            </p:nvPr>
          </p:nvSpPr>
          <p:spPr>
            <a:xfrm>
              <a:off x="1552575" y="6143625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0"/>
                  </a:moveTo>
                  <a:lnTo>
                    <a:pt x="0" y="0"/>
                  </a:lnTo>
                  <a:lnTo>
                    <a:pt x="24909" y="1058"/>
                  </a:lnTo>
                  <a:lnTo>
                    <a:pt x="66774" y="7539"/>
                  </a:lnTo>
                  <a:lnTo>
                    <a:pt x="111507" y="8937"/>
                  </a:lnTo>
                  <a:lnTo>
                    <a:pt x="151573" y="9350"/>
                  </a:lnTo>
                  <a:lnTo>
                    <a:pt x="192924" y="9491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4148"/>
            <p:cNvSpPr/>
            <p:nvPr>
              <p:custDataLst>
                <p:tags r:id="rId81"/>
              </p:custDataLst>
            </p:nvPr>
          </p:nvSpPr>
          <p:spPr>
            <a:xfrm>
              <a:off x="1525409" y="6191250"/>
              <a:ext cx="303392" cy="56388"/>
            </a:xfrm>
            <a:custGeom>
              <a:avLst/>
              <a:gdLst/>
              <a:ahLst/>
              <a:cxnLst/>
              <a:rect l="0" t="0" r="0" b="0"/>
              <a:pathLst>
                <a:path w="303392" h="56388">
                  <a:moveTo>
                    <a:pt x="46216" y="38100"/>
                  </a:moveTo>
                  <a:lnTo>
                    <a:pt x="46216" y="38100"/>
                  </a:lnTo>
                  <a:lnTo>
                    <a:pt x="29949" y="39158"/>
                  </a:lnTo>
                  <a:lnTo>
                    <a:pt x="9293" y="45704"/>
                  </a:lnTo>
                  <a:lnTo>
                    <a:pt x="5726" y="48461"/>
                  </a:lnTo>
                  <a:lnTo>
                    <a:pt x="0" y="55433"/>
                  </a:lnTo>
                  <a:lnTo>
                    <a:pt x="4862" y="56387"/>
                  </a:lnTo>
                  <a:lnTo>
                    <a:pt x="15136" y="55753"/>
                  </a:lnTo>
                  <a:lnTo>
                    <a:pt x="53247" y="46722"/>
                  </a:lnTo>
                  <a:lnTo>
                    <a:pt x="95935" y="39803"/>
                  </a:lnTo>
                  <a:lnTo>
                    <a:pt x="141742" y="30785"/>
                  </a:lnTo>
                  <a:lnTo>
                    <a:pt x="179620" y="23955"/>
                  </a:lnTo>
                  <a:lnTo>
                    <a:pt x="223327" y="20504"/>
                  </a:lnTo>
                  <a:lnTo>
                    <a:pt x="266380" y="14424"/>
                  </a:lnTo>
                  <a:lnTo>
                    <a:pt x="3033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4149"/>
            <p:cNvSpPr/>
            <p:nvPr>
              <p:custDataLst>
                <p:tags r:id="rId82"/>
              </p:custDataLst>
            </p:nvPr>
          </p:nvSpPr>
          <p:spPr>
            <a:xfrm>
              <a:off x="1744484" y="6043149"/>
              <a:ext cx="111848" cy="252877"/>
            </a:xfrm>
            <a:custGeom>
              <a:avLst/>
              <a:gdLst/>
              <a:ahLst/>
              <a:cxnLst/>
              <a:rect l="0" t="0" r="0" b="0"/>
              <a:pathLst>
                <a:path w="111848" h="252877">
                  <a:moveTo>
                    <a:pt x="46216" y="14751"/>
                  </a:moveTo>
                  <a:lnTo>
                    <a:pt x="46216" y="14751"/>
                  </a:lnTo>
                  <a:lnTo>
                    <a:pt x="36103" y="9695"/>
                  </a:lnTo>
                  <a:lnTo>
                    <a:pt x="9293" y="5050"/>
                  </a:lnTo>
                  <a:lnTo>
                    <a:pt x="5726" y="2992"/>
                  </a:lnTo>
                  <a:lnTo>
                    <a:pt x="3348" y="562"/>
                  </a:lnTo>
                  <a:lnTo>
                    <a:pt x="1762" y="0"/>
                  </a:lnTo>
                  <a:lnTo>
                    <a:pt x="705" y="685"/>
                  </a:lnTo>
                  <a:lnTo>
                    <a:pt x="0" y="2198"/>
                  </a:lnTo>
                  <a:lnTo>
                    <a:pt x="47413" y="45147"/>
                  </a:lnTo>
                  <a:lnTo>
                    <a:pt x="89321" y="87543"/>
                  </a:lnTo>
                  <a:lnTo>
                    <a:pt x="101004" y="103194"/>
                  </a:lnTo>
                  <a:lnTo>
                    <a:pt x="107608" y="123557"/>
                  </a:lnTo>
                  <a:lnTo>
                    <a:pt x="111847" y="155953"/>
                  </a:lnTo>
                  <a:lnTo>
                    <a:pt x="105081" y="186694"/>
                  </a:lnTo>
                  <a:lnTo>
                    <a:pt x="95525" y="207631"/>
                  </a:lnTo>
                  <a:lnTo>
                    <a:pt x="72883" y="235015"/>
                  </a:lnTo>
                  <a:lnTo>
                    <a:pt x="46216" y="252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2" name="SMARTInkShape-4150"/>
          <p:cNvSpPr/>
          <p:nvPr>
            <p:custDataLst>
              <p:tags r:id="rId7"/>
            </p:custDataLst>
          </p:nvPr>
        </p:nvSpPr>
        <p:spPr>
          <a:xfrm>
            <a:off x="10268509" y="3423774"/>
            <a:ext cx="1390092" cy="186202"/>
          </a:xfrm>
          <a:custGeom>
            <a:avLst/>
            <a:gdLst/>
            <a:ahLst/>
            <a:cxnLst/>
            <a:rect l="0" t="0" r="0" b="0"/>
            <a:pathLst>
              <a:path w="1390092" h="186202">
                <a:moveTo>
                  <a:pt x="94691" y="14751"/>
                </a:moveTo>
                <a:lnTo>
                  <a:pt x="94691" y="14751"/>
                </a:lnTo>
                <a:lnTo>
                  <a:pt x="49983" y="14751"/>
                </a:lnTo>
                <a:lnTo>
                  <a:pt x="45835" y="14751"/>
                </a:lnTo>
                <a:lnTo>
                  <a:pt x="38405" y="11929"/>
                </a:lnTo>
                <a:lnTo>
                  <a:pt x="31573" y="8205"/>
                </a:lnTo>
                <a:lnTo>
                  <a:pt x="21781" y="5050"/>
                </a:lnTo>
                <a:lnTo>
                  <a:pt x="15366" y="562"/>
                </a:lnTo>
                <a:lnTo>
                  <a:pt x="12174" y="0"/>
                </a:lnTo>
                <a:lnTo>
                  <a:pt x="8988" y="684"/>
                </a:lnTo>
                <a:lnTo>
                  <a:pt x="0" y="4960"/>
                </a:lnTo>
                <a:lnTo>
                  <a:pt x="16779" y="6269"/>
                </a:lnTo>
                <a:lnTo>
                  <a:pt x="59685" y="21701"/>
                </a:lnTo>
                <a:lnTo>
                  <a:pt x="105415" y="28823"/>
                </a:lnTo>
                <a:lnTo>
                  <a:pt x="149962" y="32326"/>
                </a:lnTo>
                <a:lnTo>
                  <a:pt x="183814" y="35968"/>
                </a:lnTo>
                <a:lnTo>
                  <a:pt x="221084" y="41114"/>
                </a:lnTo>
                <a:lnTo>
                  <a:pt x="262344" y="46929"/>
                </a:lnTo>
                <a:lnTo>
                  <a:pt x="308197" y="50219"/>
                </a:lnTo>
                <a:lnTo>
                  <a:pt x="332279" y="51096"/>
                </a:lnTo>
                <a:lnTo>
                  <a:pt x="356799" y="52739"/>
                </a:lnTo>
                <a:lnTo>
                  <a:pt x="381613" y="54893"/>
                </a:lnTo>
                <a:lnTo>
                  <a:pt x="406622" y="57388"/>
                </a:lnTo>
                <a:lnTo>
                  <a:pt x="432820" y="59050"/>
                </a:lnTo>
                <a:lnTo>
                  <a:pt x="459812" y="60159"/>
                </a:lnTo>
                <a:lnTo>
                  <a:pt x="487328" y="60898"/>
                </a:lnTo>
                <a:lnTo>
                  <a:pt x="516258" y="62449"/>
                </a:lnTo>
                <a:lnTo>
                  <a:pt x="546128" y="64541"/>
                </a:lnTo>
                <a:lnTo>
                  <a:pt x="576624" y="66995"/>
                </a:lnTo>
                <a:lnTo>
                  <a:pt x="606480" y="69688"/>
                </a:lnTo>
                <a:lnTo>
                  <a:pt x="635908" y="72542"/>
                </a:lnTo>
                <a:lnTo>
                  <a:pt x="665053" y="75504"/>
                </a:lnTo>
                <a:lnTo>
                  <a:pt x="694006" y="77478"/>
                </a:lnTo>
                <a:lnTo>
                  <a:pt x="722836" y="78794"/>
                </a:lnTo>
                <a:lnTo>
                  <a:pt x="751579" y="79671"/>
                </a:lnTo>
                <a:lnTo>
                  <a:pt x="780267" y="81314"/>
                </a:lnTo>
                <a:lnTo>
                  <a:pt x="808915" y="83468"/>
                </a:lnTo>
                <a:lnTo>
                  <a:pt x="837541" y="85963"/>
                </a:lnTo>
                <a:lnTo>
                  <a:pt x="866150" y="88684"/>
                </a:lnTo>
                <a:lnTo>
                  <a:pt x="894747" y="91556"/>
                </a:lnTo>
                <a:lnTo>
                  <a:pt x="923337" y="94529"/>
                </a:lnTo>
                <a:lnTo>
                  <a:pt x="950862" y="96512"/>
                </a:lnTo>
                <a:lnTo>
                  <a:pt x="977680" y="97833"/>
                </a:lnTo>
                <a:lnTo>
                  <a:pt x="1004025" y="98714"/>
                </a:lnTo>
                <a:lnTo>
                  <a:pt x="1028997" y="100360"/>
                </a:lnTo>
                <a:lnTo>
                  <a:pt x="1076500" y="105010"/>
                </a:lnTo>
                <a:lnTo>
                  <a:pt x="1122306" y="113428"/>
                </a:lnTo>
                <a:lnTo>
                  <a:pt x="1166300" y="123165"/>
                </a:lnTo>
                <a:lnTo>
                  <a:pt x="1207021" y="131021"/>
                </a:lnTo>
                <a:lnTo>
                  <a:pt x="1243462" y="138041"/>
                </a:lnTo>
                <a:lnTo>
                  <a:pt x="1290906" y="147942"/>
                </a:lnTo>
                <a:lnTo>
                  <a:pt x="1328953" y="157579"/>
                </a:lnTo>
                <a:lnTo>
                  <a:pt x="1376558" y="173849"/>
                </a:lnTo>
                <a:lnTo>
                  <a:pt x="1381069" y="174792"/>
                </a:lnTo>
                <a:lnTo>
                  <a:pt x="1384076" y="176478"/>
                </a:lnTo>
                <a:lnTo>
                  <a:pt x="1386081" y="178661"/>
                </a:lnTo>
                <a:lnTo>
                  <a:pt x="1390091" y="1862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SMARTInkShape-4151"/>
          <p:cNvSpPr/>
          <p:nvPr>
            <p:custDataLst>
              <p:tags r:id="rId8"/>
            </p:custDataLst>
          </p:nvPr>
        </p:nvSpPr>
        <p:spPr>
          <a:xfrm>
            <a:off x="4659049" y="5639797"/>
            <a:ext cx="398727" cy="64319"/>
          </a:xfrm>
          <a:custGeom>
            <a:avLst/>
            <a:gdLst/>
            <a:ahLst/>
            <a:cxnLst/>
            <a:rect l="0" t="0" r="0" b="0"/>
            <a:pathLst>
              <a:path w="398727" h="64319">
                <a:moveTo>
                  <a:pt x="8201" y="56153"/>
                </a:moveTo>
                <a:lnTo>
                  <a:pt x="8201" y="56153"/>
                </a:lnTo>
                <a:lnTo>
                  <a:pt x="0" y="47952"/>
                </a:lnTo>
                <a:lnTo>
                  <a:pt x="617" y="47511"/>
                </a:lnTo>
                <a:lnTo>
                  <a:pt x="9717" y="44773"/>
                </a:lnTo>
                <a:lnTo>
                  <a:pt x="51931" y="28779"/>
                </a:lnTo>
                <a:lnTo>
                  <a:pt x="92771" y="18408"/>
                </a:lnTo>
                <a:lnTo>
                  <a:pt x="140151" y="11456"/>
                </a:lnTo>
                <a:lnTo>
                  <a:pt x="176913" y="8770"/>
                </a:lnTo>
                <a:lnTo>
                  <a:pt x="221408" y="2367"/>
                </a:lnTo>
                <a:lnTo>
                  <a:pt x="261403" y="0"/>
                </a:lnTo>
                <a:lnTo>
                  <a:pt x="299007" y="356"/>
                </a:lnTo>
                <a:lnTo>
                  <a:pt x="340693" y="6601"/>
                </a:lnTo>
                <a:lnTo>
                  <a:pt x="384558" y="13205"/>
                </a:lnTo>
                <a:lnTo>
                  <a:pt x="390339" y="14820"/>
                </a:lnTo>
                <a:lnTo>
                  <a:pt x="392076" y="15897"/>
                </a:lnTo>
                <a:lnTo>
                  <a:pt x="391118" y="16616"/>
                </a:lnTo>
                <a:lnTo>
                  <a:pt x="350831" y="28225"/>
                </a:lnTo>
                <a:lnTo>
                  <a:pt x="311157" y="37295"/>
                </a:lnTo>
                <a:lnTo>
                  <a:pt x="276198" y="42481"/>
                </a:lnTo>
                <a:lnTo>
                  <a:pt x="232716" y="45399"/>
                </a:lnTo>
                <a:lnTo>
                  <a:pt x="194081" y="47322"/>
                </a:lnTo>
                <a:lnTo>
                  <a:pt x="149223" y="54095"/>
                </a:lnTo>
                <a:lnTo>
                  <a:pt x="110023" y="55747"/>
                </a:lnTo>
                <a:lnTo>
                  <a:pt x="65680" y="64318"/>
                </a:lnTo>
                <a:lnTo>
                  <a:pt x="65570" y="63713"/>
                </a:lnTo>
                <a:lnTo>
                  <a:pt x="83761" y="57804"/>
                </a:lnTo>
                <a:lnTo>
                  <a:pt x="125839" y="49352"/>
                </a:lnTo>
                <a:lnTo>
                  <a:pt x="170292" y="41203"/>
                </a:lnTo>
                <a:lnTo>
                  <a:pt x="212180" y="38925"/>
                </a:lnTo>
                <a:lnTo>
                  <a:pt x="250553" y="35090"/>
                </a:lnTo>
                <a:lnTo>
                  <a:pt x="285246" y="30917"/>
                </a:lnTo>
                <a:lnTo>
                  <a:pt x="318304" y="29062"/>
                </a:lnTo>
                <a:lnTo>
                  <a:pt x="398726" y="1805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3" name="SMARTInkShape-Group735"/>
          <p:cNvGrpSpPr/>
          <p:nvPr/>
        </p:nvGrpSpPr>
        <p:grpSpPr>
          <a:xfrm>
            <a:off x="2188205" y="5991341"/>
            <a:ext cx="829321" cy="295160"/>
            <a:chOff x="2188205" y="5991341"/>
            <a:chExt cx="829321" cy="295160"/>
          </a:xfrm>
        </p:grpSpPr>
        <p:sp>
          <p:nvSpPr>
            <p:cNvPr id="1254" name="SMARTInkShape-4152"/>
            <p:cNvSpPr/>
            <p:nvPr>
              <p:custDataLst>
                <p:tags r:id="rId71"/>
              </p:custDataLst>
            </p:nvPr>
          </p:nvSpPr>
          <p:spPr>
            <a:xfrm>
              <a:off x="2188205" y="5991341"/>
              <a:ext cx="202571" cy="236578"/>
            </a:xfrm>
            <a:custGeom>
              <a:avLst/>
              <a:gdLst/>
              <a:ahLst/>
              <a:cxnLst/>
              <a:rect l="0" t="0" r="0" b="0"/>
              <a:pathLst>
                <a:path w="202571" h="236578">
                  <a:moveTo>
                    <a:pt x="183520" y="9409"/>
                  </a:moveTo>
                  <a:lnTo>
                    <a:pt x="183520" y="9409"/>
                  </a:lnTo>
                  <a:lnTo>
                    <a:pt x="192653" y="9409"/>
                  </a:lnTo>
                  <a:lnTo>
                    <a:pt x="193011" y="1208"/>
                  </a:lnTo>
                  <a:lnTo>
                    <a:pt x="191964" y="767"/>
                  </a:lnTo>
                  <a:lnTo>
                    <a:pt x="184841" y="0"/>
                  </a:lnTo>
                  <a:lnTo>
                    <a:pt x="139331" y="22009"/>
                  </a:lnTo>
                  <a:lnTo>
                    <a:pt x="98474" y="39885"/>
                  </a:lnTo>
                  <a:lnTo>
                    <a:pt x="55904" y="56866"/>
                  </a:lnTo>
                  <a:lnTo>
                    <a:pt x="8767" y="81369"/>
                  </a:lnTo>
                  <a:lnTo>
                    <a:pt x="5311" y="83725"/>
                  </a:lnTo>
                  <a:lnTo>
                    <a:pt x="5447" y="85412"/>
                  </a:lnTo>
                  <a:lnTo>
                    <a:pt x="8421" y="90107"/>
                  </a:lnTo>
                  <a:lnTo>
                    <a:pt x="18915" y="92900"/>
                  </a:lnTo>
                  <a:lnTo>
                    <a:pt x="59538" y="101386"/>
                  </a:lnTo>
                  <a:lnTo>
                    <a:pt x="99238" y="104228"/>
                  </a:lnTo>
                  <a:lnTo>
                    <a:pt x="144959" y="112822"/>
                  </a:lnTo>
                  <a:lnTo>
                    <a:pt x="153329" y="116401"/>
                  </a:lnTo>
                  <a:lnTo>
                    <a:pt x="157043" y="118837"/>
                  </a:lnTo>
                  <a:lnTo>
                    <a:pt x="158460" y="121519"/>
                  </a:lnTo>
                  <a:lnTo>
                    <a:pt x="158347" y="124366"/>
                  </a:lnTo>
                  <a:lnTo>
                    <a:pt x="157213" y="127322"/>
                  </a:lnTo>
                  <a:lnTo>
                    <a:pt x="145504" y="141595"/>
                  </a:lnTo>
                  <a:lnTo>
                    <a:pt x="123573" y="159230"/>
                  </a:lnTo>
                  <a:lnTo>
                    <a:pt x="81171" y="177605"/>
                  </a:lnTo>
                  <a:lnTo>
                    <a:pt x="34900" y="205277"/>
                  </a:lnTo>
                  <a:lnTo>
                    <a:pt x="2377" y="222005"/>
                  </a:lnTo>
                  <a:lnTo>
                    <a:pt x="316" y="225223"/>
                  </a:lnTo>
                  <a:lnTo>
                    <a:pt x="0" y="228427"/>
                  </a:lnTo>
                  <a:lnTo>
                    <a:pt x="848" y="231620"/>
                  </a:lnTo>
                  <a:lnTo>
                    <a:pt x="3531" y="233750"/>
                  </a:lnTo>
                  <a:lnTo>
                    <a:pt x="12155" y="236116"/>
                  </a:lnTo>
                  <a:lnTo>
                    <a:pt x="50148" y="236577"/>
                  </a:lnTo>
                  <a:lnTo>
                    <a:pt x="86029" y="231352"/>
                  </a:lnTo>
                  <a:lnTo>
                    <a:pt x="133549" y="228861"/>
                  </a:lnTo>
                  <a:lnTo>
                    <a:pt x="176864" y="222013"/>
                  </a:lnTo>
                  <a:lnTo>
                    <a:pt x="202570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4153"/>
            <p:cNvSpPr/>
            <p:nvPr>
              <p:custDataLst>
                <p:tags r:id="rId72"/>
              </p:custDataLst>
            </p:nvPr>
          </p:nvSpPr>
          <p:spPr>
            <a:xfrm>
              <a:off x="2495550" y="6019800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0" y="0"/>
                  </a:moveTo>
                  <a:lnTo>
                    <a:pt x="0" y="0"/>
                  </a:lnTo>
                  <a:lnTo>
                    <a:pt x="31471" y="28648"/>
                  </a:lnTo>
                  <a:lnTo>
                    <a:pt x="43620" y="38133"/>
                  </a:lnTo>
                  <a:lnTo>
                    <a:pt x="86452" y="85520"/>
                  </a:lnTo>
                  <a:lnTo>
                    <a:pt x="115545" y="130502"/>
                  </a:lnTo>
                  <a:lnTo>
                    <a:pt x="128075" y="148734"/>
                  </a:lnTo>
                  <a:lnTo>
                    <a:pt x="131787" y="160838"/>
                  </a:lnTo>
                  <a:lnTo>
                    <a:pt x="1333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4154"/>
            <p:cNvSpPr/>
            <p:nvPr>
              <p:custDataLst>
                <p:tags r:id="rId73"/>
              </p:custDataLst>
            </p:nvPr>
          </p:nvSpPr>
          <p:spPr>
            <a:xfrm>
              <a:off x="2529235" y="6001143"/>
              <a:ext cx="118716" cy="199633"/>
            </a:xfrm>
            <a:custGeom>
              <a:avLst/>
              <a:gdLst/>
              <a:ahLst/>
              <a:cxnLst/>
              <a:rect l="0" t="0" r="0" b="0"/>
              <a:pathLst>
                <a:path w="118716" h="199633">
                  <a:moveTo>
                    <a:pt x="118715" y="9132"/>
                  </a:moveTo>
                  <a:lnTo>
                    <a:pt x="118715" y="9132"/>
                  </a:lnTo>
                  <a:lnTo>
                    <a:pt x="118715" y="931"/>
                  </a:lnTo>
                  <a:lnTo>
                    <a:pt x="117657" y="490"/>
                  </a:lnTo>
                  <a:lnTo>
                    <a:pt x="113659" y="0"/>
                  </a:lnTo>
                  <a:lnTo>
                    <a:pt x="111111" y="1985"/>
                  </a:lnTo>
                  <a:lnTo>
                    <a:pt x="76153" y="49596"/>
                  </a:lnTo>
                  <a:lnTo>
                    <a:pt x="46832" y="96986"/>
                  </a:lnTo>
                  <a:lnTo>
                    <a:pt x="21253" y="142586"/>
                  </a:lnTo>
                  <a:lnTo>
                    <a:pt x="6978" y="182430"/>
                  </a:lnTo>
                  <a:lnTo>
                    <a:pt x="968" y="191281"/>
                  </a:lnTo>
                  <a:lnTo>
                    <a:pt x="0" y="194065"/>
                  </a:lnTo>
                  <a:lnTo>
                    <a:pt x="414" y="195921"/>
                  </a:lnTo>
                  <a:lnTo>
                    <a:pt x="1748" y="197158"/>
                  </a:lnTo>
                  <a:lnTo>
                    <a:pt x="13940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4155"/>
            <p:cNvSpPr/>
            <p:nvPr>
              <p:custDataLst>
                <p:tags r:id="rId74"/>
              </p:custDataLst>
            </p:nvPr>
          </p:nvSpPr>
          <p:spPr>
            <a:xfrm>
              <a:off x="2686050" y="61817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6703" y="28648"/>
                  </a:lnTo>
                  <a:lnTo>
                    <a:pt x="2979" y="3495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SMARTInkShape-4156"/>
            <p:cNvSpPr/>
            <p:nvPr>
              <p:custDataLst>
                <p:tags r:id="rId75"/>
              </p:custDataLst>
            </p:nvPr>
          </p:nvSpPr>
          <p:spPr>
            <a:xfrm>
              <a:off x="2686050" y="6078274"/>
              <a:ext cx="28576" cy="17727"/>
            </a:xfrm>
            <a:custGeom>
              <a:avLst/>
              <a:gdLst/>
              <a:ahLst/>
              <a:cxnLst/>
              <a:rect l="0" t="0" r="0" b="0"/>
              <a:pathLst>
                <a:path w="28576" h="17727">
                  <a:moveTo>
                    <a:pt x="28575" y="8201"/>
                  </a:moveTo>
                  <a:lnTo>
                    <a:pt x="28575" y="8201"/>
                  </a:lnTo>
                  <a:lnTo>
                    <a:pt x="23519" y="8201"/>
                  </a:lnTo>
                  <a:lnTo>
                    <a:pt x="22029" y="7143"/>
                  </a:lnTo>
                  <a:lnTo>
                    <a:pt x="21036" y="5379"/>
                  </a:lnTo>
                  <a:lnTo>
                    <a:pt x="20374" y="3145"/>
                  </a:lnTo>
                  <a:lnTo>
                    <a:pt x="18874" y="1656"/>
                  </a:lnTo>
                  <a:lnTo>
                    <a:pt x="14386" y="0"/>
                  </a:lnTo>
                  <a:lnTo>
                    <a:pt x="11707" y="617"/>
                  </a:lnTo>
                  <a:lnTo>
                    <a:pt x="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SMARTInkShape-4157"/>
            <p:cNvSpPr/>
            <p:nvPr>
              <p:custDataLst>
                <p:tags r:id="rId76"/>
              </p:custDataLst>
            </p:nvPr>
          </p:nvSpPr>
          <p:spPr>
            <a:xfrm>
              <a:off x="2800742" y="6010275"/>
              <a:ext cx="104384" cy="123826"/>
            </a:xfrm>
            <a:custGeom>
              <a:avLst/>
              <a:gdLst/>
              <a:ahLst/>
              <a:cxnLst/>
              <a:rect l="0" t="0" r="0" b="0"/>
              <a:pathLst>
                <a:path w="104384" h="1238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4781" y="0"/>
                  </a:lnTo>
                  <a:lnTo>
                    <a:pt x="10021" y="2822"/>
                  </a:lnTo>
                  <a:lnTo>
                    <a:pt x="35800" y="24015"/>
                  </a:lnTo>
                  <a:lnTo>
                    <a:pt x="39611" y="25535"/>
                  </a:lnTo>
                  <a:lnTo>
                    <a:pt x="46668" y="35690"/>
                  </a:lnTo>
                  <a:lnTo>
                    <a:pt x="59413" y="56436"/>
                  </a:lnTo>
                  <a:lnTo>
                    <a:pt x="70950" y="73166"/>
                  </a:lnTo>
                  <a:lnTo>
                    <a:pt x="82773" y="103710"/>
                  </a:lnTo>
                  <a:lnTo>
                    <a:pt x="104383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SMARTInkShape-4158"/>
            <p:cNvSpPr/>
            <p:nvPr>
              <p:custDataLst>
                <p:tags r:id="rId77"/>
              </p:custDataLst>
            </p:nvPr>
          </p:nvSpPr>
          <p:spPr>
            <a:xfrm>
              <a:off x="2886646" y="6029325"/>
              <a:ext cx="85155" cy="228601"/>
            </a:xfrm>
            <a:custGeom>
              <a:avLst/>
              <a:gdLst/>
              <a:ahLst/>
              <a:cxnLst/>
              <a:rect l="0" t="0" r="0" b="0"/>
              <a:pathLst>
                <a:path w="85155" h="228601">
                  <a:moveTo>
                    <a:pt x="85154" y="0"/>
                  </a:moveTo>
                  <a:lnTo>
                    <a:pt x="85154" y="0"/>
                  </a:lnTo>
                  <a:lnTo>
                    <a:pt x="80098" y="0"/>
                  </a:lnTo>
                  <a:lnTo>
                    <a:pt x="74793" y="2822"/>
                  </a:lnTo>
                  <a:lnTo>
                    <a:pt x="35008" y="33114"/>
                  </a:lnTo>
                  <a:lnTo>
                    <a:pt x="22789" y="49087"/>
                  </a:lnTo>
                  <a:lnTo>
                    <a:pt x="5929" y="61145"/>
                  </a:lnTo>
                  <a:lnTo>
                    <a:pt x="2318" y="67039"/>
                  </a:lnTo>
                  <a:lnTo>
                    <a:pt x="0" y="74391"/>
                  </a:lnTo>
                  <a:lnTo>
                    <a:pt x="2505" y="78218"/>
                  </a:lnTo>
                  <a:lnTo>
                    <a:pt x="4654" y="80719"/>
                  </a:lnTo>
                  <a:lnTo>
                    <a:pt x="7043" y="89145"/>
                  </a:lnTo>
                  <a:lnTo>
                    <a:pt x="11210" y="105788"/>
                  </a:lnTo>
                  <a:lnTo>
                    <a:pt x="15248" y="120041"/>
                  </a:lnTo>
                  <a:lnTo>
                    <a:pt x="18053" y="165686"/>
                  </a:lnTo>
                  <a:lnTo>
                    <a:pt x="10240" y="209293"/>
                  </a:lnTo>
                  <a:lnTo>
                    <a:pt x="9335" y="221233"/>
                  </a:lnTo>
                  <a:lnTo>
                    <a:pt x="10266" y="223689"/>
                  </a:lnTo>
                  <a:lnTo>
                    <a:pt x="1847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SMARTInkShape-4159"/>
            <p:cNvSpPr/>
            <p:nvPr>
              <p:custDataLst>
                <p:tags r:id="rId78"/>
              </p:custDataLst>
            </p:nvPr>
          </p:nvSpPr>
          <p:spPr>
            <a:xfrm>
              <a:off x="2990850" y="6229350"/>
              <a:ext cx="5489" cy="57151"/>
            </a:xfrm>
            <a:custGeom>
              <a:avLst/>
              <a:gdLst/>
              <a:ahLst/>
              <a:cxnLst/>
              <a:rect l="0" t="0" r="0" b="0"/>
              <a:pathLst>
                <a:path w="5489" h="571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5488" y="9701"/>
                  </a:lnTo>
                  <a:lnTo>
                    <a:pt x="1398" y="2253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SMARTInkShape-4160"/>
            <p:cNvSpPr/>
            <p:nvPr>
              <p:custDataLst>
                <p:tags r:id="rId79"/>
              </p:custDataLst>
            </p:nvPr>
          </p:nvSpPr>
          <p:spPr>
            <a:xfrm>
              <a:off x="2972343" y="6134100"/>
              <a:ext cx="45183" cy="35969"/>
            </a:xfrm>
            <a:custGeom>
              <a:avLst/>
              <a:gdLst/>
              <a:ahLst/>
              <a:cxnLst/>
              <a:rect l="0" t="0" r="0" b="0"/>
              <a:pathLst>
                <a:path w="45183" h="35969">
                  <a:moveTo>
                    <a:pt x="28032" y="9525"/>
                  </a:moveTo>
                  <a:lnTo>
                    <a:pt x="28032" y="9525"/>
                  </a:lnTo>
                  <a:lnTo>
                    <a:pt x="22976" y="9525"/>
                  </a:lnTo>
                  <a:lnTo>
                    <a:pt x="17671" y="6703"/>
                  </a:lnTo>
                  <a:lnTo>
                    <a:pt x="14775" y="4469"/>
                  </a:lnTo>
                  <a:lnTo>
                    <a:pt x="11786" y="4037"/>
                  </a:lnTo>
                  <a:lnTo>
                    <a:pt x="1289" y="8594"/>
                  </a:lnTo>
                  <a:lnTo>
                    <a:pt x="0" y="19362"/>
                  </a:lnTo>
                  <a:lnTo>
                    <a:pt x="1936" y="23491"/>
                  </a:lnTo>
                  <a:lnTo>
                    <a:pt x="9731" y="30901"/>
                  </a:lnTo>
                  <a:lnTo>
                    <a:pt x="17429" y="34901"/>
                  </a:lnTo>
                  <a:lnTo>
                    <a:pt x="20963" y="35968"/>
                  </a:lnTo>
                  <a:lnTo>
                    <a:pt x="24378" y="35620"/>
                  </a:lnTo>
                  <a:lnTo>
                    <a:pt x="30994" y="32412"/>
                  </a:lnTo>
                  <a:lnTo>
                    <a:pt x="40669" y="24655"/>
                  </a:lnTo>
                  <a:lnTo>
                    <a:pt x="44232" y="18719"/>
                  </a:lnTo>
                  <a:lnTo>
                    <a:pt x="45182" y="15654"/>
                  </a:lnTo>
                  <a:lnTo>
                    <a:pt x="44757" y="12553"/>
                  </a:lnTo>
                  <a:lnTo>
                    <a:pt x="41462" y="6285"/>
                  </a:lnTo>
                  <a:lnTo>
                    <a:pt x="39102" y="4190"/>
                  </a:lnTo>
                  <a:lnTo>
                    <a:pt x="28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6" name="SMARTInkShape-Group736"/>
          <p:cNvGrpSpPr/>
          <p:nvPr/>
        </p:nvGrpSpPr>
        <p:grpSpPr>
          <a:xfrm>
            <a:off x="3316024" y="6153266"/>
            <a:ext cx="160602" cy="102619"/>
            <a:chOff x="3316024" y="6153266"/>
            <a:chExt cx="160602" cy="102619"/>
          </a:xfrm>
        </p:grpSpPr>
        <p:sp>
          <p:nvSpPr>
            <p:cNvPr id="1264" name="SMARTInkShape-4161"/>
            <p:cNvSpPr/>
            <p:nvPr>
              <p:custDataLst>
                <p:tags r:id="rId69"/>
              </p:custDataLst>
            </p:nvPr>
          </p:nvSpPr>
          <p:spPr>
            <a:xfrm>
              <a:off x="3316024" y="6153266"/>
              <a:ext cx="132027" cy="9410"/>
            </a:xfrm>
            <a:custGeom>
              <a:avLst/>
              <a:gdLst/>
              <a:ahLst/>
              <a:cxnLst/>
              <a:rect l="0" t="0" r="0" b="0"/>
              <a:pathLst>
                <a:path w="132027" h="9410">
                  <a:moveTo>
                    <a:pt x="8201" y="9409"/>
                  </a:moveTo>
                  <a:lnTo>
                    <a:pt x="8201" y="9409"/>
                  </a:lnTo>
                  <a:lnTo>
                    <a:pt x="0" y="9409"/>
                  </a:lnTo>
                  <a:lnTo>
                    <a:pt x="41514" y="8351"/>
                  </a:lnTo>
                  <a:lnTo>
                    <a:pt x="86738" y="767"/>
                  </a:lnTo>
                  <a:lnTo>
                    <a:pt x="119216" y="0"/>
                  </a:lnTo>
                  <a:lnTo>
                    <a:pt x="123486" y="1020"/>
                  </a:lnTo>
                  <a:lnTo>
                    <a:pt x="132026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SMARTInkShape-4162"/>
            <p:cNvSpPr/>
            <p:nvPr>
              <p:custDataLst>
                <p:tags r:id="rId70"/>
              </p:custDataLst>
            </p:nvPr>
          </p:nvSpPr>
          <p:spPr>
            <a:xfrm>
              <a:off x="3344599" y="6229350"/>
              <a:ext cx="132027" cy="26535"/>
            </a:xfrm>
            <a:custGeom>
              <a:avLst/>
              <a:gdLst/>
              <a:ahLst/>
              <a:cxnLst/>
              <a:rect l="0" t="0" r="0" b="0"/>
              <a:pathLst>
                <a:path w="132027" h="26535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5379" y="10361"/>
                  </a:lnTo>
                  <a:lnTo>
                    <a:pt x="0" y="17333"/>
                  </a:lnTo>
                  <a:lnTo>
                    <a:pt x="617" y="18963"/>
                  </a:lnTo>
                  <a:lnTo>
                    <a:pt x="4125" y="23597"/>
                  </a:lnTo>
                  <a:lnTo>
                    <a:pt x="14856" y="26363"/>
                  </a:lnTo>
                  <a:lnTo>
                    <a:pt x="29150" y="26534"/>
                  </a:lnTo>
                  <a:lnTo>
                    <a:pt x="73902" y="13301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4" name="SMARTInkShape-Group737"/>
          <p:cNvGrpSpPr/>
          <p:nvPr/>
        </p:nvGrpSpPr>
        <p:grpSpPr>
          <a:xfrm>
            <a:off x="3785836" y="5888525"/>
            <a:ext cx="2157096" cy="460962"/>
            <a:chOff x="3785836" y="5888525"/>
            <a:chExt cx="2157096" cy="460962"/>
          </a:xfrm>
        </p:grpSpPr>
        <p:sp>
          <p:nvSpPr>
            <p:cNvPr id="1267" name="SMARTInkShape-4163"/>
            <p:cNvSpPr/>
            <p:nvPr>
              <p:custDataLst>
                <p:tags r:id="rId52"/>
              </p:custDataLst>
            </p:nvPr>
          </p:nvSpPr>
          <p:spPr>
            <a:xfrm>
              <a:off x="4638836" y="5888525"/>
              <a:ext cx="104615" cy="102701"/>
            </a:xfrm>
            <a:custGeom>
              <a:avLst/>
              <a:gdLst/>
              <a:ahLst/>
              <a:cxnLst/>
              <a:rect l="0" t="0" r="0" b="0"/>
              <a:pathLst>
                <a:path w="104615" h="102701">
                  <a:moveTo>
                    <a:pt x="28414" y="45550"/>
                  </a:moveTo>
                  <a:lnTo>
                    <a:pt x="28414" y="45550"/>
                  </a:lnTo>
                  <a:lnTo>
                    <a:pt x="28414" y="37349"/>
                  </a:lnTo>
                  <a:lnTo>
                    <a:pt x="28414" y="41474"/>
                  </a:lnTo>
                  <a:lnTo>
                    <a:pt x="23357" y="54455"/>
                  </a:lnTo>
                  <a:lnTo>
                    <a:pt x="9116" y="73625"/>
                  </a:lnTo>
                  <a:lnTo>
                    <a:pt x="3962" y="80253"/>
                  </a:lnTo>
                  <a:lnTo>
                    <a:pt x="382" y="91263"/>
                  </a:lnTo>
                  <a:lnTo>
                    <a:pt x="201" y="90842"/>
                  </a:lnTo>
                  <a:lnTo>
                    <a:pt x="0" y="87552"/>
                  </a:lnTo>
                  <a:lnTo>
                    <a:pt x="8533" y="68154"/>
                  </a:lnTo>
                  <a:lnTo>
                    <a:pt x="21583" y="44839"/>
                  </a:lnTo>
                  <a:lnTo>
                    <a:pt x="29887" y="20284"/>
                  </a:lnTo>
                  <a:lnTo>
                    <a:pt x="32571" y="16006"/>
                  </a:lnTo>
                  <a:lnTo>
                    <a:pt x="53870" y="0"/>
                  </a:lnTo>
                  <a:lnTo>
                    <a:pt x="55968" y="1426"/>
                  </a:lnTo>
                  <a:lnTo>
                    <a:pt x="69973" y="24621"/>
                  </a:lnTo>
                  <a:lnTo>
                    <a:pt x="88764" y="69740"/>
                  </a:lnTo>
                  <a:lnTo>
                    <a:pt x="104614" y="10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SMARTInkShape-4164"/>
            <p:cNvSpPr/>
            <p:nvPr>
              <p:custDataLst>
                <p:tags r:id="rId53"/>
              </p:custDataLst>
            </p:nvPr>
          </p:nvSpPr>
          <p:spPr>
            <a:xfrm>
              <a:off x="4781550" y="62103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22666"/>
                  </a:lnTo>
                  <a:lnTo>
                    <a:pt x="16228" y="2877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SMARTInkShape-4165"/>
            <p:cNvSpPr/>
            <p:nvPr>
              <p:custDataLst>
                <p:tags r:id="rId54"/>
              </p:custDataLst>
            </p:nvPr>
          </p:nvSpPr>
          <p:spPr>
            <a:xfrm>
              <a:off x="4619628" y="6059984"/>
              <a:ext cx="104151" cy="289503"/>
            </a:xfrm>
            <a:custGeom>
              <a:avLst/>
              <a:gdLst/>
              <a:ahLst/>
              <a:cxnLst/>
              <a:rect l="0" t="0" r="0" b="0"/>
              <a:pathLst>
                <a:path w="104151" h="289503">
                  <a:moveTo>
                    <a:pt x="9522" y="121741"/>
                  </a:moveTo>
                  <a:lnTo>
                    <a:pt x="9522" y="121741"/>
                  </a:lnTo>
                  <a:lnTo>
                    <a:pt x="9522" y="164304"/>
                  </a:lnTo>
                  <a:lnTo>
                    <a:pt x="9522" y="205049"/>
                  </a:lnTo>
                  <a:lnTo>
                    <a:pt x="9522" y="251950"/>
                  </a:lnTo>
                  <a:lnTo>
                    <a:pt x="8464" y="266395"/>
                  </a:lnTo>
                  <a:lnTo>
                    <a:pt x="1321" y="289244"/>
                  </a:lnTo>
                  <a:lnTo>
                    <a:pt x="880" y="289502"/>
                  </a:lnTo>
                  <a:lnTo>
                    <a:pt x="389" y="286965"/>
                  </a:lnTo>
                  <a:lnTo>
                    <a:pt x="2994" y="282310"/>
                  </a:lnTo>
                  <a:lnTo>
                    <a:pt x="5170" y="279587"/>
                  </a:lnTo>
                  <a:lnTo>
                    <a:pt x="8233" y="260585"/>
                  </a:lnTo>
                  <a:lnTo>
                    <a:pt x="1813" y="219281"/>
                  </a:lnTo>
                  <a:lnTo>
                    <a:pt x="236" y="172451"/>
                  </a:lnTo>
                  <a:lnTo>
                    <a:pt x="28" y="125153"/>
                  </a:lnTo>
                  <a:lnTo>
                    <a:pt x="6" y="84064"/>
                  </a:lnTo>
                  <a:lnTo>
                    <a:pt x="0" y="53545"/>
                  </a:lnTo>
                  <a:lnTo>
                    <a:pt x="5643" y="38163"/>
                  </a:lnTo>
                  <a:lnTo>
                    <a:pt x="31519" y="4949"/>
                  </a:lnTo>
                  <a:lnTo>
                    <a:pt x="43640" y="1043"/>
                  </a:lnTo>
                  <a:lnTo>
                    <a:pt x="51318" y="0"/>
                  </a:lnTo>
                  <a:lnTo>
                    <a:pt x="65492" y="4487"/>
                  </a:lnTo>
                  <a:lnTo>
                    <a:pt x="86782" y="19557"/>
                  </a:lnTo>
                  <a:lnTo>
                    <a:pt x="91485" y="29054"/>
                  </a:lnTo>
                  <a:lnTo>
                    <a:pt x="92739" y="34550"/>
                  </a:lnTo>
                  <a:lnTo>
                    <a:pt x="91310" y="46302"/>
                  </a:lnTo>
                  <a:lnTo>
                    <a:pt x="81769" y="71091"/>
                  </a:lnTo>
                  <a:lnTo>
                    <a:pt x="73029" y="80886"/>
                  </a:lnTo>
                  <a:lnTo>
                    <a:pt x="63148" y="87708"/>
                  </a:lnTo>
                  <a:lnTo>
                    <a:pt x="48290" y="92952"/>
                  </a:lnTo>
                  <a:lnTo>
                    <a:pt x="71051" y="98204"/>
                  </a:lnTo>
                  <a:lnTo>
                    <a:pt x="86432" y="106418"/>
                  </a:lnTo>
                  <a:lnTo>
                    <a:pt x="97692" y="120611"/>
                  </a:lnTo>
                  <a:lnTo>
                    <a:pt x="102674" y="138223"/>
                  </a:lnTo>
                  <a:lnTo>
                    <a:pt x="104150" y="156845"/>
                  </a:lnTo>
                  <a:lnTo>
                    <a:pt x="99532" y="175769"/>
                  </a:lnTo>
                  <a:lnTo>
                    <a:pt x="95986" y="179984"/>
                  </a:lnTo>
                  <a:lnTo>
                    <a:pt x="86403" y="184669"/>
                  </a:lnTo>
                  <a:lnTo>
                    <a:pt x="69551" y="187675"/>
                  </a:lnTo>
                  <a:lnTo>
                    <a:pt x="58779" y="188086"/>
                  </a:lnTo>
                  <a:lnTo>
                    <a:pt x="55060" y="187138"/>
                  </a:lnTo>
                  <a:lnTo>
                    <a:pt x="47622" y="178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SMARTInkShape-4166"/>
            <p:cNvSpPr/>
            <p:nvPr>
              <p:custDataLst>
                <p:tags r:id="rId55"/>
              </p:custDataLst>
            </p:nvPr>
          </p:nvSpPr>
          <p:spPr>
            <a:xfrm>
              <a:off x="4276725" y="6200775"/>
              <a:ext cx="171451" cy="19017"/>
            </a:xfrm>
            <a:custGeom>
              <a:avLst/>
              <a:gdLst/>
              <a:ahLst/>
              <a:cxnLst/>
              <a:rect l="0" t="0" r="0" b="0"/>
              <a:pathLst>
                <a:path w="171451" h="1901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44781" y="19016"/>
                  </a:lnTo>
                  <a:lnTo>
                    <a:pt x="90612" y="12497"/>
                  </a:lnTo>
                  <a:lnTo>
                    <a:pt x="132151" y="99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4167"/>
            <p:cNvSpPr/>
            <p:nvPr>
              <p:custDataLst>
                <p:tags r:id="rId56"/>
              </p:custDataLst>
            </p:nvPr>
          </p:nvSpPr>
          <p:spPr>
            <a:xfrm>
              <a:off x="3943350" y="5943669"/>
              <a:ext cx="171451" cy="18982"/>
            </a:xfrm>
            <a:custGeom>
              <a:avLst/>
              <a:gdLst/>
              <a:ahLst/>
              <a:cxnLst/>
              <a:rect l="0" t="0" r="0" b="0"/>
              <a:pathLst>
                <a:path w="171451" h="18982">
                  <a:moveTo>
                    <a:pt x="0" y="18981"/>
                  </a:moveTo>
                  <a:lnTo>
                    <a:pt x="0" y="18981"/>
                  </a:lnTo>
                  <a:lnTo>
                    <a:pt x="0" y="2579"/>
                  </a:lnTo>
                  <a:lnTo>
                    <a:pt x="1058" y="1696"/>
                  </a:lnTo>
                  <a:lnTo>
                    <a:pt x="5057" y="716"/>
                  </a:lnTo>
                  <a:lnTo>
                    <a:pt x="45760" y="0"/>
                  </a:lnTo>
                  <a:lnTo>
                    <a:pt x="85357" y="6490"/>
                  </a:lnTo>
                  <a:lnTo>
                    <a:pt x="126574" y="8870"/>
                  </a:lnTo>
                  <a:lnTo>
                    <a:pt x="147272" y="10254"/>
                  </a:lnTo>
                  <a:lnTo>
                    <a:pt x="171450" y="18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SMARTInkShape-4168"/>
            <p:cNvSpPr/>
            <p:nvPr>
              <p:custDataLst>
                <p:tags r:id="rId57"/>
              </p:custDataLst>
            </p:nvPr>
          </p:nvSpPr>
          <p:spPr>
            <a:xfrm>
              <a:off x="4057650" y="6078274"/>
              <a:ext cx="85726" cy="240191"/>
            </a:xfrm>
            <a:custGeom>
              <a:avLst/>
              <a:gdLst/>
              <a:ahLst/>
              <a:cxnLst/>
              <a:rect l="0" t="0" r="0" b="0"/>
              <a:pathLst>
                <a:path w="85726" h="240191">
                  <a:moveTo>
                    <a:pt x="85725" y="8201"/>
                  </a:moveTo>
                  <a:lnTo>
                    <a:pt x="85725" y="8201"/>
                  </a:lnTo>
                  <a:lnTo>
                    <a:pt x="80668" y="3145"/>
                  </a:lnTo>
                  <a:lnTo>
                    <a:pt x="75364" y="662"/>
                  </a:lnTo>
                  <a:lnTo>
                    <a:pt x="72468" y="0"/>
                  </a:lnTo>
                  <a:lnTo>
                    <a:pt x="69478" y="617"/>
                  </a:lnTo>
                  <a:lnTo>
                    <a:pt x="60215" y="6542"/>
                  </a:lnTo>
                  <a:lnTo>
                    <a:pt x="23105" y="34700"/>
                  </a:lnTo>
                  <a:lnTo>
                    <a:pt x="12961" y="48625"/>
                  </a:lnTo>
                  <a:lnTo>
                    <a:pt x="4311" y="54751"/>
                  </a:lnTo>
                  <a:lnTo>
                    <a:pt x="1916" y="59934"/>
                  </a:lnTo>
                  <a:lnTo>
                    <a:pt x="168" y="78132"/>
                  </a:lnTo>
                  <a:lnTo>
                    <a:pt x="11766" y="125574"/>
                  </a:lnTo>
                  <a:lnTo>
                    <a:pt x="17611" y="161208"/>
                  </a:lnTo>
                  <a:lnTo>
                    <a:pt x="17707" y="198820"/>
                  </a:lnTo>
                  <a:lnTo>
                    <a:pt x="10811" y="231172"/>
                  </a:lnTo>
                  <a:lnTo>
                    <a:pt x="4850" y="240190"/>
                  </a:lnTo>
                  <a:lnTo>
                    <a:pt x="3233" y="240117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SMARTInkShape-4169"/>
            <p:cNvSpPr/>
            <p:nvPr>
              <p:custDataLst>
                <p:tags r:id="rId58"/>
              </p:custDataLst>
            </p:nvPr>
          </p:nvSpPr>
          <p:spPr>
            <a:xfrm>
              <a:off x="3952992" y="6058016"/>
              <a:ext cx="123709" cy="123710"/>
            </a:xfrm>
            <a:custGeom>
              <a:avLst/>
              <a:gdLst/>
              <a:ahLst/>
              <a:cxnLst/>
              <a:rect l="0" t="0" r="0" b="0"/>
              <a:pathLst>
                <a:path w="123709" h="123710">
                  <a:moveTo>
                    <a:pt x="9408" y="9409"/>
                  </a:moveTo>
                  <a:lnTo>
                    <a:pt x="9408" y="9409"/>
                  </a:lnTo>
                  <a:lnTo>
                    <a:pt x="0" y="0"/>
                  </a:lnTo>
                  <a:lnTo>
                    <a:pt x="22683" y="24800"/>
                  </a:lnTo>
                  <a:lnTo>
                    <a:pt x="45872" y="67331"/>
                  </a:lnTo>
                  <a:lnTo>
                    <a:pt x="92371" y="111733"/>
                  </a:lnTo>
                  <a:lnTo>
                    <a:pt x="100256" y="118386"/>
                  </a:lnTo>
                  <a:lnTo>
                    <a:pt x="107287" y="121343"/>
                  </a:lnTo>
                  <a:lnTo>
                    <a:pt x="123708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SMARTInkShape-4170"/>
            <p:cNvSpPr/>
            <p:nvPr>
              <p:custDataLst>
                <p:tags r:id="rId59"/>
              </p:custDataLst>
            </p:nvPr>
          </p:nvSpPr>
          <p:spPr>
            <a:xfrm>
              <a:off x="3785836" y="6014312"/>
              <a:ext cx="81315" cy="278773"/>
            </a:xfrm>
            <a:custGeom>
              <a:avLst/>
              <a:gdLst/>
              <a:ahLst/>
              <a:cxnLst/>
              <a:rect l="0" t="0" r="0" b="0"/>
              <a:pathLst>
                <a:path w="81315" h="278773">
                  <a:moveTo>
                    <a:pt x="81314" y="5488"/>
                  </a:moveTo>
                  <a:lnTo>
                    <a:pt x="81314" y="5488"/>
                  </a:lnTo>
                  <a:lnTo>
                    <a:pt x="81314" y="0"/>
                  </a:lnTo>
                  <a:lnTo>
                    <a:pt x="81314" y="2344"/>
                  </a:lnTo>
                  <a:lnTo>
                    <a:pt x="80256" y="3392"/>
                  </a:lnTo>
                  <a:lnTo>
                    <a:pt x="73113" y="5212"/>
                  </a:lnTo>
                  <a:lnTo>
                    <a:pt x="63388" y="6491"/>
                  </a:lnTo>
                  <a:lnTo>
                    <a:pt x="53591" y="10521"/>
                  </a:lnTo>
                  <a:lnTo>
                    <a:pt x="45004" y="18661"/>
                  </a:lnTo>
                  <a:lnTo>
                    <a:pt x="34220" y="37965"/>
                  </a:lnTo>
                  <a:lnTo>
                    <a:pt x="17884" y="77772"/>
                  </a:lnTo>
                  <a:lnTo>
                    <a:pt x="9368" y="115923"/>
                  </a:lnTo>
                  <a:lnTo>
                    <a:pt x="5316" y="154508"/>
                  </a:lnTo>
                  <a:lnTo>
                    <a:pt x="0" y="189578"/>
                  </a:lnTo>
                  <a:lnTo>
                    <a:pt x="5584" y="235476"/>
                  </a:lnTo>
                  <a:lnTo>
                    <a:pt x="12544" y="260959"/>
                  </a:lnTo>
                  <a:lnTo>
                    <a:pt x="18294" y="271783"/>
                  </a:lnTo>
                  <a:lnTo>
                    <a:pt x="24377" y="277300"/>
                  </a:lnTo>
                  <a:lnTo>
                    <a:pt x="27481" y="278772"/>
                  </a:lnTo>
                  <a:lnTo>
                    <a:pt x="52739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4171"/>
            <p:cNvSpPr/>
            <p:nvPr>
              <p:custDataLst>
                <p:tags r:id="rId60"/>
              </p:custDataLst>
            </p:nvPr>
          </p:nvSpPr>
          <p:spPr>
            <a:xfrm>
              <a:off x="4972166" y="6105641"/>
              <a:ext cx="142760" cy="180860"/>
            </a:xfrm>
            <a:custGeom>
              <a:avLst/>
              <a:gdLst/>
              <a:ahLst/>
              <a:cxnLst/>
              <a:rect l="0" t="0" r="0" b="0"/>
              <a:pathLst>
                <a:path w="142760" h="180860">
                  <a:moveTo>
                    <a:pt x="9409" y="9409"/>
                  </a:moveTo>
                  <a:lnTo>
                    <a:pt x="9409" y="9409"/>
                  </a:lnTo>
                  <a:lnTo>
                    <a:pt x="0" y="0"/>
                  </a:lnTo>
                  <a:lnTo>
                    <a:pt x="41206" y="42264"/>
                  </a:lnTo>
                  <a:lnTo>
                    <a:pt x="69655" y="84844"/>
                  </a:lnTo>
                  <a:lnTo>
                    <a:pt x="105304" y="126951"/>
                  </a:lnTo>
                  <a:lnTo>
                    <a:pt x="118256" y="147600"/>
                  </a:lnTo>
                  <a:lnTo>
                    <a:pt x="124916" y="160421"/>
                  </a:lnTo>
                  <a:lnTo>
                    <a:pt x="142759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4172"/>
            <p:cNvSpPr/>
            <p:nvPr>
              <p:custDataLst>
                <p:tags r:id="rId61"/>
              </p:custDataLst>
            </p:nvPr>
          </p:nvSpPr>
          <p:spPr>
            <a:xfrm>
              <a:off x="4953000" y="6116374"/>
              <a:ext cx="190501" cy="186935"/>
            </a:xfrm>
            <a:custGeom>
              <a:avLst/>
              <a:gdLst/>
              <a:ahLst/>
              <a:cxnLst/>
              <a:rect l="0" t="0" r="0" b="0"/>
              <a:pathLst>
                <a:path w="190501" h="186935">
                  <a:moveTo>
                    <a:pt x="190500" y="8201"/>
                  </a:moveTo>
                  <a:lnTo>
                    <a:pt x="190500" y="8201"/>
                  </a:lnTo>
                  <a:lnTo>
                    <a:pt x="190500" y="3145"/>
                  </a:lnTo>
                  <a:lnTo>
                    <a:pt x="189442" y="1656"/>
                  </a:lnTo>
                  <a:lnTo>
                    <a:pt x="187678" y="662"/>
                  </a:lnTo>
                  <a:lnTo>
                    <a:pt x="185444" y="0"/>
                  </a:lnTo>
                  <a:lnTo>
                    <a:pt x="172186" y="4125"/>
                  </a:lnTo>
                  <a:lnTo>
                    <a:pt x="159908" y="12050"/>
                  </a:lnTo>
                  <a:lnTo>
                    <a:pt x="122004" y="57303"/>
                  </a:lnTo>
                  <a:lnTo>
                    <a:pt x="88461" y="99360"/>
                  </a:lnTo>
                  <a:lnTo>
                    <a:pt x="50762" y="143352"/>
                  </a:lnTo>
                  <a:lnTo>
                    <a:pt x="40905" y="152935"/>
                  </a:lnTo>
                  <a:lnTo>
                    <a:pt x="2322" y="186934"/>
                  </a:lnTo>
                  <a:lnTo>
                    <a:pt x="1548" y="186623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SMARTInkShape-4173"/>
            <p:cNvSpPr/>
            <p:nvPr>
              <p:custDataLst>
                <p:tags r:id="rId62"/>
              </p:custDataLst>
            </p:nvPr>
          </p:nvSpPr>
          <p:spPr>
            <a:xfrm>
              <a:off x="4929286" y="6000750"/>
              <a:ext cx="185640" cy="19051"/>
            </a:xfrm>
            <a:custGeom>
              <a:avLst/>
              <a:gdLst/>
              <a:ahLst/>
              <a:cxnLst/>
              <a:rect l="0" t="0" r="0" b="0"/>
              <a:pathLst>
                <a:path w="185640" h="19051">
                  <a:moveTo>
                    <a:pt x="14189" y="19050"/>
                  </a:moveTo>
                  <a:lnTo>
                    <a:pt x="14189" y="19050"/>
                  </a:lnTo>
                  <a:lnTo>
                    <a:pt x="0" y="19050"/>
                  </a:lnTo>
                  <a:lnTo>
                    <a:pt x="6692" y="19050"/>
                  </a:lnTo>
                  <a:lnTo>
                    <a:pt x="50159" y="5793"/>
                  </a:lnTo>
                  <a:lnTo>
                    <a:pt x="87377" y="763"/>
                  </a:lnTo>
                  <a:lnTo>
                    <a:pt x="132952" y="150"/>
                  </a:lnTo>
                  <a:lnTo>
                    <a:pt x="185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SMARTInkShape-4174"/>
            <p:cNvSpPr/>
            <p:nvPr>
              <p:custDataLst>
                <p:tags r:id="rId63"/>
              </p:custDataLst>
            </p:nvPr>
          </p:nvSpPr>
          <p:spPr>
            <a:xfrm>
              <a:off x="5229225" y="5983024"/>
              <a:ext cx="92409" cy="341577"/>
            </a:xfrm>
            <a:custGeom>
              <a:avLst/>
              <a:gdLst/>
              <a:ahLst/>
              <a:cxnLst/>
              <a:rect l="0" t="0" r="0" b="0"/>
              <a:pathLst>
                <a:path w="92409" h="341577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10583" y="1656"/>
                  </a:lnTo>
                  <a:lnTo>
                    <a:pt x="12347" y="662"/>
                  </a:lnTo>
                  <a:lnTo>
                    <a:pt x="14581" y="0"/>
                  </a:lnTo>
                  <a:lnTo>
                    <a:pt x="22708" y="4909"/>
                  </a:lnTo>
                  <a:lnTo>
                    <a:pt x="45173" y="25308"/>
                  </a:lnTo>
                  <a:lnTo>
                    <a:pt x="62388" y="69357"/>
                  </a:lnTo>
                  <a:lnTo>
                    <a:pt x="79229" y="113712"/>
                  </a:lnTo>
                  <a:lnTo>
                    <a:pt x="88858" y="151882"/>
                  </a:lnTo>
                  <a:lnTo>
                    <a:pt x="92408" y="184243"/>
                  </a:lnTo>
                  <a:lnTo>
                    <a:pt x="91870" y="217675"/>
                  </a:lnTo>
                  <a:lnTo>
                    <a:pt x="80725" y="258181"/>
                  </a:lnTo>
                  <a:lnTo>
                    <a:pt x="58621" y="303992"/>
                  </a:lnTo>
                  <a:lnTo>
                    <a:pt x="44046" y="317111"/>
                  </a:lnTo>
                  <a:lnTo>
                    <a:pt x="0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4175"/>
            <p:cNvSpPr/>
            <p:nvPr>
              <p:custDataLst>
                <p:tags r:id="rId64"/>
              </p:custDataLst>
            </p:nvPr>
          </p:nvSpPr>
          <p:spPr>
            <a:xfrm>
              <a:off x="5466775" y="6038860"/>
              <a:ext cx="181551" cy="217301"/>
            </a:xfrm>
            <a:custGeom>
              <a:avLst/>
              <a:gdLst/>
              <a:ahLst/>
              <a:cxnLst/>
              <a:rect l="0" t="0" r="0" b="0"/>
              <a:pathLst>
                <a:path w="181551" h="217301">
                  <a:moveTo>
                    <a:pt x="143450" y="9515"/>
                  </a:moveTo>
                  <a:lnTo>
                    <a:pt x="143450" y="9515"/>
                  </a:lnTo>
                  <a:lnTo>
                    <a:pt x="143450" y="1314"/>
                  </a:lnTo>
                  <a:lnTo>
                    <a:pt x="144508" y="873"/>
                  </a:lnTo>
                  <a:lnTo>
                    <a:pt x="152583" y="24"/>
                  </a:lnTo>
                  <a:lnTo>
                    <a:pt x="142746" y="0"/>
                  </a:lnTo>
                  <a:lnTo>
                    <a:pt x="104003" y="17892"/>
                  </a:lnTo>
                  <a:lnTo>
                    <a:pt x="59664" y="41310"/>
                  </a:lnTo>
                  <a:lnTo>
                    <a:pt x="34668" y="56521"/>
                  </a:lnTo>
                  <a:lnTo>
                    <a:pt x="4840" y="69718"/>
                  </a:lnTo>
                  <a:lnTo>
                    <a:pt x="1302" y="72934"/>
                  </a:lnTo>
                  <a:lnTo>
                    <a:pt x="0" y="76136"/>
                  </a:lnTo>
                  <a:lnTo>
                    <a:pt x="192" y="79329"/>
                  </a:lnTo>
                  <a:lnTo>
                    <a:pt x="3227" y="85698"/>
                  </a:lnTo>
                  <a:lnTo>
                    <a:pt x="5518" y="88879"/>
                  </a:lnTo>
                  <a:lnTo>
                    <a:pt x="18855" y="98412"/>
                  </a:lnTo>
                  <a:lnTo>
                    <a:pt x="56475" y="110056"/>
                  </a:lnTo>
                  <a:lnTo>
                    <a:pt x="100130" y="118789"/>
                  </a:lnTo>
                  <a:lnTo>
                    <a:pt x="108322" y="124403"/>
                  </a:lnTo>
                  <a:lnTo>
                    <a:pt x="110505" y="127383"/>
                  </a:lnTo>
                  <a:lnTo>
                    <a:pt x="109845" y="131485"/>
                  </a:lnTo>
                  <a:lnTo>
                    <a:pt x="103467" y="141688"/>
                  </a:lnTo>
                  <a:lnTo>
                    <a:pt x="90755" y="150456"/>
                  </a:lnTo>
                  <a:lnTo>
                    <a:pt x="43259" y="177714"/>
                  </a:lnTo>
                  <a:lnTo>
                    <a:pt x="21335" y="187292"/>
                  </a:lnTo>
                  <a:lnTo>
                    <a:pt x="12371" y="195775"/>
                  </a:lnTo>
                  <a:lnTo>
                    <a:pt x="6523" y="198131"/>
                  </a:lnTo>
                  <a:lnTo>
                    <a:pt x="4541" y="199818"/>
                  </a:lnTo>
                  <a:lnTo>
                    <a:pt x="2337" y="204513"/>
                  </a:lnTo>
                  <a:lnTo>
                    <a:pt x="3867" y="207247"/>
                  </a:lnTo>
                  <a:lnTo>
                    <a:pt x="11210" y="213107"/>
                  </a:lnTo>
                  <a:lnTo>
                    <a:pt x="18708" y="216416"/>
                  </a:lnTo>
                  <a:lnTo>
                    <a:pt x="22188" y="217300"/>
                  </a:lnTo>
                  <a:lnTo>
                    <a:pt x="59250" y="212170"/>
                  </a:lnTo>
                  <a:lnTo>
                    <a:pt x="99217" y="210319"/>
                  </a:lnTo>
                  <a:lnTo>
                    <a:pt x="142239" y="206872"/>
                  </a:lnTo>
                  <a:lnTo>
                    <a:pt x="181550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4176"/>
            <p:cNvSpPr/>
            <p:nvPr>
              <p:custDataLst>
                <p:tags r:id="rId65"/>
              </p:custDataLst>
            </p:nvPr>
          </p:nvSpPr>
          <p:spPr>
            <a:xfrm>
              <a:off x="5695950" y="6059224"/>
              <a:ext cx="142876" cy="170127"/>
            </a:xfrm>
            <a:custGeom>
              <a:avLst/>
              <a:gdLst/>
              <a:ahLst/>
              <a:cxnLst/>
              <a:rect l="0" t="0" r="0" b="0"/>
              <a:pathLst>
                <a:path w="142876" h="1701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26515" y="12050"/>
                  </a:lnTo>
                  <a:lnTo>
                    <a:pt x="68705" y="57498"/>
                  </a:lnTo>
                  <a:lnTo>
                    <a:pt x="74378" y="63291"/>
                  </a:lnTo>
                  <a:lnTo>
                    <a:pt x="97414" y="106327"/>
                  </a:lnTo>
                  <a:lnTo>
                    <a:pt x="107853" y="118488"/>
                  </a:lnTo>
                  <a:lnTo>
                    <a:pt x="129888" y="160889"/>
                  </a:lnTo>
                  <a:lnTo>
                    <a:pt x="142875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4177"/>
            <p:cNvSpPr/>
            <p:nvPr>
              <p:custDataLst>
                <p:tags r:id="rId66"/>
              </p:custDataLst>
            </p:nvPr>
          </p:nvSpPr>
          <p:spPr>
            <a:xfrm>
              <a:off x="5743575" y="6048375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142875" y="0"/>
                  </a:moveTo>
                  <a:lnTo>
                    <a:pt x="142875" y="0"/>
                  </a:lnTo>
                  <a:lnTo>
                    <a:pt x="124561" y="0"/>
                  </a:lnTo>
                  <a:lnTo>
                    <a:pt x="116038" y="2822"/>
                  </a:lnTo>
                  <a:lnTo>
                    <a:pt x="96887" y="18314"/>
                  </a:lnTo>
                  <a:lnTo>
                    <a:pt x="66472" y="61130"/>
                  </a:lnTo>
                  <a:lnTo>
                    <a:pt x="41235" y="103679"/>
                  </a:lnTo>
                  <a:lnTo>
                    <a:pt x="16429" y="148572"/>
                  </a:lnTo>
                  <a:lnTo>
                    <a:pt x="1287" y="18812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SMARTInkShape-4178"/>
            <p:cNvSpPr/>
            <p:nvPr>
              <p:custDataLst>
                <p:tags r:id="rId67"/>
              </p:custDataLst>
            </p:nvPr>
          </p:nvSpPr>
          <p:spPr>
            <a:xfrm>
              <a:off x="5889098" y="6229350"/>
              <a:ext cx="16403" cy="57151"/>
            </a:xfrm>
            <a:custGeom>
              <a:avLst/>
              <a:gdLst/>
              <a:ahLst/>
              <a:cxnLst/>
              <a:rect l="0" t="0" r="0" b="0"/>
              <a:pathLst>
                <a:path w="16403" h="57151">
                  <a:moveTo>
                    <a:pt x="16402" y="0"/>
                  </a:moveTo>
                  <a:lnTo>
                    <a:pt x="16402" y="0"/>
                  </a:lnTo>
                  <a:lnTo>
                    <a:pt x="16402" y="5056"/>
                  </a:lnTo>
                  <a:lnTo>
                    <a:pt x="14285" y="6545"/>
                  </a:lnTo>
                  <a:lnTo>
                    <a:pt x="3310" y="9701"/>
                  </a:lnTo>
                  <a:lnTo>
                    <a:pt x="1324" y="11759"/>
                  </a:lnTo>
                  <a:lnTo>
                    <a:pt x="0" y="14189"/>
                  </a:lnTo>
                  <a:lnTo>
                    <a:pt x="1351" y="22534"/>
                  </a:lnTo>
                  <a:lnTo>
                    <a:pt x="5787" y="40082"/>
                  </a:lnTo>
                  <a:lnTo>
                    <a:pt x="687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4179"/>
            <p:cNvSpPr/>
            <p:nvPr>
              <p:custDataLst>
                <p:tags r:id="rId68"/>
              </p:custDataLst>
            </p:nvPr>
          </p:nvSpPr>
          <p:spPr>
            <a:xfrm>
              <a:off x="5896483" y="6124575"/>
              <a:ext cx="46449" cy="37558"/>
            </a:xfrm>
            <a:custGeom>
              <a:avLst/>
              <a:gdLst/>
              <a:ahLst/>
              <a:cxnLst/>
              <a:rect l="0" t="0" r="0" b="0"/>
              <a:pathLst>
                <a:path w="46449" h="37558">
                  <a:moveTo>
                    <a:pt x="18542" y="9525"/>
                  </a:moveTo>
                  <a:lnTo>
                    <a:pt x="18542" y="9525"/>
                  </a:lnTo>
                  <a:lnTo>
                    <a:pt x="5285" y="9525"/>
                  </a:lnTo>
                  <a:lnTo>
                    <a:pt x="3354" y="10583"/>
                  </a:lnTo>
                  <a:lnTo>
                    <a:pt x="2067" y="12347"/>
                  </a:lnTo>
                  <a:lnTo>
                    <a:pt x="637" y="17129"/>
                  </a:lnTo>
                  <a:lnTo>
                    <a:pt x="0" y="22782"/>
                  </a:lnTo>
                  <a:lnTo>
                    <a:pt x="2541" y="28823"/>
                  </a:lnTo>
                  <a:lnTo>
                    <a:pt x="4700" y="31915"/>
                  </a:lnTo>
                  <a:lnTo>
                    <a:pt x="9920" y="35351"/>
                  </a:lnTo>
                  <a:lnTo>
                    <a:pt x="21632" y="37286"/>
                  </a:lnTo>
                  <a:lnTo>
                    <a:pt x="26952" y="37557"/>
                  </a:lnTo>
                  <a:lnTo>
                    <a:pt x="35686" y="35038"/>
                  </a:lnTo>
                  <a:lnTo>
                    <a:pt x="39497" y="32883"/>
                  </a:lnTo>
                  <a:lnTo>
                    <a:pt x="42037" y="30388"/>
                  </a:lnTo>
                  <a:lnTo>
                    <a:pt x="44859" y="24795"/>
                  </a:lnTo>
                  <a:lnTo>
                    <a:pt x="46448" y="15696"/>
                  </a:lnTo>
                  <a:lnTo>
                    <a:pt x="45612" y="13638"/>
                  </a:lnTo>
                  <a:lnTo>
                    <a:pt x="43998" y="12267"/>
                  </a:lnTo>
                  <a:lnTo>
                    <a:pt x="18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6" name="SMARTInkShape-Group738"/>
          <p:cNvGrpSpPr/>
          <p:nvPr/>
        </p:nvGrpSpPr>
        <p:grpSpPr>
          <a:xfrm>
            <a:off x="6172200" y="5830407"/>
            <a:ext cx="1266826" cy="487454"/>
            <a:chOff x="6172200" y="5830407"/>
            <a:chExt cx="1266826" cy="487454"/>
          </a:xfrm>
        </p:grpSpPr>
        <p:sp>
          <p:nvSpPr>
            <p:cNvPr id="1285" name="SMARTInkShape-4180"/>
            <p:cNvSpPr/>
            <p:nvPr>
              <p:custDataLst>
                <p:tags r:id="rId41"/>
              </p:custDataLst>
            </p:nvPr>
          </p:nvSpPr>
          <p:spPr>
            <a:xfrm>
              <a:off x="7325233" y="5896125"/>
              <a:ext cx="113793" cy="85576"/>
            </a:xfrm>
            <a:custGeom>
              <a:avLst/>
              <a:gdLst/>
              <a:ahLst/>
              <a:cxnLst/>
              <a:rect l="0" t="0" r="0" b="0"/>
              <a:pathLst>
                <a:path w="113793" h="85576">
                  <a:moveTo>
                    <a:pt x="18542" y="18900"/>
                  </a:moveTo>
                  <a:lnTo>
                    <a:pt x="18542" y="18900"/>
                  </a:lnTo>
                  <a:lnTo>
                    <a:pt x="13486" y="18900"/>
                  </a:lnTo>
                  <a:lnTo>
                    <a:pt x="8181" y="16078"/>
                  </a:lnTo>
                  <a:lnTo>
                    <a:pt x="5285" y="13844"/>
                  </a:lnTo>
                  <a:lnTo>
                    <a:pt x="2067" y="8539"/>
                  </a:lnTo>
                  <a:lnTo>
                    <a:pt x="0" y="1567"/>
                  </a:lnTo>
                  <a:lnTo>
                    <a:pt x="890" y="995"/>
                  </a:lnTo>
                  <a:lnTo>
                    <a:pt x="22908" y="0"/>
                  </a:lnTo>
                  <a:lnTo>
                    <a:pt x="33888" y="2739"/>
                  </a:lnTo>
                  <a:lnTo>
                    <a:pt x="38298" y="4952"/>
                  </a:lnTo>
                  <a:lnTo>
                    <a:pt x="46019" y="13053"/>
                  </a:lnTo>
                  <a:lnTo>
                    <a:pt x="51921" y="22652"/>
                  </a:lnTo>
                  <a:lnTo>
                    <a:pt x="54544" y="30445"/>
                  </a:lnTo>
                  <a:lnTo>
                    <a:pt x="52887" y="40259"/>
                  </a:lnTo>
                  <a:lnTo>
                    <a:pt x="44802" y="65892"/>
                  </a:lnTo>
                  <a:lnTo>
                    <a:pt x="39016" y="74044"/>
                  </a:lnTo>
                  <a:lnTo>
                    <a:pt x="39600" y="75771"/>
                  </a:lnTo>
                  <a:lnTo>
                    <a:pt x="43072" y="80513"/>
                  </a:lnTo>
                  <a:lnTo>
                    <a:pt x="48141" y="83325"/>
                  </a:lnTo>
                  <a:lnTo>
                    <a:pt x="50975" y="84075"/>
                  </a:lnTo>
                  <a:lnTo>
                    <a:pt x="77278" y="79791"/>
                  </a:lnTo>
                  <a:lnTo>
                    <a:pt x="113792" y="85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4181"/>
            <p:cNvSpPr/>
            <p:nvPr>
              <p:custDataLst>
                <p:tags r:id="rId42"/>
              </p:custDataLst>
            </p:nvPr>
          </p:nvSpPr>
          <p:spPr>
            <a:xfrm>
              <a:off x="7277216" y="6116767"/>
              <a:ext cx="28460" cy="25040"/>
            </a:xfrm>
            <a:custGeom>
              <a:avLst/>
              <a:gdLst/>
              <a:ahLst/>
              <a:cxnLst/>
              <a:rect l="0" t="0" r="0" b="0"/>
              <a:pathLst>
                <a:path w="28460" h="25040">
                  <a:moveTo>
                    <a:pt x="9409" y="17333"/>
                  </a:moveTo>
                  <a:lnTo>
                    <a:pt x="9409" y="17333"/>
                  </a:lnTo>
                  <a:lnTo>
                    <a:pt x="9409" y="12277"/>
                  </a:lnTo>
                  <a:lnTo>
                    <a:pt x="6587" y="6972"/>
                  </a:lnTo>
                  <a:lnTo>
                    <a:pt x="1209" y="0"/>
                  </a:lnTo>
                  <a:lnTo>
                    <a:pt x="767" y="486"/>
                  </a:lnTo>
                  <a:lnTo>
                    <a:pt x="0" y="11691"/>
                  </a:lnTo>
                  <a:lnTo>
                    <a:pt x="2757" y="17648"/>
                  </a:lnTo>
                  <a:lnTo>
                    <a:pt x="8095" y="25039"/>
                  </a:lnTo>
                  <a:lnTo>
                    <a:pt x="9591" y="24587"/>
                  </a:lnTo>
                  <a:lnTo>
                    <a:pt x="16754" y="19953"/>
                  </a:lnTo>
                  <a:lnTo>
                    <a:pt x="28459" y="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4182"/>
            <p:cNvSpPr/>
            <p:nvPr>
              <p:custDataLst>
                <p:tags r:id="rId43"/>
              </p:custDataLst>
            </p:nvPr>
          </p:nvSpPr>
          <p:spPr>
            <a:xfrm>
              <a:off x="7248525" y="61722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4183"/>
            <p:cNvSpPr/>
            <p:nvPr>
              <p:custDataLst>
                <p:tags r:id="rId44"/>
              </p:custDataLst>
            </p:nvPr>
          </p:nvSpPr>
          <p:spPr>
            <a:xfrm>
              <a:off x="7117471" y="5992942"/>
              <a:ext cx="140580" cy="207834"/>
            </a:xfrm>
            <a:custGeom>
              <a:avLst/>
              <a:gdLst/>
              <a:ahLst/>
              <a:cxnLst/>
              <a:rect l="0" t="0" r="0" b="0"/>
              <a:pathLst>
                <a:path w="140580" h="207834">
                  <a:moveTo>
                    <a:pt x="140579" y="17333"/>
                  </a:moveTo>
                  <a:lnTo>
                    <a:pt x="140579" y="17333"/>
                  </a:lnTo>
                  <a:lnTo>
                    <a:pt x="140579" y="0"/>
                  </a:lnTo>
                  <a:lnTo>
                    <a:pt x="130466" y="3849"/>
                  </a:lnTo>
                  <a:lnTo>
                    <a:pt x="122679" y="11692"/>
                  </a:lnTo>
                  <a:lnTo>
                    <a:pt x="87502" y="53788"/>
                  </a:lnTo>
                  <a:lnTo>
                    <a:pt x="49658" y="100928"/>
                  </a:lnTo>
                  <a:lnTo>
                    <a:pt x="23837" y="143792"/>
                  </a:lnTo>
                  <a:lnTo>
                    <a:pt x="2870" y="176038"/>
                  </a:lnTo>
                  <a:lnTo>
                    <a:pt x="0" y="191585"/>
                  </a:lnTo>
                  <a:lnTo>
                    <a:pt x="293" y="197001"/>
                  </a:lnTo>
                  <a:lnTo>
                    <a:pt x="7229" y="207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4184"/>
            <p:cNvSpPr/>
            <p:nvPr>
              <p:custDataLst>
                <p:tags r:id="rId45"/>
              </p:custDataLst>
            </p:nvPr>
          </p:nvSpPr>
          <p:spPr>
            <a:xfrm>
              <a:off x="7105650" y="6020193"/>
              <a:ext cx="123826" cy="180583"/>
            </a:xfrm>
            <a:custGeom>
              <a:avLst/>
              <a:gdLst/>
              <a:ahLst/>
              <a:cxnLst/>
              <a:rect l="0" t="0" r="0" b="0"/>
              <a:pathLst>
                <a:path w="123826" h="180583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18314" y="9836"/>
                  </a:lnTo>
                  <a:lnTo>
                    <a:pt x="50767" y="57180"/>
                  </a:lnTo>
                  <a:lnTo>
                    <a:pt x="74485" y="96375"/>
                  </a:lnTo>
                  <a:lnTo>
                    <a:pt x="97655" y="137687"/>
                  </a:lnTo>
                  <a:lnTo>
                    <a:pt x="123825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4185"/>
            <p:cNvSpPr/>
            <p:nvPr>
              <p:custDataLst>
                <p:tags r:id="rId46"/>
              </p:custDataLst>
            </p:nvPr>
          </p:nvSpPr>
          <p:spPr>
            <a:xfrm>
              <a:off x="6828020" y="5981816"/>
              <a:ext cx="191906" cy="209154"/>
            </a:xfrm>
            <a:custGeom>
              <a:avLst/>
              <a:gdLst/>
              <a:ahLst/>
              <a:cxnLst/>
              <a:rect l="0" t="0" r="0" b="0"/>
              <a:pathLst>
                <a:path w="191906" h="209154">
                  <a:moveTo>
                    <a:pt x="115705" y="9409"/>
                  </a:moveTo>
                  <a:lnTo>
                    <a:pt x="115705" y="9409"/>
                  </a:lnTo>
                  <a:lnTo>
                    <a:pt x="123905" y="9409"/>
                  </a:lnTo>
                  <a:lnTo>
                    <a:pt x="143461" y="277"/>
                  </a:lnTo>
                  <a:lnTo>
                    <a:pt x="138982" y="0"/>
                  </a:lnTo>
                  <a:lnTo>
                    <a:pt x="133812" y="2758"/>
                  </a:lnTo>
                  <a:lnTo>
                    <a:pt x="125869" y="7511"/>
                  </a:lnTo>
                  <a:lnTo>
                    <a:pt x="78941" y="31943"/>
                  </a:lnTo>
                  <a:lnTo>
                    <a:pt x="41941" y="61584"/>
                  </a:lnTo>
                  <a:lnTo>
                    <a:pt x="37953" y="63243"/>
                  </a:lnTo>
                  <a:lnTo>
                    <a:pt x="35295" y="66464"/>
                  </a:lnTo>
                  <a:lnTo>
                    <a:pt x="32342" y="75689"/>
                  </a:lnTo>
                  <a:lnTo>
                    <a:pt x="32613" y="80054"/>
                  </a:lnTo>
                  <a:lnTo>
                    <a:pt x="35736" y="87726"/>
                  </a:lnTo>
                  <a:lnTo>
                    <a:pt x="46297" y="94664"/>
                  </a:lnTo>
                  <a:lnTo>
                    <a:pt x="88025" y="110947"/>
                  </a:lnTo>
                  <a:lnTo>
                    <a:pt x="133135" y="125691"/>
                  </a:lnTo>
                  <a:lnTo>
                    <a:pt x="136849" y="128206"/>
                  </a:lnTo>
                  <a:lnTo>
                    <a:pt x="138268" y="130940"/>
                  </a:lnTo>
                  <a:lnTo>
                    <a:pt x="138156" y="133822"/>
                  </a:lnTo>
                  <a:lnTo>
                    <a:pt x="137022" y="136801"/>
                  </a:lnTo>
                  <a:lnTo>
                    <a:pt x="115200" y="146050"/>
                  </a:lnTo>
                  <a:lnTo>
                    <a:pt x="76447" y="158657"/>
                  </a:lnTo>
                  <a:lnTo>
                    <a:pt x="37591" y="171339"/>
                  </a:lnTo>
                  <a:lnTo>
                    <a:pt x="8562" y="188268"/>
                  </a:lnTo>
                  <a:lnTo>
                    <a:pt x="0" y="198615"/>
                  </a:lnTo>
                  <a:lnTo>
                    <a:pt x="468" y="202221"/>
                  </a:lnTo>
                  <a:lnTo>
                    <a:pt x="3955" y="204625"/>
                  </a:lnTo>
                  <a:lnTo>
                    <a:pt x="26855" y="208009"/>
                  </a:lnTo>
                  <a:lnTo>
                    <a:pt x="72518" y="209153"/>
                  </a:lnTo>
                  <a:lnTo>
                    <a:pt x="110271" y="208320"/>
                  </a:lnTo>
                  <a:lnTo>
                    <a:pt x="148432" y="201814"/>
                  </a:lnTo>
                  <a:lnTo>
                    <a:pt x="191905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SMARTInkShape-4186"/>
            <p:cNvSpPr/>
            <p:nvPr>
              <p:custDataLst>
                <p:tags r:id="rId47"/>
              </p:custDataLst>
            </p:nvPr>
          </p:nvSpPr>
          <p:spPr>
            <a:xfrm>
              <a:off x="6497892" y="5830407"/>
              <a:ext cx="102934" cy="94144"/>
            </a:xfrm>
            <a:custGeom>
              <a:avLst/>
              <a:gdLst/>
              <a:ahLst/>
              <a:cxnLst/>
              <a:rect l="0" t="0" r="0" b="0"/>
              <a:pathLst>
                <a:path w="102934" h="94144">
                  <a:moveTo>
                    <a:pt x="36258" y="27468"/>
                  </a:moveTo>
                  <a:lnTo>
                    <a:pt x="36258" y="27468"/>
                  </a:lnTo>
                  <a:lnTo>
                    <a:pt x="36258" y="32524"/>
                  </a:lnTo>
                  <a:lnTo>
                    <a:pt x="35200" y="34013"/>
                  </a:lnTo>
                  <a:lnTo>
                    <a:pt x="33436" y="35007"/>
                  </a:lnTo>
                  <a:lnTo>
                    <a:pt x="31202" y="35669"/>
                  </a:lnTo>
                  <a:lnTo>
                    <a:pt x="29713" y="38227"/>
                  </a:lnTo>
                  <a:lnTo>
                    <a:pt x="26557" y="50882"/>
                  </a:lnTo>
                  <a:lnTo>
                    <a:pt x="16547" y="65176"/>
                  </a:lnTo>
                  <a:lnTo>
                    <a:pt x="10564" y="70685"/>
                  </a:lnTo>
                  <a:lnTo>
                    <a:pt x="0" y="74513"/>
                  </a:lnTo>
                  <a:lnTo>
                    <a:pt x="8762" y="54294"/>
                  </a:lnTo>
                  <a:lnTo>
                    <a:pt x="29650" y="17790"/>
                  </a:lnTo>
                  <a:lnTo>
                    <a:pt x="39671" y="7292"/>
                  </a:lnTo>
                  <a:lnTo>
                    <a:pt x="47653" y="2626"/>
                  </a:lnTo>
                  <a:lnTo>
                    <a:pt x="58096" y="0"/>
                  </a:lnTo>
                  <a:lnTo>
                    <a:pt x="61400" y="689"/>
                  </a:lnTo>
                  <a:lnTo>
                    <a:pt x="67894" y="4277"/>
                  </a:lnTo>
                  <a:lnTo>
                    <a:pt x="70048" y="7774"/>
                  </a:lnTo>
                  <a:lnTo>
                    <a:pt x="84467" y="54389"/>
                  </a:lnTo>
                  <a:lnTo>
                    <a:pt x="102933" y="9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4187"/>
            <p:cNvSpPr/>
            <p:nvPr>
              <p:custDataLst>
                <p:tags r:id="rId48"/>
              </p:custDataLst>
            </p:nvPr>
          </p:nvSpPr>
          <p:spPr>
            <a:xfrm>
              <a:off x="6657975" y="61436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2" y="1036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4188"/>
            <p:cNvSpPr/>
            <p:nvPr>
              <p:custDataLst>
                <p:tags r:id="rId49"/>
              </p:custDataLst>
            </p:nvPr>
          </p:nvSpPr>
          <p:spPr>
            <a:xfrm>
              <a:off x="6496050" y="6004061"/>
              <a:ext cx="93385" cy="313800"/>
            </a:xfrm>
            <a:custGeom>
              <a:avLst/>
              <a:gdLst/>
              <a:ahLst/>
              <a:cxnLst/>
              <a:rect l="0" t="0" r="0" b="0"/>
              <a:pathLst>
                <a:path w="93385" h="313800">
                  <a:moveTo>
                    <a:pt x="0" y="158614"/>
                  </a:moveTo>
                  <a:lnTo>
                    <a:pt x="0" y="158614"/>
                  </a:lnTo>
                  <a:lnTo>
                    <a:pt x="0" y="150413"/>
                  </a:lnTo>
                  <a:lnTo>
                    <a:pt x="5056" y="154538"/>
                  </a:lnTo>
                  <a:lnTo>
                    <a:pt x="13257" y="162463"/>
                  </a:lnTo>
                  <a:lnTo>
                    <a:pt x="16475" y="174083"/>
                  </a:lnTo>
                  <a:lnTo>
                    <a:pt x="18542" y="212470"/>
                  </a:lnTo>
                  <a:lnTo>
                    <a:pt x="18950" y="253213"/>
                  </a:lnTo>
                  <a:lnTo>
                    <a:pt x="19037" y="296347"/>
                  </a:lnTo>
                  <a:lnTo>
                    <a:pt x="19048" y="313799"/>
                  </a:lnTo>
                  <a:lnTo>
                    <a:pt x="13994" y="266348"/>
                  </a:lnTo>
                  <a:lnTo>
                    <a:pt x="10408" y="230303"/>
                  </a:lnTo>
                  <a:lnTo>
                    <a:pt x="10845" y="191379"/>
                  </a:lnTo>
                  <a:lnTo>
                    <a:pt x="16149" y="151506"/>
                  </a:lnTo>
                  <a:lnTo>
                    <a:pt x="18190" y="109824"/>
                  </a:lnTo>
                  <a:lnTo>
                    <a:pt x="23993" y="63002"/>
                  </a:lnTo>
                  <a:lnTo>
                    <a:pt x="28728" y="20763"/>
                  </a:lnTo>
                  <a:lnTo>
                    <a:pt x="33230" y="8094"/>
                  </a:lnTo>
                  <a:lnTo>
                    <a:pt x="35911" y="4293"/>
                  </a:lnTo>
                  <a:lnTo>
                    <a:pt x="41713" y="67"/>
                  </a:lnTo>
                  <a:lnTo>
                    <a:pt x="44742" y="0"/>
                  </a:lnTo>
                  <a:lnTo>
                    <a:pt x="50929" y="2746"/>
                  </a:lnTo>
                  <a:lnTo>
                    <a:pt x="60364" y="15300"/>
                  </a:lnTo>
                  <a:lnTo>
                    <a:pt x="73382" y="41852"/>
                  </a:lnTo>
                  <a:lnTo>
                    <a:pt x="74322" y="45848"/>
                  </a:lnTo>
                  <a:lnTo>
                    <a:pt x="72543" y="55932"/>
                  </a:lnTo>
                  <a:lnTo>
                    <a:pt x="65591" y="70686"/>
                  </a:lnTo>
                  <a:lnTo>
                    <a:pt x="57644" y="81728"/>
                  </a:lnTo>
                  <a:lnTo>
                    <a:pt x="88952" y="119264"/>
                  </a:lnTo>
                  <a:lnTo>
                    <a:pt x="93384" y="136960"/>
                  </a:lnTo>
                  <a:lnTo>
                    <a:pt x="91598" y="146520"/>
                  </a:lnTo>
                  <a:lnTo>
                    <a:pt x="72811" y="179365"/>
                  </a:lnTo>
                  <a:lnTo>
                    <a:pt x="68649" y="180915"/>
                  </a:lnTo>
                  <a:lnTo>
                    <a:pt x="50812" y="178301"/>
                  </a:lnTo>
                  <a:lnTo>
                    <a:pt x="49750" y="177030"/>
                  </a:lnTo>
                  <a:lnTo>
                    <a:pt x="47625" y="16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4189"/>
            <p:cNvSpPr/>
            <p:nvPr>
              <p:custDataLst>
                <p:tags r:id="rId50"/>
              </p:custDataLst>
            </p:nvPr>
          </p:nvSpPr>
          <p:spPr>
            <a:xfrm>
              <a:off x="6238875" y="6086475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0" y="44240"/>
                  </a:lnTo>
                  <a:lnTo>
                    <a:pt x="0" y="85056"/>
                  </a:lnTo>
                  <a:lnTo>
                    <a:pt x="0" y="130239"/>
                  </a:lnTo>
                  <a:lnTo>
                    <a:pt x="0" y="175509"/>
                  </a:lnTo>
                  <a:lnTo>
                    <a:pt x="5056" y="196171"/>
                  </a:lnTo>
                  <a:lnTo>
                    <a:pt x="7604" y="200631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SMARTInkShape-4190"/>
            <p:cNvSpPr/>
            <p:nvPr>
              <p:custDataLst>
                <p:tags r:id="rId51"/>
              </p:custDataLst>
            </p:nvPr>
          </p:nvSpPr>
          <p:spPr>
            <a:xfrm>
              <a:off x="6172200" y="61722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2"/>
                  </a:lnTo>
                  <a:lnTo>
                    <a:pt x="55170" y="1290"/>
                  </a:lnTo>
                  <a:lnTo>
                    <a:pt x="100346" y="255"/>
                  </a:lnTo>
                  <a:lnTo>
                    <a:pt x="123689" y="1134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7" name="SMARTInkShape-Group739"/>
          <p:cNvGrpSpPr/>
          <p:nvPr/>
        </p:nvGrpSpPr>
        <p:grpSpPr>
          <a:xfrm>
            <a:off x="7839075" y="5857875"/>
            <a:ext cx="1113911" cy="352426"/>
            <a:chOff x="7839075" y="5857875"/>
            <a:chExt cx="1113911" cy="352426"/>
          </a:xfrm>
        </p:grpSpPr>
        <p:sp>
          <p:nvSpPr>
            <p:cNvPr id="1297" name="SMARTInkShape-4191"/>
            <p:cNvSpPr/>
            <p:nvPr>
              <p:custDataLst>
                <p:tags r:id="rId31"/>
              </p:custDataLst>
            </p:nvPr>
          </p:nvSpPr>
          <p:spPr>
            <a:xfrm>
              <a:off x="8915400" y="6057900"/>
              <a:ext cx="37586" cy="28068"/>
            </a:xfrm>
            <a:custGeom>
              <a:avLst/>
              <a:gdLst/>
              <a:ahLst/>
              <a:cxnLst/>
              <a:rect l="0" t="0" r="0" b="0"/>
              <a:pathLst>
                <a:path w="37586" h="28068">
                  <a:moveTo>
                    <a:pt x="28575" y="9525"/>
                  </a:moveTo>
                  <a:lnTo>
                    <a:pt x="28575" y="9525"/>
                  </a:lnTo>
                  <a:lnTo>
                    <a:pt x="23518" y="9525"/>
                  </a:lnTo>
                  <a:lnTo>
                    <a:pt x="18214" y="12347"/>
                  </a:lnTo>
                  <a:lnTo>
                    <a:pt x="15318" y="14581"/>
                  </a:lnTo>
                  <a:lnTo>
                    <a:pt x="14446" y="17129"/>
                  </a:lnTo>
                  <a:lnTo>
                    <a:pt x="14922" y="19886"/>
                  </a:lnTo>
                  <a:lnTo>
                    <a:pt x="18235" y="26858"/>
                  </a:lnTo>
                  <a:lnTo>
                    <a:pt x="21510" y="27812"/>
                  </a:lnTo>
                  <a:lnTo>
                    <a:pt x="23865" y="28067"/>
                  </a:lnTo>
                  <a:lnTo>
                    <a:pt x="29304" y="25526"/>
                  </a:lnTo>
                  <a:lnTo>
                    <a:pt x="32236" y="23367"/>
                  </a:lnTo>
                  <a:lnTo>
                    <a:pt x="35493" y="18147"/>
                  </a:lnTo>
                  <a:lnTo>
                    <a:pt x="37585" y="6172"/>
                  </a:lnTo>
                  <a:lnTo>
                    <a:pt x="36699" y="4113"/>
                  </a:lnTo>
                  <a:lnTo>
                    <a:pt x="35049" y="2742"/>
                  </a:lnTo>
                  <a:lnTo>
                    <a:pt x="30394" y="12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SMARTInkShape-4192"/>
            <p:cNvSpPr/>
            <p:nvPr>
              <p:custDataLst>
                <p:tags r:id="rId32"/>
              </p:custDataLst>
            </p:nvPr>
          </p:nvSpPr>
          <p:spPr>
            <a:xfrm>
              <a:off x="8905875" y="61531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4" y="14189"/>
                  </a:lnTo>
                  <a:lnTo>
                    <a:pt x="9491" y="40082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SMARTInkShape-4193"/>
            <p:cNvSpPr/>
            <p:nvPr>
              <p:custDataLst>
                <p:tags r:id="rId33"/>
              </p:custDataLst>
            </p:nvPr>
          </p:nvSpPr>
          <p:spPr>
            <a:xfrm>
              <a:off x="8763000" y="5972175"/>
              <a:ext cx="123826" cy="196190"/>
            </a:xfrm>
            <a:custGeom>
              <a:avLst/>
              <a:gdLst/>
              <a:ahLst/>
              <a:cxnLst/>
              <a:rect l="0" t="0" r="0" b="0"/>
              <a:pathLst>
                <a:path w="123826" h="196190">
                  <a:moveTo>
                    <a:pt x="123825" y="0"/>
                  </a:moveTo>
                  <a:lnTo>
                    <a:pt x="123825" y="0"/>
                  </a:lnTo>
                  <a:lnTo>
                    <a:pt x="115162" y="7604"/>
                  </a:lnTo>
                  <a:lnTo>
                    <a:pt x="105511" y="13257"/>
                  </a:lnTo>
                  <a:lnTo>
                    <a:pt x="96989" y="24942"/>
                  </a:lnTo>
                  <a:lnTo>
                    <a:pt x="83418" y="46548"/>
                  </a:lnTo>
                  <a:lnTo>
                    <a:pt x="47423" y="88452"/>
                  </a:lnTo>
                  <a:lnTo>
                    <a:pt x="19869" y="132754"/>
                  </a:lnTo>
                  <a:lnTo>
                    <a:pt x="4343" y="171567"/>
                  </a:lnTo>
                  <a:lnTo>
                    <a:pt x="573" y="195859"/>
                  </a:lnTo>
                  <a:lnTo>
                    <a:pt x="381" y="19618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SMARTInkShape-4194"/>
            <p:cNvSpPr/>
            <p:nvPr>
              <p:custDataLst>
                <p:tags r:id="rId34"/>
              </p:custDataLst>
            </p:nvPr>
          </p:nvSpPr>
          <p:spPr>
            <a:xfrm>
              <a:off x="8743950" y="5983024"/>
              <a:ext cx="114301" cy="149054"/>
            </a:xfrm>
            <a:custGeom>
              <a:avLst/>
              <a:gdLst/>
              <a:ahLst/>
              <a:cxnLst/>
              <a:rect l="0" t="0" r="0" b="0"/>
              <a:pathLst>
                <a:path w="114301" h="149054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7605" y="617"/>
                  </a:lnTo>
                  <a:lnTo>
                    <a:pt x="13257" y="4125"/>
                  </a:lnTo>
                  <a:lnTo>
                    <a:pt x="42562" y="49099"/>
                  </a:lnTo>
                  <a:lnTo>
                    <a:pt x="77371" y="93030"/>
                  </a:lnTo>
                  <a:lnTo>
                    <a:pt x="89719" y="114367"/>
                  </a:lnTo>
                  <a:lnTo>
                    <a:pt x="98083" y="125236"/>
                  </a:lnTo>
                  <a:lnTo>
                    <a:pt x="112716" y="149053"/>
                  </a:lnTo>
                  <a:lnTo>
                    <a:pt x="113243" y="148669"/>
                  </a:lnTo>
                  <a:lnTo>
                    <a:pt x="11430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SMARTInkShape-4195"/>
            <p:cNvSpPr/>
            <p:nvPr>
              <p:custDataLst>
                <p:tags r:id="rId35"/>
              </p:custDataLst>
            </p:nvPr>
          </p:nvSpPr>
          <p:spPr>
            <a:xfrm>
              <a:off x="8507889" y="5944924"/>
              <a:ext cx="177151" cy="212253"/>
            </a:xfrm>
            <a:custGeom>
              <a:avLst/>
              <a:gdLst/>
              <a:ahLst/>
              <a:cxnLst/>
              <a:rect l="0" t="0" r="0" b="0"/>
              <a:pathLst>
                <a:path w="177151" h="212253">
                  <a:moveTo>
                    <a:pt x="140811" y="8201"/>
                  </a:moveTo>
                  <a:lnTo>
                    <a:pt x="140811" y="8201"/>
                  </a:lnTo>
                  <a:lnTo>
                    <a:pt x="164409" y="8201"/>
                  </a:lnTo>
                  <a:lnTo>
                    <a:pt x="169996" y="5379"/>
                  </a:lnTo>
                  <a:lnTo>
                    <a:pt x="177150" y="0"/>
                  </a:lnTo>
                  <a:lnTo>
                    <a:pt x="173333" y="4125"/>
                  </a:lnTo>
                  <a:lnTo>
                    <a:pt x="168319" y="6389"/>
                  </a:lnTo>
                  <a:lnTo>
                    <a:pt x="125641" y="21353"/>
                  </a:lnTo>
                  <a:lnTo>
                    <a:pt x="78698" y="39991"/>
                  </a:lnTo>
                  <a:lnTo>
                    <a:pt x="54301" y="52659"/>
                  </a:lnTo>
                  <a:lnTo>
                    <a:pt x="49445" y="59004"/>
                  </a:lnTo>
                  <a:lnTo>
                    <a:pt x="46711" y="68527"/>
                  </a:lnTo>
                  <a:lnTo>
                    <a:pt x="47386" y="70643"/>
                  </a:lnTo>
                  <a:lnTo>
                    <a:pt x="48895" y="72054"/>
                  </a:lnTo>
                  <a:lnTo>
                    <a:pt x="69480" y="81051"/>
                  </a:lnTo>
                  <a:lnTo>
                    <a:pt x="112581" y="90653"/>
                  </a:lnTo>
                  <a:lnTo>
                    <a:pt x="131505" y="94014"/>
                  </a:lnTo>
                  <a:lnTo>
                    <a:pt x="134608" y="96101"/>
                  </a:lnTo>
                  <a:lnTo>
                    <a:pt x="136676" y="98551"/>
                  </a:lnTo>
                  <a:lnTo>
                    <a:pt x="138973" y="104095"/>
                  </a:lnTo>
                  <a:lnTo>
                    <a:pt x="139586" y="107056"/>
                  </a:lnTo>
                  <a:lnTo>
                    <a:pt x="136820" y="110088"/>
                  </a:lnTo>
                  <a:lnTo>
                    <a:pt x="90409" y="132043"/>
                  </a:lnTo>
                  <a:lnTo>
                    <a:pt x="76076" y="138383"/>
                  </a:lnTo>
                  <a:lnTo>
                    <a:pt x="64833" y="147903"/>
                  </a:lnTo>
                  <a:lnTo>
                    <a:pt x="20100" y="174842"/>
                  </a:lnTo>
                  <a:lnTo>
                    <a:pt x="15886" y="176446"/>
                  </a:lnTo>
                  <a:lnTo>
                    <a:pt x="8383" y="183871"/>
                  </a:lnTo>
                  <a:lnTo>
                    <a:pt x="2579" y="193168"/>
                  </a:lnTo>
                  <a:lnTo>
                    <a:pt x="0" y="200829"/>
                  </a:lnTo>
                  <a:lnTo>
                    <a:pt x="371" y="204353"/>
                  </a:lnTo>
                  <a:lnTo>
                    <a:pt x="3604" y="211091"/>
                  </a:lnTo>
                  <a:lnTo>
                    <a:pt x="7006" y="212252"/>
                  </a:lnTo>
                  <a:lnTo>
                    <a:pt x="53879" y="207660"/>
                  </a:lnTo>
                  <a:lnTo>
                    <a:pt x="97496" y="200090"/>
                  </a:lnTo>
                  <a:lnTo>
                    <a:pt x="137625" y="197918"/>
                  </a:lnTo>
                  <a:lnTo>
                    <a:pt x="169386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SMARTInkShape-4196"/>
            <p:cNvSpPr/>
            <p:nvPr>
              <p:custDataLst>
                <p:tags r:id="rId36"/>
              </p:custDataLst>
            </p:nvPr>
          </p:nvSpPr>
          <p:spPr>
            <a:xfrm>
              <a:off x="8162925" y="5857875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41832" y="19050"/>
                  </a:lnTo>
                  <a:lnTo>
                    <a:pt x="87050" y="19050"/>
                  </a:lnTo>
                  <a:lnTo>
                    <a:pt x="131509" y="19050"/>
                  </a:lnTo>
                  <a:lnTo>
                    <a:pt x="178729" y="12505"/>
                  </a:lnTo>
                  <a:lnTo>
                    <a:pt x="223248" y="4861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4197"/>
            <p:cNvSpPr/>
            <p:nvPr>
              <p:custDataLst>
                <p:tags r:id="rId37"/>
              </p:custDataLst>
            </p:nvPr>
          </p:nvSpPr>
          <p:spPr>
            <a:xfrm>
              <a:off x="8316011" y="5972175"/>
              <a:ext cx="102765" cy="212542"/>
            </a:xfrm>
            <a:custGeom>
              <a:avLst/>
              <a:gdLst/>
              <a:ahLst/>
              <a:cxnLst/>
              <a:rect l="0" t="0" r="0" b="0"/>
              <a:pathLst>
                <a:path w="102765" h="212542">
                  <a:moveTo>
                    <a:pt x="94564" y="0"/>
                  </a:moveTo>
                  <a:lnTo>
                    <a:pt x="94564" y="0"/>
                  </a:lnTo>
                  <a:lnTo>
                    <a:pt x="102764" y="0"/>
                  </a:lnTo>
                  <a:lnTo>
                    <a:pt x="88526" y="0"/>
                  </a:lnTo>
                  <a:lnTo>
                    <a:pt x="84189" y="1058"/>
                  </a:lnTo>
                  <a:lnTo>
                    <a:pt x="81297" y="2822"/>
                  </a:lnTo>
                  <a:lnTo>
                    <a:pt x="75968" y="7604"/>
                  </a:lnTo>
                  <a:lnTo>
                    <a:pt x="61067" y="18363"/>
                  </a:lnTo>
                  <a:lnTo>
                    <a:pt x="31107" y="59846"/>
                  </a:lnTo>
                  <a:lnTo>
                    <a:pt x="1631" y="92792"/>
                  </a:lnTo>
                  <a:lnTo>
                    <a:pt x="343" y="96980"/>
                  </a:lnTo>
                  <a:lnTo>
                    <a:pt x="0" y="99577"/>
                  </a:lnTo>
                  <a:lnTo>
                    <a:pt x="829" y="101310"/>
                  </a:lnTo>
                  <a:lnTo>
                    <a:pt x="2442" y="102466"/>
                  </a:lnTo>
                  <a:lnTo>
                    <a:pt x="7054" y="104807"/>
                  </a:lnTo>
                  <a:lnTo>
                    <a:pt x="12631" y="109375"/>
                  </a:lnTo>
                  <a:lnTo>
                    <a:pt x="15816" y="114933"/>
                  </a:lnTo>
                  <a:lnTo>
                    <a:pt x="17610" y="126835"/>
                  </a:lnTo>
                  <a:lnTo>
                    <a:pt x="18320" y="173507"/>
                  </a:lnTo>
                  <a:lnTo>
                    <a:pt x="18351" y="190522"/>
                  </a:lnTo>
                  <a:lnTo>
                    <a:pt x="15535" y="198624"/>
                  </a:lnTo>
                  <a:lnTo>
                    <a:pt x="13304" y="202266"/>
                  </a:lnTo>
                  <a:lnTo>
                    <a:pt x="12874" y="205753"/>
                  </a:lnTo>
                  <a:lnTo>
                    <a:pt x="15218" y="212448"/>
                  </a:lnTo>
                  <a:lnTo>
                    <a:pt x="16266" y="212541"/>
                  </a:lnTo>
                  <a:lnTo>
                    <a:pt x="1836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4198"/>
            <p:cNvSpPr/>
            <p:nvPr>
              <p:custDataLst>
                <p:tags r:id="rId38"/>
              </p:custDataLst>
            </p:nvPr>
          </p:nvSpPr>
          <p:spPr>
            <a:xfrm>
              <a:off x="8243163" y="5963974"/>
              <a:ext cx="91213" cy="112977"/>
            </a:xfrm>
            <a:custGeom>
              <a:avLst/>
              <a:gdLst/>
              <a:ahLst/>
              <a:cxnLst/>
              <a:rect l="0" t="0" r="0" b="0"/>
              <a:pathLst>
                <a:path w="91213" h="112977">
                  <a:moveTo>
                    <a:pt x="5487" y="8201"/>
                  </a:moveTo>
                  <a:lnTo>
                    <a:pt x="5487" y="8201"/>
                  </a:lnTo>
                  <a:lnTo>
                    <a:pt x="431" y="8201"/>
                  </a:lnTo>
                  <a:lnTo>
                    <a:pt x="0" y="7143"/>
                  </a:lnTo>
                  <a:lnTo>
                    <a:pt x="2342" y="3145"/>
                  </a:lnTo>
                  <a:lnTo>
                    <a:pt x="4449" y="1656"/>
                  </a:lnTo>
                  <a:lnTo>
                    <a:pt x="9612" y="0"/>
                  </a:lnTo>
                  <a:lnTo>
                    <a:pt x="12470" y="1676"/>
                  </a:lnTo>
                  <a:lnTo>
                    <a:pt x="30942" y="25758"/>
                  </a:lnTo>
                  <a:lnTo>
                    <a:pt x="49942" y="67976"/>
                  </a:lnTo>
                  <a:lnTo>
                    <a:pt x="68987" y="104461"/>
                  </a:lnTo>
                  <a:lnTo>
                    <a:pt x="75337" y="109192"/>
                  </a:lnTo>
                  <a:lnTo>
                    <a:pt x="91212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4199"/>
            <p:cNvSpPr/>
            <p:nvPr>
              <p:custDataLst>
                <p:tags r:id="rId39"/>
              </p:custDataLst>
            </p:nvPr>
          </p:nvSpPr>
          <p:spPr>
            <a:xfrm>
              <a:off x="7839075" y="6143625"/>
              <a:ext cx="133351" cy="9492"/>
            </a:xfrm>
            <a:custGeom>
              <a:avLst/>
              <a:gdLst/>
              <a:ahLst/>
              <a:cxnLst/>
              <a:rect l="0" t="0" r="0" b="0"/>
              <a:pathLst>
                <a:path w="133351" h="949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2"/>
                  </a:lnTo>
                  <a:lnTo>
                    <a:pt x="58313" y="9491"/>
                  </a:lnTo>
                  <a:lnTo>
                    <a:pt x="104289" y="132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4200"/>
            <p:cNvSpPr/>
            <p:nvPr>
              <p:custDataLst>
                <p:tags r:id="rId40"/>
              </p:custDataLst>
            </p:nvPr>
          </p:nvSpPr>
          <p:spPr>
            <a:xfrm>
              <a:off x="7848716" y="6048375"/>
              <a:ext cx="123710" cy="19051"/>
            </a:xfrm>
            <a:custGeom>
              <a:avLst/>
              <a:gdLst/>
              <a:ahLst/>
              <a:cxnLst/>
              <a:rect l="0" t="0" r="0" b="0"/>
              <a:pathLst>
                <a:path w="123710" h="19051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24800" y="17992"/>
                  </a:lnTo>
                  <a:lnTo>
                    <a:pt x="70874" y="7291"/>
                  </a:lnTo>
                  <a:lnTo>
                    <a:pt x="106089" y="960"/>
                  </a:lnTo>
                  <a:lnTo>
                    <a:pt x="123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0" name="SMARTInkShape-Group740"/>
          <p:cNvGrpSpPr/>
          <p:nvPr/>
        </p:nvGrpSpPr>
        <p:grpSpPr>
          <a:xfrm>
            <a:off x="9163477" y="5755162"/>
            <a:ext cx="1409274" cy="482553"/>
            <a:chOff x="9163477" y="5755162"/>
            <a:chExt cx="1409274" cy="482553"/>
          </a:xfrm>
        </p:grpSpPr>
        <p:sp>
          <p:nvSpPr>
            <p:cNvPr id="1308" name="SMARTInkShape-4201"/>
            <p:cNvSpPr/>
            <p:nvPr>
              <p:custDataLst>
                <p:tags r:id="rId19"/>
              </p:custDataLst>
            </p:nvPr>
          </p:nvSpPr>
          <p:spPr>
            <a:xfrm>
              <a:off x="10452962" y="5820180"/>
              <a:ext cx="119789" cy="111860"/>
            </a:xfrm>
            <a:custGeom>
              <a:avLst/>
              <a:gdLst/>
              <a:ahLst/>
              <a:cxnLst/>
              <a:rect l="0" t="0" r="0" b="0"/>
              <a:pathLst>
                <a:path w="119789" h="111860">
                  <a:moveTo>
                    <a:pt x="5488" y="28170"/>
                  </a:moveTo>
                  <a:lnTo>
                    <a:pt x="5488" y="28170"/>
                  </a:lnTo>
                  <a:lnTo>
                    <a:pt x="431" y="23114"/>
                  </a:lnTo>
                  <a:lnTo>
                    <a:pt x="0" y="20566"/>
                  </a:lnTo>
                  <a:lnTo>
                    <a:pt x="771" y="17809"/>
                  </a:lnTo>
                  <a:lnTo>
                    <a:pt x="5211" y="9628"/>
                  </a:lnTo>
                  <a:lnTo>
                    <a:pt x="10464" y="4214"/>
                  </a:lnTo>
                  <a:lnTo>
                    <a:pt x="18637" y="1649"/>
                  </a:lnTo>
                  <a:lnTo>
                    <a:pt x="36072" y="0"/>
                  </a:lnTo>
                  <a:lnTo>
                    <a:pt x="38577" y="924"/>
                  </a:lnTo>
                  <a:lnTo>
                    <a:pt x="40248" y="2598"/>
                  </a:lnTo>
                  <a:lnTo>
                    <a:pt x="44221" y="8337"/>
                  </a:lnTo>
                  <a:lnTo>
                    <a:pt x="56241" y="22411"/>
                  </a:lnTo>
                  <a:lnTo>
                    <a:pt x="59794" y="30197"/>
                  </a:lnTo>
                  <a:lnTo>
                    <a:pt x="56738" y="50643"/>
                  </a:lnTo>
                  <a:lnTo>
                    <a:pt x="49080" y="62147"/>
                  </a:lnTo>
                  <a:lnTo>
                    <a:pt x="35690" y="77395"/>
                  </a:lnTo>
                  <a:lnTo>
                    <a:pt x="26742" y="91399"/>
                  </a:lnTo>
                  <a:lnTo>
                    <a:pt x="27066" y="93606"/>
                  </a:lnTo>
                  <a:lnTo>
                    <a:pt x="30249" y="98880"/>
                  </a:lnTo>
                  <a:lnTo>
                    <a:pt x="38011" y="101930"/>
                  </a:lnTo>
                  <a:lnTo>
                    <a:pt x="74997" y="110595"/>
                  </a:lnTo>
                  <a:lnTo>
                    <a:pt x="104635" y="111859"/>
                  </a:lnTo>
                  <a:lnTo>
                    <a:pt x="119788" y="10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4202"/>
            <p:cNvSpPr/>
            <p:nvPr>
              <p:custDataLst>
                <p:tags r:id="rId20"/>
              </p:custDataLst>
            </p:nvPr>
          </p:nvSpPr>
          <p:spPr>
            <a:xfrm>
              <a:off x="10412266" y="6040174"/>
              <a:ext cx="17610" cy="17727"/>
            </a:xfrm>
            <a:custGeom>
              <a:avLst/>
              <a:gdLst/>
              <a:ahLst/>
              <a:cxnLst/>
              <a:rect l="0" t="0" r="0" b="0"/>
              <a:pathLst>
                <a:path w="17610" h="17727">
                  <a:moveTo>
                    <a:pt x="17609" y="8201"/>
                  </a:moveTo>
                  <a:lnTo>
                    <a:pt x="17609" y="8201"/>
                  </a:lnTo>
                  <a:lnTo>
                    <a:pt x="9407" y="0"/>
                  </a:lnTo>
                  <a:lnTo>
                    <a:pt x="7907" y="617"/>
                  </a:lnTo>
                  <a:lnTo>
                    <a:pt x="3418" y="4125"/>
                  </a:lnTo>
                  <a:lnTo>
                    <a:pt x="720" y="9213"/>
                  </a:lnTo>
                  <a:lnTo>
                    <a:pt x="0" y="12050"/>
                  </a:lnTo>
                  <a:lnTo>
                    <a:pt x="578" y="13942"/>
                  </a:lnTo>
                  <a:lnTo>
                    <a:pt x="8084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SMARTInkShape-4203"/>
            <p:cNvSpPr/>
            <p:nvPr>
              <p:custDataLst>
                <p:tags r:id="rId21"/>
              </p:custDataLst>
            </p:nvPr>
          </p:nvSpPr>
          <p:spPr>
            <a:xfrm>
              <a:off x="10410825" y="61150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1" y="10361"/>
                  </a:lnTo>
                  <a:lnTo>
                    <a:pt x="2979" y="16247"/>
                  </a:lnTo>
                  <a:lnTo>
                    <a:pt x="883" y="2656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SMARTInkShape-4204"/>
            <p:cNvSpPr/>
            <p:nvPr>
              <p:custDataLst>
                <p:tags r:id="rId22"/>
              </p:custDataLst>
            </p:nvPr>
          </p:nvSpPr>
          <p:spPr>
            <a:xfrm>
              <a:off x="10245579" y="5948519"/>
              <a:ext cx="146197" cy="204632"/>
            </a:xfrm>
            <a:custGeom>
              <a:avLst/>
              <a:gdLst/>
              <a:ahLst/>
              <a:cxnLst/>
              <a:rect l="0" t="0" r="0" b="0"/>
              <a:pathLst>
                <a:path w="146197" h="204632">
                  <a:moveTo>
                    <a:pt x="146196" y="14131"/>
                  </a:moveTo>
                  <a:lnTo>
                    <a:pt x="146196" y="14131"/>
                  </a:lnTo>
                  <a:lnTo>
                    <a:pt x="146196" y="9075"/>
                  </a:lnTo>
                  <a:lnTo>
                    <a:pt x="143372" y="3770"/>
                  </a:lnTo>
                  <a:lnTo>
                    <a:pt x="141139" y="874"/>
                  </a:lnTo>
                  <a:lnTo>
                    <a:pt x="138590" y="0"/>
                  </a:lnTo>
                  <a:lnTo>
                    <a:pt x="135835" y="478"/>
                  </a:lnTo>
                  <a:lnTo>
                    <a:pt x="128892" y="4888"/>
                  </a:lnTo>
                  <a:lnTo>
                    <a:pt x="87573" y="52459"/>
                  </a:lnTo>
                  <a:lnTo>
                    <a:pt x="59858" y="99154"/>
                  </a:lnTo>
                  <a:lnTo>
                    <a:pt x="36245" y="140843"/>
                  </a:lnTo>
                  <a:lnTo>
                    <a:pt x="19781" y="173804"/>
                  </a:lnTo>
                  <a:lnTo>
                    <a:pt x="0" y="198847"/>
                  </a:lnTo>
                  <a:lnTo>
                    <a:pt x="3321" y="204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4205"/>
            <p:cNvSpPr/>
            <p:nvPr>
              <p:custDataLst>
                <p:tags r:id="rId23"/>
              </p:custDataLst>
            </p:nvPr>
          </p:nvSpPr>
          <p:spPr>
            <a:xfrm>
              <a:off x="10248900" y="5925874"/>
              <a:ext cx="114301" cy="179652"/>
            </a:xfrm>
            <a:custGeom>
              <a:avLst/>
              <a:gdLst/>
              <a:ahLst/>
              <a:cxnLst/>
              <a:rect l="0" t="0" r="0" b="0"/>
              <a:pathLst>
                <a:path w="114301" h="1796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23850" y="24721"/>
                  </a:lnTo>
                  <a:lnTo>
                    <a:pt x="47945" y="64537"/>
                  </a:lnTo>
                  <a:lnTo>
                    <a:pt x="71813" y="106323"/>
                  </a:lnTo>
                  <a:lnTo>
                    <a:pt x="88307" y="139296"/>
                  </a:lnTo>
                  <a:lnTo>
                    <a:pt x="99895" y="157111"/>
                  </a:lnTo>
                  <a:lnTo>
                    <a:pt x="103665" y="165400"/>
                  </a:lnTo>
                  <a:lnTo>
                    <a:pt x="11430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4206"/>
            <p:cNvSpPr/>
            <p:nvPr>
              <p:custDataLst>
                <p:tags r:id="rId24"/>
              </p:custDataLst>
            </p:nvPr>
          </p:nvSpPr>
          <p:spPr>
            <a:xfrm>
              <a:off x="9997994" y="5915452"/>
              <a:ext cx="184232" cy="207693"/>
            </a:xfrm>
            <a:custGeom>
              <a:avLst/>
              <a:gdLst/>
              <a:ahLst/>
              <a:cxnLst/>
              <a:rect l="0" t="0" r="0" b="0"/>
              <a:pathLst>
                <a:path w="184232" h="207693">
                  <a:moveTo>
                    <a:pt x="108031" y="18623"/>
                  </a:moveTo>
                  <a:lnTo>
                    <a:pt x="108031" y="18623"/>
                  </a:lnTo>
                  <a:lnTo>
                    <a:pt x="113088" y="13567"/>
                  </a:lnTo>
                  <a:lnTo>
                    <a:pt x="118392" y="11084"/>
                  </a:lnTo>
                  <a:lnTo>
                    <a:pt x="121288" y="10422"/>
                  </a:lnTo>
                  <a:lnTo>
                    <a:pt x="136442" y="533"/>
                  </a:lnTo>
                  <a:lnTo>
                    <a:pt x="141120" y="0"/>
                  </a:lnTo>
                  <a:lnTo>
                    <a:pt x="140674" y="916"/>
                  </a:lnTo>
                  <a:lnTo>
                    <a:pt x="96164" y="27031"/>
                  </a:lnTo>
                  <a:lnTo>
                    <a:pt x="62059" y="44234"/>
                  </a:lnTo>
                  <a:lnTo>
                    <a:pt x="37292" y="64095"/>
                  </a:lnTo>
                  <a:lnTo>
                    <a:pt x="23674" y="71641"/>
                  </a:lnTo>
                  <a:lnTo>
                    <a:pt x="17622" y="78522"/>
                  </a:lnTo>
                  <a:lnTo>
                    <a:pt x="14933" y="85109"/>
                  </a:lnTo>
                  <a:lnTo>
                    <a:pt x="14216" y="88347"/>
                  </a:lnTo>
                  <a:lnTo>
                    <a:pt x="16912" y="91564"/>
                  </a:lnTo>
                  <a:lnTo>
                    <a:pt x="28375" y="97961"/>
                  </a:lnTo>
                  <a:lnTo>
                    <a:pt x="73552" y="106329"/>
                  </a:lnTo>
                  <a:lnTo>
                    <a:pt x="121010" y="116033"/>
                  </a:lnTo>
                  <a:lnTo>
                    <a:pt x="134967" y="121183"/>
                  </a:lnTo>
                  <a:lnTo>
                    <a:pt x="141168" y="127000"/>
                  </a:lnTo>
                  <a:lnTo>
                    <a:pt x="140706" y="130032"/>
                  </a:lnTo>
                  <a:lnTo>
                    <a:pt x="134548" y="136225"/>
                  </a:lnTo>
                  <a:lnTo>
                    <a:pt x="93020" y="155159"/>
                  </a:lnTo>
                  <a:lnTo>
                    <a:pt x="47336" y="171024"/>
                  </a:lnTo>
                  <a:lnTo>
                    <a:pt x="20200" y="180548"/>
                  </a:lnTo>
                  <a:lnTo>
                    <a:pt x="1545" y="193248"/>
                  </a:lnTo>
                  <a:lnTo>
                    <a:pt x="0" y="196423"/>
                  </a:lnTo>
                  <a:lnTo>
                    <a:pt x="26" y="199598"/>
                  </a:lnTo>
                  <a:lnTo>
                    <a:pt x="1102" y="202773"/>
                  </a:lnTo>
                  <a:lnTo>
                    <a:pt x="3937" y="204890"/>
                  </a:lnTo>
                  <a:lnTo>
                    <a:pt x="12729" y="207242"/>
                  </a:lnTo>
                  <a:lnTo>
                    <a:pt x="57378" y="207692"/>
                  </a:lnTo>
                  <a:lnTo>
                    <a:pt x="95374" y="202467"/>
                  </a:lnTo>
                  <a:lnTo>
                    <a:pt x="140495" y="200164"/>
                  </a:lnTo>
                  <a:lnTo>
                    <a:pt x="156328" y="198792"/>
                  </a:lnTo>
                  <a:lnTo>
                    <a:pt x="184231" y="190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SMARTInkShape-4207"/>
            <p:cNvSpPr/>
            <p:nvPr>
              <p:custDataLst>
                <p:tags r:id="rId25"/>
              </p:custDataLst>
            </p:nvPr>
          </p:nvSpPr>
          <p:spPr>
            <a:xfrm>
              <a:off x="9821183" y="5858383"/>
              <a:ext cx="122918" cy="323343"/>
            </a:xfrm>
            <a:custGeom>
              <a:avLst/>
              <a:gdLst/>
              <a:ahLst/>
              <a:cxnLst/>
              <a:rect l="0" t="0" r="0" b="0"/>
              <a:pathLst>
                <a:path w="122918" h="323343">
                  <a:moveTo>
                    <a:pt x="65767" y="18542"/>
                  </a:moveTo>
                  <a:lnTo>
                    <a:pt x="65767" y="18542"/>
                  </a:lnTo>
                  <a:lnTo>
                    <a:pt x="83102" y="1209"/>
                  </a:lnTo>
                  <a:lnTo>
                    <a:pt x="82613" y="637"/>
                  </a:lnTo>
                  <a:lnTo>
                    <a:pt x="79252" y="0"/>
                  </a:lnTo>
                  <a:lnTo>
                    <a:pt x="66353" y="9756"/>
                  </a:lnTo>
                  <a:lnTo>
                    <a:pt x="43031" y="47224"/>
                  </a:lnTo>
                  <a:lnTo>
                    <a:pt x="25400" y="84072"/>
                  </a:lnTo>
                  <a:lnTo>
                    <a:pt x="12999" y="128035"/>
                  </a:lnTo>
                  <a:lnTo>
                    <a:pt x="3684" y="171399"/>
                  </a:lnTo>
                  <a:lnTo>
                    <a:pt x="0" y="212269"/>
                  </a:lnTo>
                  <a:lnTo>
                    <a:pt x="270" y="257757"/>
                  </a:lnTo>
                  <a:lnTo>
                    <a:pt x="4202" y="271616"/>
                  </a:lnTo>
                  <a:lnTo>
                    <a:pt x="17423" y="291318"/>
                  </a:lnTo>
                  <a:lnTo>
                    <a:pt x="34745" y="305505"/>
                  </a:lnTo>
                  <a:lnTo>
                    <a:pt x="58340" y="316411"/>
                  </a:lnTo>
                  <a:lnTo>
                    <a:pt x="122917" y="323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SMARTInkShape-4208"/>
            <p:cNvSpPr/>
            <p:nvPr>
              <p:custDataLst>
                <p:tags r:id="rId26"/>
              </p:custDataLst>
            </p:nvPr>
          </p:nvSpPr>
          <p:spPr>
            <a:xfrm>
              <a:off x="9430258" y="5755162"/>
              <a:ext cx="113793" cy="83664"/>
            </a:xfrm>
            <a:custGeom>
              <a:avLst/>
              <a:gdLst/>
              <a:ahLst/>
              <a:cxnLst/>
              <a:rect l="0" t="0" r="0" b="0"/>
              <a:pathLst>
                <a:path w="113793" h="83664">
                  <a:moveTo>
                    <a:pt x="18542" y="16988"/>
                  </a:moveTo>
                  <a:lnTo>
                    <a:pt x="18542" y="16988"/>
                  </a:lnTo>
                  <a:lnTo>
                    <a:pt x="13485" y="11932"/>
                  </a:lnTo>
                  <a:lnTo>
                    <a:pt x="13054" y="10443"/>
                  </a:lnTo>
                  <a:lnTo>
                    <a:pt x="13825" y="9449"/>
                  </a:lnTo>
                  <a:lnTo>
                    <a:pt x="17611" y="7856"/>
                  </a:lnTo>
                  <a:lnTo>
                    <a:pt x="18127" y="10460"/>
                  </a:lnTo>
                  <a:lnTo>
                    <a:pt x="18461" y="20756"/>
                  </a:lnTo>
                  <a:lnTo>
                    <a:pt x="10923" y="46071"/>
                  </a:lnTo>
                  <a:lnTo>
                    <a:pt x="2063" y="63458"/>
                  </a:lnTo>
                  <a:lnTo>
                    <a:pt x="0" y="72028"/>
                  </a:lnTo>
                  <a:lnTo>
                    <a:pt x="888" y="71673"/>
                  </a:lnTo>
                  <a:lnTo>
                    <a:pt x="4699" y="68456"/>
                  </a:lnTo>
                  <a:lnTo>
                    <a:pt x="23953" y="24761"/>
                  </a:lnTo>
                  <a:lnTo>
                    <a:pt x="26238" y="15857"/>
                  </a:lnTo>
                  <a:lnTo>
                    <a:pt x="32898" y="8371"/>
                  </a:lnTo>
                  <a:lnTo>
                    <a:pt x="41856" y="2575"/>
                  </a:lnTo>
                  <a:lnTo>
                    <a:pt x="49365" y="0"/>
                  </a:lnTo>
                  <a:lnTo>
                    <a:pt x="51790" y="370"/>
                  </a:lnTo>
                  <a:lnTo>
                    <a:pt x="53408" y="1676"/>
                  </a:lnTo>
                  <a:lnTo>
                    <a:pt x="57322" y="7008"/>
                  </a:lnTo>
                  <a:lnTo>
                    <a:pt x="77911" y="33639"/>
                  </a:lnTo>
                  <a:lnTo>
                    <a:pt x="85890" y="57358"/>
                  </a:lnTo>
                  <a:lnTo>
                    <a:pt x="113792" y="83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SMARTInkShape-4209"/>
            <p:cNvSpPr/>
            <p:nvPr>
              <p:custDataLst>
                <p:tags r:id="rId27"/>
              </p:custDataLst>
            </p:nvPr>
          </p:nvSpPr>
          <p:spPr>
            <a:xfrm>
              <a:off x="9591675" y="6076950"/>
              <a:ext cx="14753" cy="66676"/>
            </a:xfrm>
            <a:custGeom>
              <a:avLst/>
              <a:gdLst/>
              <a:ahLst/>
              <a:cxnLst/>
              <a:rect l="0" t="0" r="0" b="0"/>
              <a:pathLst>
                <a:path w="14753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14191" y="13257"/>
                  </a:lnTo>
                  <a:lnTo>
                    <a:pt x="14752" y="17306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4210"/>
            <p:cNvSpPr/>
            <p:nvPr>
              <p:custDataLst>
                <p:tags r:id="rId28"/>
              </p:custDataLst>
            </p:nvPr>
          </p:nvSpPr>
          <p:spPr>
            <a:xfrm>
              <a:off x="9439275" y="5898910"/>
              <a:ext cx="113356" cy="338805"/>
            </a:xfrm>
            <a:custGeom>
              <a:avLst/>
              <a:gdLst/>
              <a:ahLst/>
              <a:cxnLst/>
              <a:rect l="0" t="0" r="0" b="0"/>
              <a:pathLst>
                <a:path w="113356" h="338805">
                  <a:moveTo>
                    <a:pt x="0" y="168515"/>
                  </a:moveTo>
                  <a:lnTo>
                    <a:pt x="0" y="168515"/>
                  </a:lnTo>
                  <a:lnTo>
                    <a:pt x="5057" y="168515"/>
                  </a:lnTo>
                  <a:lnTo>
                    <a:pt x="6546" y="170632"/>
                  </a:lnTo>
                  <a:lnTo>
                    <a:pt x="9134" y="189974"/>
                  </a:lnTo>
                  <a:lnTo>
                    <a:pt x="9491" y="231181"/>
                  </a:lnTo>
                  <a:lnTo>
                    <a:pt x="9521" y="274017"/>
                  </a:lnTo>
                  <a:lnTo>
                    <a:pt x="9525" y="320143"/>
                  </a:lnTo>
                  <a:lnTo>
                    <a:pt x="9525" y="336049"/>
                  </a:lnTo>
                  <a:lnTo>
                    <a:pt x="10583" y="337355"/>
                  </a:lnTo>
                  <a:lnTo>
                    <a:pt x="14582" y="338804"/>
                  </a:lnTo>
                  <a:lnTo>
                    <a:pt x="16071" y="337074"/>
                  </a:lnTo>
                  <a:lnTo>
                    <a:pt x="25335" y="298741"/>
                  </a:lnTo>
                  <a:lnTo>
                    <a:pt x="27936" y="252996"/>
                  </a:lnTo>
                  <a:lnTo>
                    <a:pt x="28448" y="213307"/>
                  </a:lnTo>
                  <a:lnTo>
                    <a:pt x="28548" y="176422"/>
                  </a:lnTo>
                  <a:lnTo>
                    <a:pt x="28571" y="135112"/>
                  </a:lnTo>
                  <a:lnTo>
                    <a:pt x="28574" y="95830"/>
                  </a:lnTo>
                  <a:lnTo>
                    <a:pt x="28575" y="51875"/>
                  </a:lnTo>
                  <a:lnTo>
                    <a:pt x="33632" y="24947"/>
                  </a:lnTo>
                  <a:lnTo>
                    <a:pt x="41759" y="11927"/>
                  </a:lnTo>
                  <a:lnTo>
                    <a:pt x="51367" y="3670"/>
                  </a:lnTo>
                  <a:lnTo>
                    <a:pt x="59166" y="0"/>
                  </a:lnTo>
                  <a:lnTo>
                    <a:pt x="62728" y="1139"/>
                  </a:lnTo>
                  <a:lnTo>
                    <a:pt x="69507" y="8048"/>
                  </a:lnTo>
                  <a:lnTo>
                    <a:pt x="85679" y="38597"/>
                  </a:lnTo>
                  <a:lnTo>
                    <a:pt x="92414" y="61934"/>
                  </a:lnTo>
                  <a:lnTo>
                    <a:pt x="92931" y="74580"/>
                  </a:lnTo>
                  <a:lnTo>
                    <a:pt x="83416" y="109084"/>
                  </a:lnTo>
                  <a:lnTo>
                    <a:pt x="67193" y="129819"/>
                  </a:lnTo>
                  <a:lnTo>
                    <a:pt x="74381" y="131356"/>
                  </a:lnTo>
                  <a:lnTo>
                    <a:pt x="103535" y="157857"/>
                  </a:lnTo>
                  <a:lnTo>
                    <a:pt x="109516" y="169422"/>
                  </a:lnTo>
                  <a:lnTo>
                    <a:pt x="113355" y="189038"/>
                  </a:lnTo>
                  <a:lnTo>
                    <a:pt x="111553" y="192780"/>
                  </a:lnTo>
                  <a:lnTo>
                    <a:pt x="92758" y="209640"/>
                  </a:lnTo>
                  <a:lnTo>
                    <a:pt x="88298" y="210748"/>
                  </a:lnTo>
                  <a:lnTo>
                    <a:pt x="69941" y="207369"/>
                  </a:lnTo>
                  <a:lnTo>
                    <a:pt x="57150" y="197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4211"/>
            <p:cNvSpPr/>
            <p:nvPr>
              <p:custDataLst>
                <p:tags r:id="rId29"/>
              </p:custDataLst>
            </p:nvPr>
          </p:nvSpPr>
          <p:spPr>
            <a:xfrm>
              <a:off x="9220200" y="6029441"/>
              <a:ext cx="47626" cy="142760"/>
            </a:xfrm>
            <a:custGeom>
              <a:avLst/>
              <a:gdLst/>
              <a:ahLst/>
              <a:cxnLst/>
              <a:rect l="0" t="0" r="0" b="0"/>
              <a:pathLst>
                <a:path w="47626" h="142760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6401" y="0"/>
                  </a:lnTo>
                  <a:lnTo>
                    <a:pt x="17285" y="1020"/>
                  </a:lnTo>
                  <a:lnTo>
                    <a:pt x="18266" y="4974"/>
                  </a:lnTo>
                  <a:lnTo>
                    <a:pt x="19953" y="23741"/>
                  </a:lnTo>
                  <a:lnTo>
                    <a:pt x="26559" y="53476"/>
                  </a:lnTo>
                  <a:lnTo>
                    <a:pt x="28309" y="97644"/>
                  </a:lnTo>
                  <a:lnTo>
                    <a:pt x="29555" y="122336"/>
                  </a:lnTo>
                  <a:lnTo>
                    <a:pt x="36764" y="139860"/>
                  </a:lnTo>
                  <a:lnTo>
                    <a:pt x="38270" y="140826"/>
                  </a:lnTo>
                  <a:lnTo>
                    <a:pt x="47625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4212"/>
            <p:cNvSpPr/>
            <p:nvPr>
              <p:custDataLst>
                <p:tags r:id="rId30"/>
              </p:custDataLst>
            </p:nvPr>
          </p:nvSpPr>
          <p:spPr>
            <a:xfrm>
              <a:off x="9163477" y="6096000"/>
              <a:ext cx="142449" cy="19051"/>
            </a:xfrm>
            <a:custGeom>
              <a:avLst/>
              <a:gdLst/>
              <a:ahLst/>
              <a:cxnLst/>
              <a:rect l="0" t="0" r="0" b="0"/>
              <a:pathLst>
                <a:path w="142449" h="19051">
                  <a:moveTo>
                    <a:pt x="18623" y="19050"/>
                  </a:moveTo>
                  <a:lnTo>
                    <a:pt x="18623" y="19050"/>
                  </a:lnTo>
                  <a:lnTo>
                    <a:pt x="0" y="19050"/>
                  </a:lnTo>
                  <a:lnTo>
                    <a:pt x="27891" y="11511"/>
                  </a:lnTo>
                  <a:lnTo>
                    <a:pt x="74014" y="9787"/>
                  </a:lnTo>
                  <a:lnTo>
                    <a:pt x="110702" y="6754"/>
                  </a:lnTo>
                  <a:lnTo>
                    <a:pt x="142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5" name="SMARTInkShape-Group741"/>
          <p:cNvGrpSpPr/>
          <p:nvPr/>
        </p:nvGrpSpPr>
        <p:grpSpPr>
          <a:xfrm>
            <a:off x="10744315" y="5876925"/>
            <a:ext cx="438036" cy="286036"/>
            <a:chOff x="10744315" y="5876925"/>
            <a:chExt cx="438036" cy="286036"/>
          </a:xfrm>
        </p:grpSpPr>
        <p:sp>
          <p:nvSpPr>
            <p:cNvPr id="1321" name="SMARTInkShape-4213"/>
            <p:cNvSpPr/>
            <p:nvPr>
              <p:custDataLst>
                <p:tags r:id="rId15"/>
              </p:custDataLst>
            </p:nvPr>
          </p:nvSpPr>
          <p:spPr>
            <a:xfrm>
              <a:off x="11001375" y="587692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1058" y="25008"/>
                  </a:lnTo>
                  <a:lnTo>
                    <a:pt x="2824" y="23022"/>
                  </a:lnTo>
                  <a:lnTo>
                    <a:pt x="5057" y="21698"/>
                  </a:lnTo>
                  <a:lnTo>
                    <a:pt x="49361" y="12659"/>
                  </a:lnTo>
                  <a:lnTo>
                    <a:pt x="88891" y="7322"/>
                  </a:lnTo>
                  <a:lnTo>
                    <a:pt x="127037" y="144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4214"/>
            <p:cNvSpPr/>
            <p:nvPr>
              <p:custDataLst>
                <p:tags r:id="rId16"/>
              </p:custDataLst>
            </p:nvPr>
          </p:nvSpPr>
          <p:spPr>
            <a:xfrm>
              <a:off x="11031062" y="5992549"/>
              <a:ext cx="141764" cy="170412"/>
            </a:xfrm>
            <a:custGeom>
              <a:avLst/>
              <a:gdLst/>
              <a:ahLst/>
              <a:cxnLst/>
              <a:rect l="0" t="0" r="0" b="0"/>
              <a:pathLst>
                <a:path w="141764" h="170412">
                  <a:moveTo>
                    <a:pt x="141763" y="8201"/>
                  </a:moveTo>
                  <a:lnTo>
                    <a:pt x="141763" y="8201"/>
                  </a:lnTo>
                  <a:lnTo>
                    <a:pt x="141763" y="3145"/>
                  </a:lnTo>
                  <a:lnTo>
                    <a:pt x="140705" y="1656"/>
                  </a:lnTo>
                  <a:lnTo>
                    <a:pt x="138939" y="662"/>
                  </a:lnTo>
                  <a:lnTo>
                    <a:pt x="136706" y="0"/>
                  </a:lnTo>
                  <a:lnTo>
                    <a:pt x="128579" y="4909"/>
                  </a:lnTo>
                  <a:lnTo>
                    <a:pt x="120028" y="13088"/>
                  </a:lnTo>
                  <a:lnTo>
                    <a:pt x="112038" y="24701"/>
                  </a:lnTo>
                  <a:lnTo>
                    <a:pt x="73314" y="60857"/>
                  </a:lnTo>
                  <a:lnTo>
                    <a:pt x="36832" y="105879"/>
                  </a:lnTo>
                  <a:lnTo>
                    <a:pt x="7334" y="150337"/>
                  </a:lnTo>
                  <a:lnTo>
                    <a:pt x="556" y="170411"/>
                  </a:lnTo>
                  <a:lnTo>
                    <a:pt x="0" y="170316"/>
                  </a:lnTo>
                  <a:lnTo>
                    <a:pt x="8413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SMARTInkShape-4215"/>
            <p:cNvSpPr/>
            <p:nvPr>
              <p:custDataLst>
                <p:tags r:id="rId17"/>
              </p:custDataLst>
            </p:nvPr>
          </p:nvSpPr>
          <p:spPr>
            <a:xfrm>
              <a:off x="11010900" y="5976212"/>
              <a:ext cx="123826" cy="167414"/>
            </a:xfrm>
            <a:custGeom>
              <a:avLst/>
              <a:gdLst/>
              <a:ahLst/>
              <a:cxnLst/>
              <a:rect l="0" t="0" r="0" b="0"/>
              <a:pathLst>
                <a:path w="123826" h="167414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10361" y="2666"/>
                  </a:lnTo>
                  <a:lnTo>
                    <a:pt x="13257" y="432"/>
                  </a:lnTo>
                  <a:lnTo>
                    <a:pt x="16247" y="0"/>
                  </a:lnTo>
                  <a:lnTo>
                    <a:pt x="22389" y="2344"/>
                  </a:lnTo>
                  <a:lnTo>
                    <a:pt x="46345" y="23526"/>
                  </a:lnTo>
                  <a:lnTo>
                    <a:pt x="52348" y="32201"/>
                  </a:lnTo>
                  <a:lnTo>
                    <a:pt x="57132" y="40644"/>
                  </a:lnTo>
                  <a:lnTo>
                    <a:pt x="78327" y="69436"/>
                  </a:lnTo>
                  <a:lnTo>
                    <a:pt x="90132" y="112184"/>
                  </a:lnTo>
                  <a:lnTo>
                    <a:pt x="111196" y="151103"/>
                  </a:lnTo>
                  <a:lnTo>
                    <a:pt x="123825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SMARTInkShape-4216"/>
            <p:cNvSpPr/>
            <p:nvPr>
              <p:custDataLst>
                <p:tags r:id="rId18"/>
              </p:custDataLst>
            </p:nvPr>
          </p:nvSpPr>
          <p:spPr>
            <a:xfrm>
              <a:off x="10744315" y="6086475"/>
              <a:ext cx="114186" cy="1"/>
            </a:xfrm>
            <a:custGeom>
              <a:avLst/>
              <a:gdLst/>
              <a:ahLst/>
              <a:cxnLst/>
              <a:rect l="0" t="0" r="0" b="0"/>
              <a:pathLst>
                <a:path w="114186" h="1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  <a:lnTo>
                    <a:pt x="45649" y="0"/>
                  </a:lnTo>
                  <a:lnTo>
                    <a:pt x="87350" y="0"/>
                  </a:lnTo>
                  <a:lnTo>
                    <a:pt x="114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2" name="SMARTInkShape-Group742"/>
          <p:cNvGrpSpPr/>
          <p:nvPr/>
        </p:nvGrpSpPr>
        <p:grpSpPr>
          <a:xfrm>
            <a:off x="11300758" y="5934075"/>
            <a:ext cx="518810" cy="276226"/>
            <a:chOff x="11300758" y="5934075"/>
            <a:chExt cx="518810" cy="276226"/>
          </a:xfrm>
        </p:grpSpPr>
        <p:sp>
          <p:nvSpPr>
            <p:cNvPr id="1326" name="SMARTInkShape-4217"/>
            <p:cNvSpPr/>
            <p:nvPr>
              <p:custDataLst>
                <p:tags r:id="rId9"/>
              </p:custDataLst>
            </p:nvPr>
          </p:nvSpPr>
          <p:spPr>
            <a:xfrm>
              <a:off x="11763375" y="5934075"/>
              <a:ext cx="56193" cy="276226"/>
            </a:xfrm>
            <a:custGeom>
              <a:avLst/>
              <a:gdLst/>
              <a:ahLst/>
              <a:cxnLst/>
              <a:rect l="0" t="0" r="0" b="0"/>
              <a:pathLst>
                <a:path w="56193" h="276226">
                  <a:moveTo>
                    <a:pt x="38100" y="0"/>
                  </a:moveTo>
                  <a:lnTo>
                    <a:pt x="38100" y="0"/>
                  </a:lnTo>
                  <a:lnTo>
                    <a:pt x="27988" y="0"/>
                  </a:lnTo>
                  <a:lnTo>
                    <a:pt x="26067" y="1058"/>
                  </a:lnTo>
                  <a:lnTo>
                    <a:pt x="25844" y="2822"/>
                  </a:lnTo>
                  <a:lnTo>
                    <a:pt x="46236" y="50380"/>
                  </a:lnTo>
                  <a:lnTo>
                    <a:pt x="53916" y="89364"/>
                  </a:lnTo>
                  <a:lnTo>
                    <a:pt x="56192" y="128783"/>
                  </a:lnTo>
                  <a:lnTo>
                    <a:pt x="54043" y="166217"/>
                  </a:lnTo>
                  <a:lnTo>
                    <a:pt x="43882" y="207999"/>
                  </a:lnTo>
                  <a:lnTo>
                    <a:pt x="32203" y="233203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4218"/>
            <p:cNvSpPr/>
            <p:nvPr>
              <p:custDataLst>
                <p:tags r:id="rId10"/>
              </p:custDataLst>
            </p:nvPr>
          </p:nvSpPr>
          <p:spPr>
            <a:xfrm>
              <a:off x="11753850" y="6076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4219"/>
            <p:cNvSpPr/>
            <p:nvPr>
              <p:custDataLst>
                <p:tags r:id="rId11"/>
              </p:custDataLst>
            </p:nvPr>
          </p:nvSpPr>
          <p:spPr>
            <a:xfrm>
              <a:off x="11715750" y="61341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SMARTInkShape-4220"/>
            <p:cNvSpPr/>
            <p:nvPr>
              <p:custDataLst>
                <p:tags r:id="rId12"/>
              </p:custDataLst>
            </p:nvPr>
          </p:nvSpPr>
          <p:spPr>
            <a:xfrm>
              <a:off x="11555871" y="5998782"/>
              <a:ext cx="159880" cy="182944"/>
            </a:xfrm>
            <a:custGeom>
              <a:avLst/>
              <a:gdLst/>
              <a:ahLst/>
              <a:cxnLst/>
              <a:rect l="0" t="0" r="0" b="0"/>
              <a:pathLst>
                <a:path w="159880" h="182944">
                  <a:moveTo>
                    <a:pt x="159879" y="30543"/>
                  </a:moveTo>
                  <a:lnTo>
                    <a:pt x="159879" y="30543"/>
                  </a:lnTo>
                  <a:lnTo>
                    <a:pt x="159879" y="25487"/>
                  </a:lnTo>
                  <a:lnTo>
                    <a:pt x="157055" y="20182"/>
                  </a:lnTo>
                  <a:lnTo>
                    <a:pt x="143632" y="604"/>
                  </a:lnTo>
                  <a:lnTo>
                    <a:pt x="140583" y="0"/>
                  </a:lnTo>
                  <a:lnTo>
                    <a:pt x="137489" y="656"/>
                  </a:lnTo>
                  <a:lnTo>
                    <a:pt x="105333" y="28368"/>
                  </a:lnTo>
                  <a:lnTo>
                    <a:pt x="61421" y="75031"/>
                  </a:lnTo>
                  <a:lnTo>
                    <a:pt x="24409" y="118750"/>
                  </a:lnTo>
                  <a:lnTo>
                    <a:pt x="8314" y="147528"/>
                  </a:lnTo>
                  <a:lnTo>
                    <a:pt x="0" y="173360"/>
                  </a:lnTo>
                  <a:lnTo>
                    <a:pt x="376" y="176554"/>
                  </a:lnTo>
                  <a:lnTo>
                    <a:pt x="7479" y="182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SMARTInkShape-4221"/>
            <p:cNvSpPr/>
            <p:nvPr>
              <p:custDataLst>
                <p:tags r:id="rId13"/>
              </p:custDataLst>
            </p:nvPr>
          </p:nvSpPr>
          <p:spPr>
            <a:xfrm>
              <a:off x="11582400" y="5992942"/>
              <a:ext cx="95251" cy="160209"/>
            </a:xfrm>
            <a:custGeom>
              <a:avLst/>
              <a:gdLst/>
              <a:ahLst/>
              <a:cxnLst/>
              <a:rect l="0" t="0" r="0" b="0"/>
              <a:pathLst>
                <a:path w="95251" h="16020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10112" y="8904"/>
                  </a:lnTo>
                  <a:lnTo>
                    <a:pt x="39722" y="51309"/>
                  </a:lnTo>
                  <a:lnTo>
                    <a:pt x="60189" y="98476"/>
                  </a:lnTo>
                  <a:lnTo>
                    <a:pt x="79363" y="142916"/>
                  </a:lnTo>
                  <a:lnTo>
                    <a:pt x="85721" y="152523"/>
                  </a:lnTo>
                  <a:lnTo>
                    <a:pt x="95250" y="16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SMARTInkShape-4222"/>
            <p:cNvSpPr/>
            <p:nvPr>
              <p:custDataLst>
                <p:tags r:id="rId14"/>
              </p:custDataLst>
            </p:nvPr>
          </p:nvSpPr>
          <p:spPr>
            <a:xfrm>
              <a:off x="11300758" y="5962684"/>
              <a:ext cx="186393" cy="207902"/>
            </a:xfrm>
            <a:custGeom>
              <a:avLst/>
              <a:gdLst/>
              <a:ahLst/>
              <a:cxnLst/>
              <a:rect l="0" t="0" r="0" b="0"/>
              <a:pathLst>
                <a:path w="186393" h="207902">
                  <a:moveTo>
                    <a:pt x="129242" y="9491"/>
                  </a:moveTo>
                  <a:lnTo>
                    <a:pt x="129242" y="9491"/>
                  </a:lnTo>
                  <a:lnTo>
                    <a:pt x="134299" y="9491"/>
                  </a:lnTo>
                  <a:lnTo>
                    <a:pt x="139603" y="6669"/>
                  </a:lnTo>
                  <a:lnTo>
                    <a:pt x="145489" y="2946"/>
                  </a:lnTo>
                  <a:lnTo>
                    <a:pt x="157658" y="0"/>
                  </a:lnTo>
                  <a:lnTo>
                    <a:pt x="119215" y="22088"/>
                  </a:lnTo>
                  <a:lnTo>
                    <a:pt x="106794" y="30964"/>
                  </a:lnTo>
                  <a:lnTo>
                    <a:pt x="88959" y="38080"/>
                  </a:lnTo>
                  <a:lnTo>
                    <a:pt x="74384" y="51593"/>
                  </a:lnTo>
                  <a:lnTo>
                    <a:pt x="43153" y="69507"/>
                  </a:lnTo>
                  <a:lnTo>
                    <a:pt x="38064" y="76028"/>
                  </a:lnTo>
                  <a:lnTo>
                    <a:pt x="36707" y="79250"/>
                  </a:lnTo>
                  <a:lnTo>
                    <a:pt x="37918" y="81397"/>
                  </a:lnTo>
                  <a:lnTo>
                    <a:pt x="40842" y="82828"/>
                  </a:lnTo>
                  <a:lnTo>
                    <a:pt x="78339" y="88263"/>
                  </a:lnTo>
                  <a:lnTo>
                    <a:pt x="124730" y="103010"/>
                  </a:lnTo>
                  <a:lnTo>
                    <a:pt x="125176" y="105704"/>
                  </a:lnTo>
                  <a:lnTo>
                    <a:pt x="122849" y="114342"/>
                  </a:lnTo>
                  <a:lnTo>
                    <a:pt x="115464" y="122413"/>
                  </a:lnTo>
                  <a:lnTo>
                    <a:pt x="96584" y="132907"/>
                  </a:lnTo>
                  <a:lnTo>
                    <a:pt x="57991" y="150194"/>
                  </a:lnTo>
                  <a:lnTo>
                    <a:pt x="11334" y="173260"/>
                  </a:lnTo>
                  <a:lnTo>
                    <a:pt x="6187" y="177937"/>
                  </a:lnTo>
                  <a:lnTo>
                    <a:pt x="468" y="188778"/>
                  </a:lnTo>
                  <a:lnTo>
                    <a:pt x="0" y="192516"/>
                  </a:lnTo>
                  <a:lnTo>
                    <a:pt x="748" y="195007"/>
                  </a:lnTo>
                  <a:lnTo>
                    <a:pt x="2304" y="196669"/>
                  </a:lnTo>
                  <a:lnTo>
                    <a:pt x="19664" y="204063"/>
                  </a:lnTo>
                  <a:lnTo>
                    <a:pt x="49972" y="207901"/>
                  </a:lnTo>
                  <a:lnTo>
                    <a:pt x="85763" y="203981"/>
                  </a:lnTo>
                  <a:lnTo>
                    <a:pt x="128237" y="196117"/>
                  </a:lnTo>
                  <a:lnTo>
                    <a:pt x="171612" y="185037"/>
                  </a:lnTo>
                  <a:lnTo>
                    <a:pt x="186392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01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MARTInkShape-Group743"/>
          <p:cNvGrpSpPr/>
          <p:nvPr/>
        </p:nvGrpSpPr>
        <p:grpSpPr>
          <a:xfrm>
            <a:off x="6496443" y="381000"/>
            <a:ext cx="1056064" cy="342901"/>
            <a:chOff x="6496443" y="381000"/>
            <a:chExt cx="1056064" cy="342901"/>
          </a:xfrm>
        </p:grpSpPr>
        <p:sp>
          <p:nvSpPr>
            <p:cNvPr id="63" name="SMARTInkShape-4223"/>
            <p:cNvSpPr/>
            <p:nvPr>
              <p:custDataLst>
                <p:tags r:id="rId264"/>
              </p:custDataLst>
            </p:nvPr>
          </p:nvSpPr>
          <p:spPr>
            <a:xfrm>
              <a:off x="6515100" y="476250"/>
              <a:ext cx="123826" cy="152401"/>
            </a:xfrm>
            <a:custGeom>
              <a:avLst/>
              <a:gdLst/>
              <a:ahLst/>
              <a:cxnLst/>
              <a:rect l="0" t="0" r="0" b="0"/>
              <a:pathLst>
                <a:path w="123826" h="152401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39009" y="55485"/>
                  </a:lnTo>
                  <a:lnTo>
                    <a:pt x="68741" y="97926"/>
                  </a:lnTo>
                  <a:lnTo>
                    <a:pt x="81352" y="114431"/>
                  </a:lnTo>
                  <a:lnTo>
                    <a:pt x="1238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224"/>
            <p:cNvSpPr/>
            <p:nvPr>
              <p:custDataLst>
                <p:tags r:id="rId265"/>
              </p:custDataLst>
            </p:nvPr>
          </p:nvSpPr>
          <p:spPr>
            <a:xfrm>
              <a:off x="6543675" y="509745"/>
              <a:ext cx="133351" cy="157006"/>
            </a:xfrm>
            <a:custGeom>
              <a:avLst/>
              <a:gdLst/>
              <a:ahLst/>
              <a:cxnLst/>
              <a:rect l="0" t="0" r="0" b="0"/>
              <a:pathLst>
                <a:path w="133351" h="157006">
                  <a:moveTo>
                    <a:pt x="133350" y="14130"/>
                  </a:moveTo>
                  <a:lnTo>
                    <a:pt x="133350" y="14130"/>
                  </a:lnTo>
                  <a:lnTo>
                    <a:pt x="133350" y="873"/>
                  </a:lnTo>
                  <a:lnTo>
                    <a:pt x="132292" y="0"/>
                  </a:lnTo>
                  <a:lnTo>
                    <a:pt x="130528" y="477"/>
                  </a:lnTo>
                  <a:lnTo>
                    <a:pt x="88439" y="31450"/>
                  </a:lnTo>
                  <a:lnTo>
                    <a:pt x="51653" y="74943"/>
                  </a:lnTo>
                  <a:lnTo>
                    <a:pt x="22217" y="121147"/>
                  </a:lnTo>
                  <a:lnTo>
                    <a:pt x="0" y="1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225"/>
            <p:cNvSpPr/>
            <p:nvPr>
              <p:custDataLst>
                <p:tags r:id="rId266"/>
              </p:custDataLst>
            </p:nvPr>
          </p:nvSpPr>
          <p:spPr>
            <a:xfrm>
              <a:off x="6496443" y="381000"/>
              <a:ext cx="171058" cy="19051"/>
            </a:xfrm>
            <a:custGeom>
              <a:avLst/>
              <a:gdLst/>
              <a:ahLst/>
              <a:cxnLst/>
              <a:rect l="0" t="0" r="0" b="0"/>
              <a:pathLst>
                <a:path w="171058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24614" y="12504"/>
                  </a:lnTo>
                  <a:lnTo>
                    <a:pt x="69771" y="10113"/>
                  </a:lnTo>
                  <a:lnTo>
                    <a:pt x="171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226"/>
            <p:cNvSpPr/>
            <p:nvPr>
              <p:custDataLst>
                <p:tags r:id="rId267"/>
              </p:custDataLst>
            </p:nvPr>
          </p:nvSpPr>
          <p:spPr>
            <a:xfrm>
              <a:off x="6920638" y="442618"/>
              <a:ext cx="213588" cy="214051"/>
            </a:xfrm>
            <a:custGeom>
              <a:avLst/>
              <a:gdLst/>
              <a:ahLst/>
              <a:cxnLst/>
              <a:rect l="0" t="0" r="0" b="0"/>
              <a:pathLst>
                <a:path w="213588" h="214051">
                  <a:moveTo>
                    <a:pt x="137387" y="5057"/>
                  </a:moveTo>
                  <a:lnTo>
                    <a:pt x="137387" y="5057"/>
                  </a:lnTo>
                  <a:lnTo>
                    <a:pt x="142443" y="5057"/>
                  </a:lnTo>
                  <a:lnTo>
                    <a:pt x="155701" y="0"/>
                  </a:lnTo>
                  <a:lnTo>
                    <a:pt x="159121" y="628"/>
                  </a:lnTo>
                  <a:lnTo>
                    <a:pt x="161402" y="3162"/>
                  </a:lnTo>
                  <a:lnTo>
                    <a:pt x="165061" y="12326"/>
                  </a:lnTo>
                  <a:lnTo>
                    <a:pt x="159917" y="16402"/>
                  </a:lnTo>
                  <a:lnTo>
                    <a:pt x="113868" y="49754"/>
                  </a:lnTo>
                  <a:lnTo>
                    <a:pt x="76533" y="69586"/>
                  </a:lnTo>
                  <a:lnTo>
                    <a:pt x="43875" y="84008"/>
                  </a:lnTo>
                  <a:lnTo>
                    <a:pt x="25836" y="98888"/>
                  </a:lnTo>
                  <a:lnTo>
                    <a:pt x="19017" y="110612"/>
                  </a:lnTo>
                  <a:lnTo>
                    <a:pt x="17198" y="116702"/>
                  </a:lnTo>
                  <a:lnTo>
                    <a:pt x="19162" y="121821"/>
                  </a:lnTo>
                  <a:lnTo>
                    <a:pt x="29809" y="130330"/>
                  </a:lnTo>
                  <a:lnTo>
                    <a:pt x="62514" y="143357"/>
                  </a:lnTo>
                  <a:lnTo>
                    <a:pt x="93905" y="149851"/>
                  </a:lnTo>
                  <a:lnTo>
                    <a:pt x="98874" y="152386"/>
                  </a:lnTo>
                  <a:lnTo>
                    <a:pt x="101128" y="155135"/>
                  </a:lnTo>
                  <a:lnTo>
                    <a:pt x="101573" y="158026"/>
                  </a:lnTo>
                  <a:lnTo>
                    <a:pt x="100812" y="161011"/>
                  </a:lnTo>
                  <a:lnTo>
                    <a:pt x="91498" y="167150"/>
                  </a:lnTo>
                  <a:lnTo>
                    <a:pt x="48992" y="186047"/>
                  </a:lnTo>
                  <a:lnTo>
                    <a:pt x="6860" y="201909"/>
                  </a:lnTo>
                  <a:lnTo>
                    <a:pt x="0" y="208258"/>
                  </a:lnTo>
                  <a:lnTo>
                    <a:pt x="1346" y="210374"/>
                  </a:lnTo>
                  <a:lnTo>
                    <a:pt x="11307" y="212726"/>
                  </a:lnTo>
                  <a:lnTo>
                    <a:pt x="49936" y="214050"/>
                  </a:lnTo>
                  <a:lnTo>
                    <a:pt x="96541" y="209385"/>
                  </a:lnTo>
                  <a:lnTo>
                    <a:pt x="143865" y="201301"/>
                  </a:lnTo>
                  <a:lnTo>
                    <a:pt x="186343" y="187146"/>
                  </a:lnTo>
                  <a:lnTo>
                    <a:pt x="213587" y="17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227"/>
            <p:cNvSpPr/>
            <p:nvPr>
              <p:custDataLst>
                <p:tags r:id="rId268"/>
              </p:custDataLst>
            </p:nvPr>
          </p:nvSpPr>
          <p:spPr>
            <a:xfrm>
              <a:off x="7181850" y="466725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5645" y="20722"/>
                  </a:lnTo>
                  <a:lnTo>
                    <a:pt x="39723" y="63598"/>
                  </a:lnTo>
                  <a:lnTo>
                    <a:pt x="77668" y="102802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228"/>
            <p:cNvSpPr/>
            <p:nvPr>
              <p:custDataLst>
                <p:tags r:id="rId269"/>
              </p:custDataLst>
            </p:nvPr>
          </p:nvSpPr>
          <p:spPr>
            <a:xfrm>
              <a:off x="7219950" y="474469"/>
              <a:ext cx="142876" cy="182757"/>
            </a:xfrm>
            <a:custGeom>
              <a:avLst/>
              <a:gdLst/>
              <a:ahLst/>
              <a:cxnLst/>
              <a:rect l="0" t="0" r="0" b="0"/>
              <a:pathLst>
                <a:path w="142876" h="182757">
                  <a:moveTo>
                    <a:pt x="142875" y="30356"/>
                  </a:moveTo>
                  <a:lnTo>
                    <a:pt x="142875" y="30356"/>
                  </a:lnTo>
                  <a:lnTo>
                    <a:pt x="134675" y="696"/>
                  </a:lnTo>
                  <a:lnTo>
                    <a:pt x="131058" y="0"/>
                  </a:lnTo>
                  <a:lnTo>
                    <a:pt x="118573" y="4870"/>
                  </a:lnTo>
                  <a:lnTo>
                    <a:pt x="98751" y="19512"/>
                  </a:lnTo>
                  <a:lnTo>
                    <a:pt x="66718" y="60012"/>
                  </a:lnTo>
                  <a:lnTo>
                    <a:pt x="41477" y="100152"/>
                  </a:lnTo>
                  <a:lnTo>
                    <a:pt x="13693" y="141363"/>
                  </a:lnTo>
                  <a:lnTo>
                    <a:pt x="0" y="18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229"/>
            <p:cNvSpPr/>
            <p:nvPr>
              <p:custDataLst>
                <p:tags r:id="rId270"/>
              </p:custDataLst>
            </p:nvPr>
          </p:nvSpPr>
          <p:spPr>
            <a:xfrm>
              <a:off x="7353300" y="6477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3994" y="18314"/>
                  </a:lnTo>
                  <a:lnTo>
                    <a:pt x="2575" y="3758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230"/>
            <p:cNvSpPr/>
            <p:nvPr>
              <p:custDataLst>
                <p:tags r:id="rId271"/>
              </p:custDataLst>
            </p:nvPr>
          </p:nvSpPr>
          <p:spPr>
            <a:xfrm>
              <a:off x="7402250" y="561975"/>
              <a:ext cx="8201" cy="9526"/>
            </a:xfrm>
            <a:custGeom>
              <a:avLst/>
              <a:gdLst/>
              <a:ahLst/>
              <a:cxnLst/>
              <a:rect l="0" t="0" r="0" b="0"/>
              <a:pathLst>
                <a:path w="8201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231"/>
            <p:cNvSpPr/>
            <p:nvPr>
              <p:custDataLst>
                <p:tags r:id="rId272"/>
              </p:custDataLst>
            </p:nvPr>
          </p:nvSpPr>
          <p:spPr>
            <a:xfrm>
              <a:off x="7458075" y="423137"/>
              <a:ext cx="94432" cy="300764"/>
            </a:xfrm>
            <a:custGeom>
              <a:avLst/>
              <a:gdLst/>
              <a:ahLst/>
              <a:cxnLst/>
              <a:rect l="0" t="0" r="0" b="0"/>
              <a:pathLst>
                <a:path w="94432" h="300764">
                  <a:moveTo>
                    <a:pt x="66675" y="5488"/>
                  </a:moveTo>
                  <a:lnTo>
                    <a:pt x="66675" y="5488"/>
                  </a:lnTo>
                  <a:lnTo>
                    <a:pt x="66675" y="431"/>
                  </a:lnTo>
                  <a:lnTo>
                    <a:pt x="67733" y="0"/>
                  </a:lnTo>
                  <a:lnTo>
                    <a:pt x="71731" y="2343"/>
                  </a:lnTo>
                  <a:lnTo>
                    <a:pt x="74213" y="9735"/>
                  </a:lnTo>
                  <a:lnTo>
                    <a:pt x="74875" y="14669"/>
                  </a:lnTo>
                  <a:lnTo>
                    <a:pt x="91104" y="54322"/>
                  </a:lnTo>
                  <a:lnTo>
                    <a:pt x="94431" y="101565"/>
                  </a:lnTo>
                  <a:lnTo>
                    <a:pt x="94030" y="146645"/>
                  </a:lnTo>
                  <a:lnTo>
                    <a:pt x="84856" y="186124"/>
                  </a:lnTo>
                  <a:lnTo>
                    <a:pt x="67797" y="224496"/>
                  </a:lnTo>
                  <a:lnTo>
                    <a:pt x="37829" y="269357"/>
                  </a:lnTo>
                  <a:lnTo>
                    <a:pt x="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744"/>
          <p:cNvGrpSpPr/>
          <p:nvPr/>
        </p:nvGrpSpPr>
        <p:grpSpPr>
          <a:xfrm>
            <a:off x="3990975" y="202260"/>
            <a:ext cx="2228851" cy="683566"/>
            <a:chOff x="3990975" y="202260"/>
            <a:chExt cx="2228851" cy="683566"/>
          </a:xfrm>
        </p:grpSpPr>
        <p:sp>
          <p:nvSpPr>
            <p:cNvPr id="73" name="SMARTInkShape-4232"/>
            <p:cNvSpPr/>
            <p:nvPr>
              <p:custDataLst>
                <p:tags r:id="rId251"/>
              </p:custDataLst>
            </p:nvPr>
          </p:nvSpPr>
          <p:spPr>
            <a:xfrm>
              <a:off x="5629275" y="5810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2505" y="15209"/>
                  </a:lnTo>
                  <a:lnTo>
                    <a:pt x="3240" y="5756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233"/>
            <p:cNvSpPr/>
            <p:nvPr>
              <p:custDataLst>
                <p:tags r:id="rId252"/>
              </p:custDataLst>
            </p:nvPr>
          </p:nvSpPr>
          <p:spPr>
            <a:xfrm>
              <a:off x="6040174" y="600075"/>
              <a:ext cx="179652" cy="5489"/>
            </a:xfrm>
            <a:custGeom>
              <a:avLst/>
              <a:gdLst/>
              <a:ahLst/>
              <a:cxnLst/>
              <a:rect l="0" t="0" r="0" b="0"/>
              <a:pathLst>
                <a:path w="179652" h="5489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1676" y="5488"/>
                  </a:lnTo>
                  <a:lnTo>
                    <a:pt x="40478" y="932"/>
                  </a:lnTo>
                  <a:lnTo>
                    <a:pt x="83263" y="276"/>
                  </a:lnTo>
                  <a:lnTo>
                    <a:pt x="129454" y="82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234"/>
            <p:cNvSpPr/>
            <p:nvPr>
              <p:custDataLst>
                <p:tags r:id="rId253"/>
              </p:custDataLst>
            </p:nvPr>
          </p:nvSpPr>
          <p:spPr>
            <a:xfrm>
              <a:off x="5720793" y="281098"/>
              <a:ext cx="137083" cy="135937"/>
            </a:xfrm>
            <a:custGeom>
              <a:avLst/>
              <a:gdLst/>
              <a:ahLst/>
              <a:cxnLst/>
              <a:rect l="0" t="0" r="0" b="0"/>
              <a:pathLst>
                <a:path w="137083" h="135937">
                  <a:moveTo>
                    <a:pt x="13257" y="52277"/>
                  </a:moveTo>
                  <a:lnTo>
                    <a:pt x="13257" y="52277"/>
                  </a:lnTo>
                  <a:lnTo>
                    <a:pt x="5653" y="43614"/>
                  </a:lnTo>
                  <a:lnTo>
                    <a:pt x="0" y="33963"/>
                  </a:lnTo>
                  <a:lnTo>
                    <a:pt x="185" y="27368"/>
                  </a:lnTo>
                  <a:lnTo>
                    <a:pt x="6037" y="11573"/>
                  </a:lnTo>
                  <a:lnTo>
                    <a:pt x="12870" y="2436"/>
                  </a:lnTo>
                  <a:lnTo>
                    <a:pt x="16173" y="0"/>
                  </a:lnTo>
                  <a:lnTo>
                    <a:pt x="21552" y="492"/>
                  </a:lnTo>
                  <a:lnTo>
                    <a:pt x="56918" y="17013"/>
                  </a:lnTo>
                  <a:lnTo>
                    <a:pt x="67234" y="26374"/>
                  </a:lnTo>
                  <a:lnTo>
                    <a:pt x="71467" y="31833"/>
                  </a:lnTo>
                  <a:lnTo>
                    <a:pt x="73348" y="49188"/>
                  </a:lnTo>
                  <a:lnTo>
                    <a:pt x="69597" y="68896"/>
                  </a:lnTo>
                  <a:lnTo>
                    <a:pt x="55586" y="91891"/>
                  </a:lnTo>
                  <a:lnTo>
                    <a:pt x="38029" y="111051"/>
                  </a:lnTo>
                  <a:lnTo>
                    <a:pt x="21537" y="123902"/>
                  </a:lnTo>
                  <a:lnTo>
                    <a:pt x="16937" y="131030"/>
                  </a:lnTo>
                  <a:lnTo>
                    <a:pt x="18885" y="133354"/>
                  </a:lnTo>
                  <a:lnTo>
                    <a:pt x="29516" y="135936"/>
                  </a:lnTo>
                  <a:lnTo>
                    <a:pt x="71294" y="130191"/>
                  </a:lnTo>
                  <a:lnTo>
                    <a:pt x="113739" y="128816"/>
                  </a:lnTo>
                  <a:lnTo>
                    <a:pt x="137082" y="128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235"/>
            <p:cNvSpPr/>
            <p:nvPr>
              <p:custDataLst>
                <p:tags r:id="rId254"/>
              </p:custDataLst>
            </p:nvPr>
          </p:nvSpPr>
          <p:spPr>
            <a:xfrm>
              <a:off x="5657850" y="4953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36"/>
            <p:cNvSpPr/>
            <p:nvPr>
              <p:custDataLst>
                <p:tags r:id="rId255"/>
              </p:custDataLst>
            </p:nvPr>
          </p:nvSpPr>
          <p:spPr>
            <a:xfrm>
              <a:off x="3990975" y="5524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47559" y="9525"/>
                  </a:lnTo>
                  <a:lnTo>
                    <a:pt x="90768" y="9525"/>
                  </a:lnTo>
                  <a:lnTo>
                    <a:pt x="137952" y="952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37"/>
            <p:cNvSpPr/>
            <p:nvPr>
              <p:custDataLst>
                <p:tags r:id="rId256"/>
              </p:custDataLst>
            </p:nvPr>
          </p:nvSpPr>
          <p:spPr>
            <a:xfrm>
              <a:off x="4100670" y="457200"/>
              <a:ext cx="42706" cy="219076"/>
            </a:xfrm>
            <a:custGeom>
              <a:avLst/>
              <a:gdLst/>
              <a:ahLst/>
              <a:cxnLst/>
              <a:rect l="0" t="0" r="0" b="0"/>
              <a:pathLst>
                <a:path w="42706" h="219076">
                  <a:moveTo>
                    <a:pt x="14130" y="0"/>
                  </a:moveTo>
                  <a:lnTo>
                    <a:pt x="14130" y="0"/>
                  </a:lnTo>
                  <a:lnTo>
                    <a:pt x="9073" y="0"/>
                  </a:lnTo>
                  <a:lnTo>
                    <a:pt x="3769" y="5644"/>
                  </a:lnTo>
                  <a:lnTo>
                    <a:pt x="873" y="10113"/>
                  </a:lnTo>
                  <a:lnTo>
                    <a:pt x="0" y="15209"/>
                  </a:lnTo>
                  <a:lnTo>
                    <a:pt x="10607" y="59683"/>
                  </a:lnTo>
                  <a:lnTo>
                    <a:pt x="16257" y="97436"/>
                  </a:lnTo>
                  <a:lnTo>
                    <a:pt x="29227" y="140380"/>
                  </a:lnTo>
                  <a:lnTo>
                    <a:pt x="32659" y="182110"/>
                  </a:lnTo>
                  <a:lnTo>
                    <a:pt x="4270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238"/>
            <p:cNvSpPr/>
            <p:nvPr>
              <p:custDataLst>
                <p:tags r:id="rId257"/>
              </p:custDataLst>
            </p:nvPr>
          </p:nvSpPr>
          <p:spPr>
            <a:xfrm>
              <a:off x="4438650" y="433010"/>
              <a:ext cx="121440" cy="452816"/>
            </a:xfrm>
            <a:custGeom>
              <a:avLst/>
              <a:gdLst/>
              <a:ahLst/>
              <a:cxnLst/>
              <a:rect l="0" t="0" r="0" b="0"/>
              <a:pathLst>
                <a:path w="121440" h="452816">
                  <a:moveTo>
                    <a:pt x="0" y="452815"/>
                  </a:moveTo>
                  <a:lnTo>
                    <a:pt x="0" y="452815"/>
                  </a:lnTo>
                  <a:lnTo>
                    <a:pt x="5057" y="447758"/>
                  </a:lnTo>
                  <a:lnTo>
                    <a:pt x="8936" y="405256"/>
                  </a:lnTo>
                  <a:lnTo>
                    <a:pt x="9350" y="370990"/>
                  </a:lnTo>
                  <a:lnTo>
                    <a:pt x="9473" y="330146"/>
                  </a:lnTo>
                  <a:lnTo>
                    <a:pt x="14572" y="283475"/>
                  </a:lnTo>
                  <a:lnTo>
                    <a:pt x="18165" y="239448"/>
                  </a:lnTo>
                  <a:lnTo>
                    <a:pt x="18657" y="204174"/>
                  </a:lnTo>
                  <a:lnTo>
                    <a:pt x="18933" y="162891"/>
                  </a:lnTo>
                  <a:lnTo>
                    <a:pt x="24072" y="125494"/>
                  </a:lnTo>
                  <a:lnTo>
                    <a:pt x="28744" y="81478"/>
                  </a:lnTo>
                  <a:lnTo>
                    <a:pt x="36659" y="35784"/>
                  </a:lnTo>
                  <a:lnTo>
                    <a:pt x="37673" y="12456"/>
                  </a:lnTo>
                  <a:lnTo>
                    <a:pt x="39932" y="6842"/>
                  </a:lnTo>
                  <a:lnTo>
                    <a:pt x="43554" y="3100"/>
                  </a:lnTo>
                  <a:lnTo>
                    <a:pt x="48087" y="605"/>
                  </a:lnTo>
                  <a:lnTo>
                    <a:pt x="52166" y="0"/>
                  </a:lnTo>
                  <a:lnTo>
                    <a:pt x="55944" y="655"/>
                  </a:lnTo>
                  <a:lnTo>
                    <a:pt x="59521" y="2150"/>
                  </a:lnTo>
                  <a:lnTo>
                    <a:pt x="66317" y="15100"/>
                  </a:lnTo>
                  <a:lnTo>
                    <a:pt x="70750" y="33908"/>
                  </a:lnTo>
                  <a:lnTo>
                    <a:pt x="67421" y="81366"/>
                  </a:lnTo>
                  <a:lnTo>
                    <a:pt x="57561" y="118160"/>
                  </a:lnTo>
                  <a:lnTo>
                    <a:pt x="58483" y="118587"/>
                  </a:lnTo>
                  <a:lnTo>
                    <a:pt x="79286" y="122212"/>
                  </a:lnTo>
                  <a:lnTo>
                    <a:pt x="102209" y="132688"/>
                  </a:lnTo>
                  <a:lnTo>
                    <a:pt x="111749" y="144378"/>
                  </a:lnTo>
                  <a:lnTo>
                    <a:pt x="118458" y="160157"/>
                  </a:lnTo>
                  <a:lnTo>
                    <a:pt x="121439" y="177753"/>
                  </a:lnTo>
                  <a:lnTo>
                    <a:pt x="119943" y="193335"/>
                  </a:lnTo>
                  <a:lnTo>
                    <a:pt x="118061" y="200453"/>
                  </a:lnTo>
                  <a:lnTo>
                    <a:pt x="110328" y="211185"/>
                  </a:lnTo>
                  <a:lnTo>
                    <a:pt x="100893" y="218424"/>
                  </a:lnTo>
                  <a:lnTo>
                    <a:pt x="93171" y="221641"/>
                  </a:lnTo>
                  <a:lnTo>
                    <a:pt x="89631" y="221441"/>
                  </a:lnTo>
                  <a:lnTo>
                    <a:pt x="82875" y="218396"/>
                  </a:lnTo>
                  <a:lnTo>
                    <a:pt x="73122" y="210732"/>
                  </a:lnTo>
                  <a:lnTo>
                    <a:pt x="66675" y="19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239"/>
            <p:cNvSpPr/>
            <p:nvPr>
              <p:custDataLst>
                <p:tags r:id="rId258"/>
              </p:custDataLst>
            </p:nvPr>
          </p:nvSpPr>
          <p:spPr>
            <a:xfrm>
              <a:off x="4657725" y="61912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2930" y="10361"/>
                  </a:lnTo>
                  <a:lnTo>
                    <a:pt x="18462" y="13257"/>
                  </a:lnTo>
                  <a:lnTo>
                    <a:pt x="15483" y="17305"/>
                  </a:lnTo>
                  <a:lnTo>
                    <a:pt x="1038" y="5581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240"/>
            <p:cNvSpPr/>
            <p:nvPr>
              <p:custDataLst>
                <p:tags r:id="rId259"/>
              </p:custDataLst>
            </p:nvPr>
          </p:nvSpPr>
          <p:spPr>
            <a:xfrm>
              <a:off x="4476925" y="202260"/>
              <a:ext cx="114126" cy="162518"/>
            </a:xfrm>
            <a:custGeom>
              <a:avLst/>
              <a:gdLst/>
              <a:ahLst/>
              <a:cxnLst/>
              <a:rect l="0" t="0" r="0" b="0"/>
              <a:pathLst>
                <a:path w="114126" h="162518">
                  <a:moveTo>
                    <a:pt x="9350" y="64440"/>
                  </a:moveTo>
                  <a:lnTo>
                    <a:pt x="9350" y="64440"/>
                  </a:lnTo>
                  <a:lnTo>
                    <a:pt x="9350" y="55031"/>
                  </a:lnTo>
                  <a:lnTo>
                    <a:pt x="9350" y="95622"/>
                  </a:lnTo>
                  <a:lnTo>
                    <a:pt x="1811" y="138161"/>
                  </a:lnTo>
                  <a:lnTo>
                    <a:pt x="87" y="162343"/>
                  </a:lnTo>
                  <a:lnTo>
                    <a:pt x="0" y="162517"/>
                  </a:lnTo>
                  <a:lnTo>
                    <a:pt x="906" y="137249"/>
                  </a:lnTo>
                  <a:lnTo>
                    <a:pt x="13086" y="97625"/>
                  </a:lnTo>
                  <a:lnTo>
                    <a:pt x="26394" y="56923"/>
                  </a:lnTo>
                  <a:lnTo>
                    <a:pt x="46381" y="13150"/>
                  </a:lnTo>
                  <a:lnTo>
                    <a:pt x="51561" y="5308"/>
                  </a:lnTo>
                  <a:lnTo>
                    <a:pt x="55482" y="2794"/>
                  </a:lnTo>
                  <a:lnTo>
                    <a:pt x="65484" y="0"/>
                  </a:lnTo>
                  <a:lnTo>
                    <a:pt x="71114" y="2430"/>
                  </a:lnTo>
                  <a:lnTo>
                    <a:pt x="88093" y="19961"/>
                  </a:lnTo>
                  <a:lnTo>
                    <a:pt x="96558" y="32677"/>
                  </a:lnTo>
                  <a:lnTo>
                    <a:pt x="106363" y="79516"/>
                  </a:lnTo>
                  <a:lnTo>
                    <a:pt x="114125" y="112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241"/>
            <p:cNvSpPr/>
            <p:nvPr>
              <p:custDataLst>
                <p:tags r:id="rId260"/>
              </p:custDataLst>
            </p:nvPr>
          </p:nvSpPr>
          <p:spPr>
            <a:xfrm>
              <a:off x="4906654" y="344733"/>
              <a:ext cx="122547" cy="360118"/>
            </a:xfrm>
            <a:custGeom>
              <a:avLst/>
              <a:gdLst/>
              <a:ahLst/>
              <a:cxnLst/>
              <a:rect l="0" t="0" r="0" b="0"/>
              <a:pathLst>
                <a:path w="122547" h="360118">
                  <a:moveTo>
                    <a:pt x="93971" y="26742"/>
                  </a:moveTo>
                  <a:lnTo>
                    <a:pt x="93971" y="26742"/>
                  </a:lnTo>
                  <a:lnTo>
                    <a:pt x="99027" y="21685"/>
                  </a:lnTo>
                  <a:lnTo>
                    <a:pt x="101510" y="16381"/>
                  </a:lnTo>
                  <a:lnTo>
                    <a:pt x="102172" y="13485"/>
                  </a:lnTo>
                  <a:lnTo>
                    <a:pt x="108552" y="7444"/>
                  </a:lnTo>
                  <a:lnTo>
                    <a:pt x="119782" y="0"/>
                  </a:lnTo>
                  <a:lnTo>
                    <a:pt x="119645" y="447"/>
                  </a:lnTo>
                  <a:lnTo>
                    <a:pt x="92779" y="41081"/>
                  </a:lnTo>
                  <a:lnTo>
                    <a:pt x="68337" y="82961"/>
                  </a:lnTo>
                  <a:lnTo>
                    <a:pt x="44329" y="128572"/>
                  </a:lnTo>
                  <a:lnTo>
                    <a:pt x="29521" y="152517"/>
                  </a:lnTo>
                  <a:lnTo>
                    <a:pt x="15035" y="189052"/>
                  </a:lnTo>
                  <a:lnTo>
                    <a:pt x="5201" y="227469"/>
                  </a:lnTo>
                  <a:lnTo>
                    <a:pt x="0" y="267162"/>
                  </a:lnTo>
                  <a:lnTo>
                    <a:pt x="1217" y="300354"/>
                  </a:lnTo>
                  <a:lnTo>
                    <a:pt x="9003" y="320856"/>
                  </a:lnTo>
                  <a:lnTo>
                    <a:pt x="25164" y="337729"/>
                  </a:lnTo>
                  <a:lnTo>
                    <a:pt x="44340" y="350167"/>
                  </a:lnTo>
                  <a:lnTo>
                    <a:pt x="59918" y="355695"/>
                  </a:lnTo>
                  <a:lnTo>
                    <a:pt x="104688" y="359243"/>
                  </a:lnTo>
                  <a:lnTo>
                    <a:pt x="122546" y="36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242"/>
            <p:cNvSpPr/>
            <p:nvPr>
              <p:custDataLst>
                <p:tags r:id="rId261"/>
              </p:custDataLst>
            </p:nvPr>
          </p:nvSpPr>
          <p:spPr>
            <a:xfrm>
              <a:off x="5467350" y="412615"/>
              <a:ext cx="123826" cy="206511"/>
            </a:xfrm>
            <a:custGeom>
              <a:avLst/>
              <a:gdLst/>
              <a:ahLst/>
              <a:cxnLst/>
              <a:rect l="0" t="0" r="0" b="0"/>
              <a:pathLst>
                <a:path w="123826" h="206511">
                  <a:moveTo>
                    <a:pt x="123825" y="25535"/>
                  </a:moveTo>
                  <a:lnTo>
                    <a:pt x="123825" y="25535"/>
                  </a:lnTo>
                  <a:lnTo>
                    <a:pt x="123825" y="20478"/>
                  </a:lnTo>
                  <a:lnTo>
                    <a:pt x="115624" y="0"/>
                  </a:lnTo>
                  <a:lnTo>
                    <a:pt x="113066" y="1103"/>
                  </a:lnTo>
                  <a:lnTo>
                    <a:pt x="104579" y="7974"/>
                  </a:lnTo>
                  <a:lnTo>
                    <a:pt x="77755" y="55077"/>
                  </a:lnTo>
                  <a:lnTo>
                    <a:pt x="54713" y="97889"/>
                  </a:lnTo>
                  <a:lnTo>
                    <a:pt x="30384" y="140792"/>
                  </a:lnTo>
                  <a:lnTo>
                    <a:pt x="6788" y="180667"/>
                  </a:lnTo>
                  <a:lnTo>
                    <a:pt x="0" y="206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243"/>
            <p:cNvSpPr/>
            <p:nvPr>
              <p:custDataLst>
                <p:tags r:id="rId262"/>
              </p:custDataLst>
            </p:nvPr>
          </p:nvSpPr>
          <p:spPr>
            <a:xfrm>
              <a:off x="5429250" y="40005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31435" y="48303"/>
                  </a:lnTo>
                  <a:lnTo>
                    <a:pt x="52581" y="84173"/>
                  </a:lnTo>
                  <a:lnTo>
                    <a:pt x="74846" y="123365"/>
                  </a:lnTo>
                  <a:lnTo>
                    <a:pt x="101333" y="169478"/>
                  </a:lnTo>
                  <a:lnTo>
                    <a:pt x="133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244"/>
            <p:cNvSpPr/>
            <p:nvPr>
              <p:custDataLst>
                <p:tags r:id="rId263"/>
              </p:custDataLst>
            </p:nvPr>
          </p:nvSpPr>
          <p:spPr>
            <a:xfrm>
              <a:off x="5137926" y="391849"/>
              <a:ext cx="196075" cy="226266"/>
            </a:xfrm>
            <a:custGeom>
              <a:avLst/>
              <a:gdLst/>
              <a:ahLst/>
              <a:cxnLst/>
              <a:rect l="0" t="0" r="0" b="0"/>
              <a:pathLst>
                <a:path w="196075" h="226266">
                  <a:moveTo>
                    <a:pt x="148449" y="8201"/>
                  </a:moveTo>
                  <a:lnTo>
                    <a:pt x="148449" y="8201"/>
                  </a:lnTo>
                  <a:lnTo>
                    <a:pt x="158562" y="8201"/>
                  </a:lnTo>
                  <a:lnTo>
                    <a:pt x="166349" y="5379"/>
                  </a:lnTo>
                  <a:lnTo>
                    <a:pt x="174916" y="0"/>
                  </a:lnTo>
                  <a:lnTo>
                    <a:pt x="173265" y="2087"/>
                  </a:lnTo>
                  <a:lnTo>
                    <a:pt x="171343" y="4125"/>
                  </a:lnTo>
                  <a:lnTo>
                    <a:pt x="163563" y="6389"/>
                  </a:lnTo>
                  <a:lnTo>
                    <a:pt x="128684" y="15567"/>
                  </a:lnTo>
                  <a:lnTo>
                    <a:pt x="84685" y="30560"/>
                  </a:lnTo>
                  <a:lnTo>
                    <a:pt x="37355" y="53858"/>
                  </a:lnTo>
                  <a:lnTo>
                    <a:pt x="9383" y="73194"/>
                  </a:lnTo>
                  <a:lnTo>
                    <a:pt x="1975" y="85064"/>
                  </a:lnTo>
                  <a:lnTo>
                    <a:pt x="0" y="91193"/>
                  </a:lnTo>
                  <a:lnTo>
                    <a:pt x="1858" y="96338"/>
                  </a:lnTo>
                  <a:lnTo>
                    <a:pt x="12389" y="104876"/>
                  </a:lnTo>
                  <a:lnTo>
                    <a:pt x="56919" y="122270"/>
                  </a:lnTo>
                  <a:lnTo>
                    <a:pt x="93317" y="131800"/>
                  </a:lnTo>
                  <a:lnTo>
                    <a:pt x="95820" y="133992"/>
                  </a:lnTo>
                  <a:lnTo>
                    <a:pt x="97488" y="136511"/>
                  </a:lnTo>
                  <a:lnTo>
                    <a:pt x="96483" y="140308"/>
                  </a:lnTo>
                  <a:lnTo>
                    <a:pt x="89722" y="150171"/>
                  </a:lnTo>
                  <a:lnTo>
                    <a:pt x="68136" y="166145"/>
                  </a:lnTo>
                  <a:lnTo>
                    <a:pt x="25404" y="185930"/>
                  </a:lnTo>
                  <a:lnTo>
                    <a:pt x="15093" y="192320"/>
                  </a:lnTo>
                  <a:lnTo>
                    <a:pt x="3338" y="206923"/>
                  </a:lnTo>
                  <a:lnTo>
                    <a:pt x="1966" y="211591"/>
                  </a:lnTo>
                  <a:lnTo>
                    <a:pt x="2112" y="215761"/>
                  </a:lnTo>
                  <a:lnTo>
                    <a:pt x="3266" y="219599"/>
                  </a:lnTo>
                  <a:lnTo>
                    <a:pt x="8268" y="222158"/>
                  </a:lnTo>
                  <a:lnTo>
                    <a:pt x="49536" y="226265"/>
                  </a:lnTo>
                  <a:lnTo>
                    <a:pt x="93036" y="224154"/>
                  </a:lnTo>
                  <a:lnTo>
                    <a:pt x="139973" y="219016"/>
                  </a:lnTo>
                  <a:lnTo>
                    <a:pt x="175114" y="210397"/>
                  </a:lnTo>
                  <a:lnTo>
                    <a:pt x="196074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745"/>
          <p:cNvGrpSpPr/>
          <p:nvPr/>
        </p:nvGrpSpPr>
        <p:grpSpPr>
          <a:xfrm>
            <a:off x="2714741" y="323850"/>
            <a:ext cx="932551" cy="371476"/>
            <a:chOff x="2714741" y="323850"/>
            <a:chExt cx="932551" cy="371476"/>
          </a:xfrm>
        </p:grpSpPr>
        <p:sp>
          <p:nvSpPr>
            <p:cNvPr id="87" name="SMARTInkShape-4245"/>
            <p:cNvSpPr/>
            <p:nvPr>
              <p:custDataLst>
                <p:tags r:id="rId243"/>
              </p:custDataLst>
            </p:nvPr>
          </p:nvSpPr>
          <p:spPr>
            <a:xfrm>
              <a:off x="3371850" y="429949"/>
              <a:ext cx="152401" cy="170127"/>
            </a:xfrm>
            <a:custGeom>
              <a:avLst/>
              <a:gdLst/>
              <a:ahLst/>
              <a:cxnLst/>
              <a:rect l="0" t="0" r="0" b="0"/>
              <a:pathLst>
                <a:path w="152401" h="17012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8201" y="4125"/>
                  </a:lnTo>
                  <a:lnTo>
                    <a:pt x="55203" y="49731"/>
                  </a:lnTo>
                  <a:lnTo>
                    <a:pt x="92183" y="95551"/>
                  </a:lnTo>
                  <a:lnTo>
                    <a:pt x="123839" y="138943"/>
                  </a:lnTo>
                  <a:lnTo>
                    <a:pt x="15240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246"/>
            <p:cNvSpPr/>
            <p:nvPr>
              <p:custDataLst>
                <p:tags r:id="rId244"/>
              </p:custDataLst>
            </p:nvPr>
          </p:nvSpPr>
          <p:spPr>
            <a:xfrm>
              <a:off x="3145686" y="419216"/>
              <a:ext cx="188065" cy="236372"/>
            </a:xfrm>
            <a:custGeom>
              <a:avLst/>
              <a:gdLst/>
              <a:ahLst/>
              <a:cxnLst/>
              <a:rect l="0" t="0" r="0" b="0"/>
              <a:pathLst>
                <a:path w="188065" h="236372">
                  <a:moveTo>
                    <a:pt x="92814" y="9409"/>
                  </a:moveTo>
                  <a:lnTo>
                    <a:pt x="92814" y="9409"/>
                  </a:lnTo>
                  <a:lnTo>
                    <a:pt x="101015" y="1208"/>
                  </a:lnTo>
                  <a:lnTo>
                    <a:pt x="118624" y="0"/>
                  </a:lnTo>
                  <a:lnTo>
                    <a:pt x="125626" y="4975"/>
                  </a:lnTo>
                  <a:lnTo>
                    <a:pt x="126331" y="6453"/>
                  </a:lnTo>
                  <a:lnTo>
                    <a:pt x="125742" y="7438"/>
                  </a:lnTo>
                  <a:lnTo>
                    <a:pt x="79245" y="34275"/>
                  </a:lnTo>
                  <a:lnTo>
                    <a:pt x="56691" y="44176"/>
                  </a:lnTo>
                  <a:lnTo>
                    <a:pt x="45422" y="53812"/>
                  </a:lnTo>
                  <a:lnTo>
                    <a:pt x="15978" y="69728"/>
                  </a:lnTo>
                  <a:lnTo>
                    <a:pt x="4666" y="84314"/>
                  </a:lnTo>
                  <a:lnTo>
                    <a:pt x="4416" y="88979"/>
                  </a:lnTo>
                  <a:lnTo>
                    <a:pt x="6365" y="93147"/>
                  </a:lnTo>
                  <a:lnTo>
                    <a:pt x="9781" y="96984"/>
                  </a:lnTo>
                  <a:lnTo>
                    <a:pt x="19222" y="101248"/>
                  </a:lnTo>
                  <a:lnTo>
                    <a:pt x="64361" y="112660"/>
                  </a:lnTo>
                  <a:lnTo>
                    <a:pt x="81091" y="118789"/>
                  </a:lnTo>
                  <a:lnTo>
                    <a:pt x="99453" y="132364"/>
                  </a:lnTo>
                  <a:lnTo>
                    <a:pt x="102532" y="136887"/>
                  </a:lnTo>
                  <a:lnTo>
                    <a:pt x="103526" y="140961"/>
                  </a:lnTo>
                  <a:lnTo>
                    <a:pt x="103130" y="144735"/>
                  </a:lnTo>
                  <a:lnTo>
                    <a:pt x="100750" y="148310"/>
                  </a:lnTo>
                  <a:lnTo>
                    <a:pt x="69892" y="173576"/>
                  </a:lnTo>
                  <a:lnTo>
                    <a:pt x="32428" y="188882"/>
                  </a:lnTo>
                  <a:lnTo>
                    <a:pt x="14479" y="204520"/>
                  </a:lnTo>
                  <a:lnTo>
                    <a:pt x="0" y="224910"/>
                  </a:lnTo>
                  <a:lnTo>
                    <a:pt x="1305" y="227160"/>
                  </a:lnTo>
                  <a:lnTo>
                    <a:pt x="8399" y="232482"/>
                  </a:lnTo>
                  <a:lnTo>
                    <a:pt x="29349" y="236371"/>
                  </a:lnTo>
                  <a:lnTo>
                    <a:pt x="70361" y="231140"/>
                  </a:lnTo>
                  <a:lnTo>
                    <a:pt x="117936" y="228834"/>
                  </a:lnTo>
                  <a:lnTo>
                    <a:pt x="188064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247"/>
            <p:cNvSpPr/>
            <p:nvPr>
              <p:custDataLst>
                <p:tags r:id="rId245"/>
              </p:custDataLst>
            </p:nvPr>
          </p:nvSpPr>
          <p:spPr>
            <a:xfrm>
              <a:off x="2714741" y="323850"/>
              <a:ext cx="190385" cy="9526"/>
            </a:xfrm>
            <a:custGeom>
              <a:avLst/>
              <a:gdLst/>
              <a:ahLst/>
              <a:cxnLst/>
              <a:rect l="0" t="0" r="0" b="0"/>
              <a:pathLst>
                <a:path w="190385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15116" y="8467"/>
                  </a:lnTo>
                  <a:lnTo>
                    <a:pt x="41306" y="1986"/>
                  </a:lnTo>
                  <a:lnTo>
                    <a:pt x="86853" y="392"/>
                  </a:lnTo>
                  <a:lnTo>
                    <a:pt x="132657" y="78"/>
                  </a:lnTo>
                  <a:lnTo>
                    <a:pt x="190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248"/>
            <p:cNvSpPr/>
            <p:nvPr>
              <p:custDataLst>
                <p:tags r:id="rId246"/>
              </p:custDataLst>
            </p:nvPr>
          </p:nvSpPr>
          <p:spPr>
            <a:xfrm>
              <a:off x="2857500" y="432662"/>
              <a:ext cx="71732" cy="262664"/>
            </a:xfrm>
            <a:custGeom>
              <a:avLst/>
              <a:gdLst/>
              <a:ahLst/>
              <a:cxnLst/>
              <a:rect l="0" t="0" r="0" b="0"/>
              <a:pathLst>
                <a:path w="71732" h="262664">
                  <a:moveTo>
                    <a:pt x="66675" y="5488"/>
                  </a:moveTo>
                  <a:lnTo>
                    <a:pt x="66675" y="5488"/>
                  </a:lnTo>
                  <a:lnTo>
                    <a:pt x="71731" y="431"/>
                  </a:lnTo>
                  <a:lnTo>
                    <a:pt x="71104" y="0"/>
                  </a:lnTo>
                  <a:lnTo>
                    <a:pt x="64763" y="2343"/>
                  </a:lnTo>
                  <a:lnTo>
                    <a:pt x="57711" y="9735"/>
                  </a:lnTo>
                  <a:lnTo>
                    <a:pt x="49991" y="19017"/>
                  </a:lnTo>
                  <a:lnTo>
                    <a:pt x="34803" y="32310"/>
                  </a:lnTo>
                  <a:lnTo>
                    <a:pt x="6469" y="79583"/>
                  </a:lnTo>
                  <a:lnTo>
                    <a:pt x="568" y="98393"/>
                  </a:lnTo>
                  <a:lnTo>
                    <a:pt x="4" y="142632"/>
                  </a:lnTo>
                  <a:lnTo>
                    <a:pt x="1" y="182246"/>
                  </a:lnTo>
                  <a:lnTo>
                    <a:pt x="0" y="225928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49"/>
            <p:cNvSpPr/>
            <p:nvPr>
              <p:custDataLst>
                <p:tags r:id="rId247"/>
              </p:custDataLst>
            </p:nvPr>
          </p:nvSpPr>
          <p:spPr>
            <a:xfrm>
              <a:off x="2734999" y="448999"/>
              <a:ext cx="122502" cy="106348"/>
            </a:xfrm>
            <a:custGeom>
              <a:avLst/>
              <a:gdLst/>
              <a:ahLst/>
              <a:cxnLst/>
              <a:rect l="0" t="0" r="0" b="0"/>
              <a:pathLst>
                <a:path w="122502" h="106348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28764" y="39126"/>
                  </a:lnTo>
                  <a:lnTo>
                    <a:pt x="52950" y="70284"/>
                  </a:lnTo>
                  <a:lnTo>
                    <a:pt x="93922" y="104620"/>
                  </a:lnTo>
                  <a:lnTo>
                    <a:pt x="99215" y="106347"/>
                  </a:lnTo>
                  <a:lnTo>
                    <a:pt x="122501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250"/>
            <p:cNvSpPr/>
            <p:nvPr>
              <p:custDataLst>
                <p:tags r:id="rId248"/>
              </p:custDataLst>
            </p:nvPr>
          </p:nvSpPr>
          <p:spPr>
            <a:xfrm>
              <a:off x="3619500" y="6286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251"/>
            <p:cNvSpPr/>
            <p:nvPr>
              <p:custDataLst>
                <p:tags r:id="rId249"/>
              </p:custDataLst>
            </p:nvPr>
          </p:nvSpPr>
          <p:spPr>
            <a:xfrm>
              <a:off x="3629025" y="500482"/>
              <a:ext cx="18267" cy="27692"/>
            </a:xfrm>
            <a:custGeom>
              <a:avLst/>
              <a:gdLst/>
              <a:ahLst/>
              <a:cxnLst/>
              <a:rect l="0" t="0" r="0" b="0"/>
              <a:pathLst>
                <a:path w="18267" h="27692">
                  <a:moveTo>
                    <a:pt x="9525" y="23393"/>
                  </a:moveTo>
                  <a:lnTo>
                    <a:pt x="9525" y="23393"/>
                  </a:lnTo>
                  <a:lnTo>
                    <a:pt x="9525" y="10136"/>
                  </a:lnTo>
                  <a:lnTo>
                    <a:pt x="6703" y="4095"/>
                  </a:lnTo>
                  <a:lnTo>
                    <a:pt x="4468" y="1003"/>
                  </a:lnTo>
                  <a:lnTo>
                    <a:pt x="2979" y="0"/>
                  </a:lnTo>
                  <a:lnTo>
                    <a:pt x="1986" y="389"/>
                  </a:lnTo>
                  <a:lnTo>
                    <a:pt x="1324" y="1707"/>
                  </a:lnTo>
                  <a:lnTo>
                    <a:pt x="34" y="26665"/>
                  </a:lnTo>
                  <a:lnTo>
                    <a:pt x="2140" y="27691"/>
                  </a:lnTo>
                  <a:lnTo>
                    <a:pt x="16405" y="24168"/>
                  </a:lnTo>
                  <a:lnTo>
                    <a:pt x="17287" y="22851"/>
                  </a:lnTo>
                  <a:lnTo>
                    <a:pt x="18266" y="18566"/>
                  </a:lnTo>
                  <a:lnTo>
                    <a:pt x="0" y="4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252"/>
            <p:cNvSpPr/>
            <p:nvPr>
              <p:custDataLst>
                <p:tags r:id="rId250"/>
              </p:custDataLst>
            </p:nvPr>
          </p:nvSpPr>
          <p:spPr>
            <a:xfrm>
              <a:off x="3422106" y="411291"/>
              <a:ext cx="138921" cy="226885"/>
            </a:xfrm>
            <a:custGeom>
              <a:avLst/>
              <a:gdLst/>
              <a:ahLst/>
              <a:cxnLst/>
              <a:rect l="0" t="0" r="0" b="0"/>
              <a:pathLst>
                <a:path w="138921" h="226885">
                  <a:moveTo>
                    <a:pt x="130719" y="17334"/>
                  </a:moveTo>
                  <a:lnTo>
                    <a:pt x="130719" y="17334"/>
                  </a:lnTo>
                  <a:lnTo>
                    <a:pt x="135776" y="12277"/>
                  </a:lnTo>
                  <a:lnTo>
                    <a:pt x="138258" y="6973"/>
                  </a:lnTo>
                  <a:lnTo>
                    <a:pt x="138920" y="4077"/>
                  </a:lnTo>
                  <a:lnTo>
                    <a:pt x="138303" y="2146"/>
                  </a:lnTo>
                  <a:lnTo>
                    <a:pt x="136833" y="859"/>
                  </a:lnTo>
                  <a:lnTo>
                    <a:pt x="134795" y="0"/>
                  </a:lnTo>
                  <a:lnTo>
                    <a:pt x="126886" y="4691"/>
                  </a:lnTo>
                  <a:lnTo>
                    <a:pt x="99506" y="35063"/>
                  </a:lnTo>
                  <a:lnTo>
                    <a:pt x="70069" y="75281"/>
                  </a:lnTo>
                  <a:lnTo>
                    <a:pt x="35596" y="120163"/>
                  </a:lnTo>
                  <a:lnTo>
                    <a:pt x="13700" y="153239"/>
                  </a:lnTo>
                  <a:lnTo>
                    <a:pt x="908" y="193796"/>
                  </a:lnTo>
                  <a:lnTo>
                    <a:pt x="0" y="207945"/>
                  </a:lnTo>
                  <a:lnTo>
                    <a:pt x="6894" y="226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746"/>
          <p:cNvGrpSpPr/>
          <p:nvPr/>
        </p:nvGrpSpPr>
        <p:grpSpPr>
          <a:xfrm>
            <a:off x="609600" y="438150"/>
            <a:ext cx="1038226" cy="318737"/>
            <a:chOff x="609600" y="438150"/>
            <a:chExt cx="1038226" cy="318737"/>
          </a:xfrm>
        </p:grpSpPr>
        <p:sp>
          <p:nvSpPr>
            <p:cNvPr id="96" name="SMARTInkShape-4253"/>
            <p:cNvSpPr/>
            <p:nvPr>
              <p:custDataLst>
                <p:tags r:id="rId233"/>
              </p:custDataLst>
            </p:nvPr>
          </p:nvSpPr>
          <p:spPr>
            <a:xfrm>
              <a:off x="623038" y="561975"/>
              <a:ext cx="281838" cy="194912"/>
            </a:xfrm>
            <a:custGeom>
              <a:avLst/>
              <a:gdLst/>
              <a:ahLst/>
              <a:cxnLst/>
              <a:rect l="0" t="0" r="0" b="0"/>
              <a:pathLst>
                <a:path w="281838" h="194912">
                  <a:moveTo>
                    <a:pt x="34187" y="0"/>
                  </a:moveTo>
                  <a:lnTo>
                    <a:pt x="34187" y="0"/>
                  </a:lnTo>
                  <a:lnTo>
                    <a:pt x="29130" y="5057"/>
                  </a:lnTo>
                  <a:lnTo>
                    <a:pt x="28699" y="6546"/>
                  </a:lnTo>
                  <a:lnTo>
                    <a:pt x="29470" y="7539"/>
                  </a:lnTo>
                  <a:lnTo>
                    <a:pt x="57437" y="15809"/>
                  </a:lnTo>
                  <a:lnTo>
                    <a:pt x="99497" y="21232"/>
                  </a:lnTo>
                  <a:lnTo>
                    <a:pt x="143749" y="27125"/>
                  </a:lnTo>
                  <a:lnTo>
                    <a:pt x="189844" y="35923"/>
                  </a:lnTo>
                  <a:lnTo>
                    <a:pt x="195108" y="36649"/>
                  </a:lnTo>
                  <a:lnTo>
                    <a:pt x="198618" y="39249"/>
                  </a:lnTo>
                  <a:lnTo>
                    <a:pt x="200958" y="43099"/>
                  </a:lnTo>
                  <a:lnTo>
                    <a:pt x="202517" y="47783"/>
                  </a:lnTo>
                  <a:lnTo>
                    <a:pt x="201441" y="53022"/>
                  </a:lnTo>
                  <a:lnTo>
                    <a:pt x="194600" y="64488"/>
                  </a:lnTo>
                  <a:lnTo>
                    <a:pt x="181681" y="73817"/>
                  </a:lnTo>
                  <a:lnTo>
                    <a:pt x="159381" y="87841"/>
                  </a:lnTo>
                  <a:lnTo>
                    <a:pt x="117210" y="116472"/>
                  </a:lnTo>
                  <a:lnTo>
                    <a:pt x="70064" y="149768"/>
                  </a:lnTo>
                  <a:lnTo>
                    <a:pt x="25428" y="174474"/>
                  </a:lnTo>
                  <a:lnTo>
                    <a:pt x="369" y="188181"/>
                  </a:lnTo>
                  <a:lnTo>
                    <a:pt x="0" y="190012"/>
                  </a:lnTo>
                  <a:lnTo>
                    <a:pt x="2412" y="194869"/>
                  </a:lnTo>
                  <a:lnTo>
                    <a:pt x="15479" y="194911"/>
                  </a:lnTo>
                  <a:lnTo>
                    <a:pt x="53304" y="186315"/>
                  </a:lnTo>
                  <a:lnTo>
                    <a:pt x="97002" y="177501"/>
                  </a:lnTo>
                  <a:lnTo>
                    <a:pt x="134996" y="168186"/>
                  </a:lnTo>
                  <a:lnTo>
                    <a:pt x="167538" y="164708"/>
                  </a:lnTo>
                  <a:lnTo>
                    <a:pt x="203521" y="162103"/>
                  </a:lnTo>
                  <a:lnTo>
                    <a:pt x="281837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54"/>
            <p:cNvSpPr/>
            <p:nvPr>
              <p:custDataLst>
                <p:tags r:id="rId234"/>
              </p:custDataLst>
            </p:nvPr>
          </p:nvSpPr>
          <p:spPr>
            <a:xfrm>
              <a:off x="1285875" y="609600"/>
              <a:ext cx="9134" cy="57151"/>
            </a:xfrm>
            <a:custGeom>
              <a:avLst/>
              <a:gdLst/>
              <a:ahLst/>
              <a:cxnLst/>
              <a:rect l="0" t="0" r="0" b="0"/>
              <a:pathLst>
                <a:path w="9134" h="571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6528" y="19712"/>
                  </a:lnTo>
                  <a:lnTo>
                    <a:pt x="2901" y="25694"/>
                  </a:lnTo>
                  <a:lnTo>
                    <a:pt x="860" y="3607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55"/>
            <p:cNvSpPr/>
            <p:nvPr>
              <p:custDataLst>
                <p:tags r:id="rId235"/>
              </p:custDataLst>
            </p:nvPr>
          </p:nvSpPr>
          <p:spPr>
            <a:xfrm>
              <a:off x="981075" y="458524"/>
              <a:ext cx="200026" cy="183488"/>
            </a:xfrm>
            <a:custGeom>
              <a:avLst/>
              <a:gdLst/>
              <a:ahLst/>
              <a:cxnLst/>
              <a:rect l="0" t="0" r="0" b="0"/>
              <a:pathLst>
                <a:path w="200026" h="183488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7604" y="617"/>
                  </a:lnTo>
                  <a:lnTo>
                    <a:pt x="17305" y="7600"/>
                  </a:lnTo>
                  <a:lnTo>
                    <a:pt x="57750" y="48060"/>
                  </a:lnTo>
                  <a:lnTo>
                    <a:pt x="91736" y="89101"/>
                  </a:lnTo>
                  <a:lnTo>
                    <a:pt x="123780" y="129823"/>
                  </a:lnTo>
                  <a:lnTo>
                    <a:pt x="161921" y="167110"/>
                  </a:lnTo>
                  <a:lnTo>
                    <a:pt x="187324" y="182230"/>
                  </a:lnTo>
                  <a:lnTo>
                    <a:pt x="191558" y="183487"/>
                  </a:lnTo>
                  <a:lnTo>
                    <a:pt x="200025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256"/>
            <p:cNvSpPr/>
            <p:nvPr>
              <p:custDataLst>
                <p:tags r:id="rId236"/>
              </p:custDataLst>
            </p:nvPr>
          </p:nvSpPr>
          <p:spPr>
            <a:xfrm>
              <a:off x="609600" y="438150"/>
              <a:ext cx="228601" cy="113909"/>
            </a:xfrm>
            <a:custGeom>
              <a:avLst/>
              <a:gdLst/>
              <a:ahLst/>
              <a:cxnLst/>
              <a:rect l="0" t="0" r="0" b="0"/>
              <a:pathLst>
                <a:path w="228601" h="113909">
                  <a:moveTo>
                    <a:pt x="0" y="104775"/>
                  </a:moveTo>
                  <a:lnTo>
                    <a:pt x="0" y="104775"/>
                  </a:lnTo>
                  <a:lnTo>
                    <a:pt x="0" y="112976"/>
                  </a:lnTo>
                  <a:lnTo>
                    <a:pt x="1058" y="113417"/>
                  </a:lnTo>
                  <a:lnTo>
                    <a:pt x="5057" y="113908"/>
                  </a:lnTo>
                  <a:lnTo>
                    <a:pt x="10361" y="111303"/>
                  </a:lnTo>
                  <a:lnTo>
                    <a:pt x="53321" y="79082"/>
                  </a:lnTo>
                  <a:lnTo>
                    <a:pt x="97002" y="56465"/>
                  </a:lnTo>
                  <a:lnTo>
                    <a:pt x="136283" y="36671"/>
                  </a:lnTo>
                  <a:lnTo>
                    <a:pt x="183256" y="11741"/>
                  </a:lnTo>
                  <a:lnTo>
                    <a:pt x="188845" y="782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57"/>
            <p:cNvSpPr/>
            <p:nvPr>
              <p:custDataLst>
                <p:tags r:id="rId237"/>
              </p:custDataLst>
            </p:nvPr>
          </p:nvSpPr>
          <p:spPr>
            <a:xfrm>
              <a:off x="1040271" y="441190"/>
              <a:ext cx="150355" cy="216036"/>
            </a:xfrm>
            <a:custGeom>
              <a:avLst/>
              <a:gdLst/>
              <a:ahLst/>
              <a:cxnLst/>
              <a:rect l="0" t="0" r="0" b="0"/>
              <a:pathLst>
                <a:path w="150355" h="216036">
                  <a:moveTo>
                    <a:pt x="150354" y="25535"/>
                  </a:moveTo>
                  <a:lnTo>
                    <a:pt x="150354" y="25535"/>
                  </a:lnTo>
                  <a:lnTo>
                    <a:pt x="150354" y="0"/>
                  </a:lnTo>
                  <a:lnTo>
                    <a:pt x="149296" y="45"/>
                  </a:lnTo>
                  <a:lnTo>
                    <a:pt x="132040" y="15541"/>
                  </a:lnTo>
                  <a:lnTo>
                    <a:pt x="96432" y="57443"/>
                  </a:lnTo>
                  <a:lnTo>
                    <a:pt x="67393" y="99169"/>
                  </a:lnTo>
                  <a:lnTo>
                    <a:pt x="36000" y="146200"/>
                  </a:lnTo>
                  <a:lnTo>
                    <a:pt x="4858" y="193625"/>
                  </a:lnTo>
                  <a:lnTo>
                    <a:pt x="0" y="207749"/>
                  </a:lnTo>
                  <a:lnTo>
                    <a:pt x="376" y="210511"/>
                  </a:lnTo>
                  <a:lnTo>
                    <a:pt x="7479" y="21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58"/>
            <p:cNvSpPr/>
            <p:nvPr>
              <p:custDataLst>
                <p:tags r:id="rId238"/>
              </p:custDataLst>
            </p:nvPr>
          </p:nvSpPr>
          <p:spPr>
            <a:xfrm>
              <a:off x="1276350" y="5048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6703" y="182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59"/>
            <p:cNvSpPr/>
            <p:nvPr>
              <p:custDataLst>
                <p:tags r:id="rId239"/>
              </p:custDataLst>
            </p:nvPr>
          </p:nvSpPr>
          <p:spPr>
            <a:xfrm>
              <a:off x="1409700" y="442187"/>
              <a:ext cx="114301" cy="129314"/>
            </a:xfrm>
            <a:custGeom>
              <a:avLst/>
              <a:gdLst/>
              <a:ahLst/>
              <a:cxnLst/>
              <a:rect l="0" t="0" r="0" b="0"/>
              <a:pathLst>
                <a:path w="114301" h="129314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6546" y="4430"/>
                  </a:lnTo>
                  <a:lnTo>
                    <a:pt x="7539" y="2666"/>
                  </a:lnTo>
                  <a:lnTo>
                    <a:pt x="8201" y="431"/>
                  </a:lnTo>
                  <a:lnTo>
                    <a:pt x="8642" y="0"/>
                  </a:lnTo>
                  <a:lnTo>
                    <a:pt x="8937" y="771"/>
                  </a:lnTo>
                  <a:lnTo>
                    <a:pt x="9133" y="2343"/>
                  </a:lnTo>
                  <a:lnTo>
                    <a:pt x="14465" y="9613"/>
                  </a:lnTo>
                  <a:lnTo>
                    <a:pt x="32295" y="30213"/>
                  </a:lnTo>
                  <a:lnTo>
                    <a:pt x="55510" y="72910"/>
                  </a:lnTo>
                  <a:lnTo>
                    <a:pt x="84009" y="107920"/>
                  </a:lnTo>
                  <a:lnTo>
                    <a:pt x="11430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60"/>
            <p:cNvSpPr/>
            <p:nvPr>
              <p:custDataLst>
                <p:tags r:id="rId240"/>
              </p:custDataLst>
            </p:nvPr>
          </p:nvSpPr>
          <p:spPr>
            <a:xfrm>
              <a:off x="1497320" y="443011"/>
              <a:ext cx="102881" cy="252315"/>
            </a:xfrm>
            <a:custGeom>
              <a:avLst/>
              <a:gdLst/>
              <a:ahLst/>
              <a:cxnLst/>
              <a:rect l="0" t="0" r="0" b="0"/>
              <a:pathLst>
                <a:path w="102881" h="252315">
                  <a:moveTo>
                    <a:pt x="102880" y="14189"/>
                  </a:moveTo>
                  <a:lnTo>
                    <a:pt x="102880" y="14189"/>
                  </a:lnTo>
                  <a:lnTo>
                    <a:pt x="102880" y="5988"/>
                  </a:lnTo>
                  <a:lnTo>
                    <a:pt x="92767" y="0"/>
                  </a:lnTo>
                  <a:lnTo>
                    <a:pt x="88730" y="496"/>
                  </a:lnTo>
                  <a:lnTo>
                    <a:pt x="84980" y="2944"/>
                  </a:lnTo>
                  <a:lnTo>
                    <a:pt x="71823" y="13679"/>
                  </a:lnTo>
                  <a:lnTo>
                    <a:pt x="60502" y="22429"/>
                  </a:lnTo>
                  <a:lnTo>
                    <a:pt x="34766" y="57843"/>
                  </a:lnTo>
                  <a:lnTo>
                    <a:pt x="14132" y="104870"/>
                  </a:lnTo>
                  <a:lnTo>
                    <a:pt x="947" y="127469"/>
                  </a:lnTo>
                  <a:lnTo>
                    <a:pt x="0" y="130984"/>
                  </a:lnTo>
                  <a:lnTo>
                    <a:pt x="427" y="134386"/>
                  </a:lnTo>
                  <a:lnTo>
                    <a:pt x="15729" y="177960"/>
                  </a:lnTo>
                  <a:lnTo>
                    <a:pt x="17030" y="224737"/>
                  </a:lnTo>
                  <a:lnTo>
                    <a:pt x="17155" y="252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61"/>
            <p:cNvSpPr/>
            <p:nvPr>
              <p:custDataLst>
                <p:tags r:id="rId241"/>
              </p:custDataLst>
            </p:nvPr>
          </p:nvSpPr>
          <p:spPr>
            <a:xfrm>
              <a:off x="1628775" y="6953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6546" y="5488"/>
                  </a:lnTo>
                  <a:lnTo>
                    <a:pt x="7539" y="4717"/>
                  </a:lnTo>
                  <a:lnTo>
                    <a:pt x="8201" y="3145"/>
                  </a:lnTo>
                  <a:lnTo>
                    <a:pt x="8642" y="3155"/>
                  </a:lnTo>
                  <a:lnTo>
                    <a:pt x="9133" y="5988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62"/>
            <p:cNvSpPr/>
            <p:nvPr>
              <p:custDataLst>
                <p:tags r:id="rId242"/>
              </p:custDataLst>
            </p:nvPr>
          </p:nvSpPr>
          <p:spPr>
            <a:xfrm>
              <a:off x="1632812" y="552450"/>
              <a:ext cx="15014" cy="28576"/>
            </a:xfrm>
            <a:custGeom>
              <a:avLst/>
              <a:gdLst/>
              <a:ahLst/>
              <a:cxnLst/>
              <a:rect l="0" t="0" r="0" b="0"/>
              <a:pathLst>
                <a:path w="15014" h="28576">
                  <a:moveTo>
                    <a:pt x="5488" y="28575"/>
                  </a:moveTo>
                  <a:lnTo>
                    <a:pt x="5488" y="28575"/>
                  </a:lnTo>
                  <a:lnTo>
                    <a:pt x="5488" y="23518"/>
                  </a:lnTo>
                  <a:lnTo>
                    <a:pt x="2666" y="18214"/>
                  </a:lnTo>
                  <a:lnTo>
                    <a:pt x="432" y="15318"/>
                  </a:lnTo>
                  <a:lnTo>
                    <a:pt x="0" y="13387"/>
                  </a:lnTo>
                  <a:lnTo>
                    <a:pt x="771" y="12099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747"/>
          <p:cNvGrpSpPr/>
          <p:nvPr/>
        </p:nvGrpSpPr>
        <p:grpSpPr>
          <a:xfrm>
            <a:off x="2048267" y="557011"/>
            <a:ext cx="199634" cy="102357"/>
            <a:chOff x="2048267" y="557011"/>
            <a:chExt cx="199634" cy="102357"/>
          </a:xfrm>
        </p:grpSpPr>
        <p:sp>
          <p:nvSpPr>
            <p:cNvPr id="107" name="SMARTInkShape-4263"/>
            <p:cNvSpPr/>
            <p:nvPr>
              <p:custDataLst>
                <p:tags r:id="rId231"/>
              </p:custDataLst>
            </p:nvPr>
          </p:nvSpPr>
          <p:spPr>
            <a:xfrm>
              <a:off x="2048267" y="557011"/>
              <a:ext cx="171059" cy="14490"/>
            </a:xfrm>
            <a:custGeom>
              <a:avLst/>
              <a:gdLst/>
              <a:ahLst/>
              <a:cxnLst/>
              <a:rect l="0" t="0" r="0" b="0"/>
              <a:pathLst>
                <a:path w="171059" h="14490">
                  <a:moveTo>
                    <a:pt x="9133" y="14489"/>
                  </a:moveTo>
                  <a:lnTo>
                    <a:pt x="9133" y="14489"/>
                  </a:lnTo>
                  <a:lnTo>
                    <a:pt x="4077" y="9432"/>
                  </a:lnTo>
                  <a:lnTo>
                    <a:pt x="2587" y="9001"/>
                  </a:lnTo>
                  <a:lnTo>
                    <a:pt x="1594" y="9772"/>
                  </a:lnTo>
                  <a:lnTo>
                    <a:pt x="932" y="11344"/>
                  </a:lnTo>
                  <a:lnTo>
                    <a:pt x="491" y="11334"/>
                  </a:lnTo>
                  <a:lnTo>
                    <a:pt x="0" y="8501"/>
                  </a:lnTo>
                  <a:lnTo>
                    <a:pt x="928" y="7322"/>
                  </a:lnTo>
                  <a:lnTo>
                    <a:pt x="4781" y="6012"/>
                  </a:lnTo>
                  <a:lnTo>
                    <a:pt x="50435" y="0"/>
                  </a:lnTo>
                  <a:lnTo>
                    <a:pt x="93573" y="1847"/>
                  </a:lnTo>
                  <a:lnTo>
                    <a:pt x="171058" y="4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264"/>
            <p:cNvSpPr/>
            <p:nvPr>
              <p:custDataLst>
                <p:tags r:id="rId232"/>
              </p:custDataLst>
            </p:nvPr>
          </p:nvSpPr>
          <p:spPr>
            <a:xfrm>
              <a:off x="2089408" y="638175"/>
              <a:ext cx="158493" cy="21193"/>
            </a:xfrm>
            <a:custGeom>
              <a:avLst/>
              <a:gdLst/>
              <a:ahLst/>
              <a:cxnLst/>
              <a:rect l="0" t="0" r="0" b="0"/>
              <a:pathLst>
                <a:path w="158493" h="21193">
                  <a:moveTo>
                    <a:pt x="34667" y="0"/>
                  </a:moveTo>
                  <a:lnTo>
                    <a:pt x="34667" y="0"/>
                  </a:lnTo>
                  <a:lnTo>
                    <a:pt x="13944" y="13183"/>
                  </a:lnTo>
                  <a:lnTo>
                    <a:pt x="4291" y="20676"/>
                  </a:lnTo>
                  <a:lnTo>
                    <a:pt x="1716" y="21192"/>
                  </a:lnTo>
                  <a:lnTo>
                    <a:pt x="0" y="20478"/>
                  </a:lnTo>
                  <a:lnTo>
                    <a:pt x="972" y="20002"/>
                  </a:lnTo>
                  <a:lnTo>
                    <a:pt x="38553" y="14119"/>
                  </a:lnTo>
                  <a:lnTo>
                    <a:pt x="77807" y="10432"/>
                  </a:lnTo>
                  <a:lnTo>
                    <a:pt x="158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748"/>
          <p:cNvGrpSpPr/>
          <p:nvPr/>
        </p:nvGrpSpPr>
        <p:grpSpPr>
          <a:xfrm>
            <a:off x="579231" y="1390650"/>
            <a:ext cx="350698" cy="223526"/>
            <a:chOff x="579231" y="1390650"/>
            <a:chExt cx="350698" cy="223526"/>
          </a:xfrm>
        </p:grpSpPr>
        <p:sp>
          <p:nvSpPr>
            <p:cNvPr id="110" name="SMARTInkShape-4265"/>
            <p:cNvSpPr/>
            <p:nvPr>
              <p:custDataLst>
                <p:tags r:id="rId228"/>
              </p:custDataLst>
            </p:nvPr>
          </p:nvSpPr>
          <p:spPr>
            <a:xfrm>
              <a:off x="797737" y="1390650"/>
              <a:ext cx="132192" cy="194333"/>
            </a:xfrm>
            <a:custGeom>
              <a:avLst/>
              <a:gdLst/>
              <a:ahLst/>
              <a:cxnLst/>
              <a:rect l="0" t="0" r="0" b="0"/>
              <a:pathLst>
                <a:path w="132192" h="194333">
                  <a:moveTo>
                    <a:pt x="40463" y="0"/>
                  </a:moveTo>
                  <a:lnTo>
                    <a:pt x="40463" y="0"/>
                  </a:lnTo>
                  <a:lnTo>
                    <a:pt x="2603" y="0"/>
                  </a:lnTo>
                  <a:lnTo>
                    <a:pt x="406" y="1058"/>
                  </a:lnTo>
                  <a:lnTo>
                    <a:pt x="0" y="2822"/>
                  </a:lnTo>
                  <a:lnTo>
                    <a:pt x="788" y="5056"/>
                  </a:lnTo>
                  <a:lnTo>
                    <a:pt x="44465" y="26568"/>
                  </a:lnTo>
                  <a:lnTo>
                    <a:pt x="88615" y="54547"/>
                  </a:lnTo>
                  <a:lnTo>
                    <a:pt x="106706" y="73194"/>
                  </a:lnTo>
                  <a:lnTo>
                    <a:pt x="127788" y="106063"/>
                  </a:lnTo>
                  <a:lnTo>
                    <a:pt x="132191" y="124397"/>
                  </a:lnTo>
                  <a:lnTo>
                    <a:pt x="131325" y="140307"/>
                  </a:lnTo>
                  <a:lnTo>
                    <a:pt x="126355" y="154434"/>
                  </a:lnTo>
                  <a:lnTo>
                    <a:pt x="111561" y="177927"/>
                  </a:lnTo>
                  <a:lnTo>
                    <a:pt x="110087" y="182118"/>
                  </a:lnTo>
                  <a:lnTo>
                    <a:pt x="102804" y="189597"/>
                  </a:lnTo>
                  <a:lnTo>
                    <a:pt x="97899" y="193073"/>
                  </a:lnTo>
                  <a:lnTo>
                    <a:pt x="92512" y="194332"/>
                  </a:lnTo>
                  <a:lnTo>
                    <a:pt x="6903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66"/>
            <p:cNvSpPr/>
            <p:nvPr>
              <p:custDataLst>
                <p:tags r:id="rId229"/>
              </p:custDataLst>
            </p:nvPr>
          </p:nvSpPr>
          <p:spPr>
            <a:xfrm>
              <a:off x="579231" y="1543050"/>
              <a:ext cx="306595" cy="71126"/>
            </a:xfrm>
            <a:custGeom>
              <a:avLst/>
              <a:gdLst/>
              <a:ahLst/>
              <a:cxnLst/>
              <a:rect l="0" t="0" r="0" b="0"/>
              <a:pathLst>
                <a:path w="306595" h="71126">
                  <a:moveTo>
                    <a:pt x="39894" y="38100"/>
                  </a:moveTo>
                  <a:lnTo>
                    <a:pt x="39894" y="38100"/>
                  </a:lnTo>
                  <a:lnTo>
                    <a:pt x="25744" y="51192"/>
                  </a:lnTo>
                  <a:lnTo>
                    <a:pt x="3315" y="61422"/>
                  </a:lnTo>
                  <a:lnTo>
                    <a:pt x="691" y="64231"/>
                  </a:lnTo>
                  <a:lnTo>
                    <a:pt x="0" y="67163"/>
                  </a:lnTo>
                  <a:lnTo>
                    <a:pt x="598" y="70175"/>
                  </a:lnTo>
                  <a:lnTo>
                    <a:pt x="4172" y="71125"/>
                  </a:lnTo>
                  <a:lnTo>
                    <a:pt x="43918" y="66147"/>
                  </a:lnTo>
                  <a:lnTo>
                    <a:pt x="88049" y="58544"/>
                  </a:lnTo>
                  <a:lnTo>
                    <a:pt x="135214" y="46972"/>
                  </a:lnTo>
                  <a:lnTo>
                    <a:pt x="173258" y="34796"/>
                  </a:lnTo>
                  <a:lnTo>
                    <a:pt x="217893" y="28746"/>
                  </a:lnTo>
                  <a:lnTo>
                    <a:pt x="264025" y="15634"/>
                  </a:lnTo>
                  <a:lnTo>
                    <a:pt x="306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267"/>
            <p:cNvSpPr/>
            <p:nvPr>
              <p:custDataLst>
                <p:tags r:id="rId230"/>
              </p:custDataLst>
            </p:nvPr>
          </p:nvSpPr>
          <p:spPr>
            <a:xfrm>
              <a:off x="582349" y="1495425"/>
              <a:ext cx="284427" cy="37708"/>
            </a:xfrm>
            <a:custGeom>
              <a:avLst/>
              <a:gdLst/>
              <a:ahLst/>
              <a:cxnLst/>
              <a:rect l="0" t="0" r="0" b="0"/>
              <a:pathLst>
                <a:path w="284427" h="37708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617" y="37217"/>
                  </a:lnTo>
                  <a:lnTo>
                    <a:pt x="4125" y="37707"/>
                  </a:lnTo>
                  <a:lnTo>
                    <a:pt x="51215" y="29435"/>
                  </a:lnTo>
                  <a:lnTo>
                    <a:pt x="92702" y="25923"/>
                  </a:lnTo>
                  <a:lnTo>
                    <a:pt x="131784" y="20408"/>
                  </a:lnTo>
                  <a:lnTo>
                    <a:pt x="170642" y="14396"/>
                  </a:lnTo>
                  <a:lnTo>
                    <a:pt x="217030" y="10487"/>
                  </a:lnTo>
                  <a:lnTo>
                    <a:pt x="284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749"/>
          <p:cNvGrpSpPr/>
          <p:nvPr/>
        </p:nvGrpSpPr>
        <p:grpSpPr>
          <a:xfrm>
            <a:off x="1518567" y="1188307"/>
            <a:ext cx="229114" cy="617733"/>
            <a:chOff x="1518567" y="1188307"/>
            <a:chExt cx="229114" cy="617733"/>
          </a:xfrm>
        </p:grpSpPr>
        <p:sp>
          <p:nvSpPr>
            <p:cNvPr id="114" name="SMARTInkShape-4268"/>
            <p:cNvSpPr/>
            <p:nvPr>
              <p:custDataLst>
                <p:tags r:id="rId225"/>
              </p:custDataLst>
            </p:nvPr>
          </p:nvSpPr>
          <p:spPr>
            <a:xfrm>
              <a:off x="1518567" y="1188307"/>
              <a:ext cx="119734" cy="88044"/>
            </a:xfrm>
            <a:custGeom>
              <a:avLst/>
              <a:gdLst/>
              <a:ahLst/>
              <a:cxnLst/>
              <a:rect l="0" t="0" r="0" b="0"/>
              <a:pathLst>
                <a:path w="119734" h="88044">
                  <a:moveTo>
                    <a:pt x="5433" y="40418"/>
                  </a:moveTo>
                  <a:lnTo>
                    <a:pt x="5433" y="40418"/>
                  </a:lnTo>
                  <a:lnTo>
                    <a:pt x="5433" y="17096"/>
                  </a:lnTo>
                  <a:lnTo>
                    <a:pt x="6491" y="16403"/>
                  </a:lnTo>
                  <a:lnTo>
                    <a:pt x="8255" y="17000"/>
                  </a:lnTo>
                  <a:lnTo>
                    <a:pt x="10489" y="18456"/>
                  </a:lnTo>
                  <a:lnTo>
                    <a:pt x="10921" y="21543"/>
                  </a:lnTo>
                  <a:lnTo>
                    <a:pt x="5847" y="62672"/>
                  </a:lnTo>
                  <a:lnTo>
                    <a:pt x="4559" y="76767"/>
                  </a:lnTo>
                  <a:lnTo>
                    <a:pt x="2733" y="80526"/>
                  </a:lnTo>
                  <a:lnTo>
                    <a:pt x="0" y="83644"/>
                  </a:lnTo>
                  <a:lnTo>
                    <a:pt x="2313" y="81502"/>
                  </a:lnTo>
                  <a:lnTo>
                    <a:pt x="4046" y="77022"/>
                  </a:lnTo>
                  <a:lnTo>
                    <a:pt x="13553" y="39803"/>
                  </a:lnTo>
                  <a:lnTo>
                    <a:pt x="24655" y="18364"/>
                  </a:lnTo>
                  <a:lnTo>
                    <a:pt x="41350" y="2016"/>
                  </a:lnTo>
                  <a:lnTo>
                    <a:pt x="48427" y="0"/>
                  </a:lnTo>
                  <a:lnTo>
                    <a:pt x="64758" y="582"/>
                  </a:lnTo>
                  <a:lnTo>
                    <a:pt x="76955" y="4369"/>
                  </a:lnTo>
                  <a:lnTo>
                    <a:pt x="81690" y="6860"/>
                  </a:lnTo>
                  <a:lnTo>
                    <a:pt x="98465" y="30593"/>
                  </a:lnTo>
                  <a:lnTo>
                    <a:pt x="119733" y="88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269"/>
            <p:cNvSpPr/>
            <p:nvPr>
              <p:custDataLst>
                <p:tags r:id="rId226"/>
              </p:custDataLst>
            </p:nvPr>
          </p:nvSpPr>
          <p:spPr>
            <a:xfrm>
              <a:off x="1733550" y="1571625"/>
              <a:ext cx="14131" cy="66676"/>
            </a:xfrm>
            <a:custGeom>
              <a:avLst/>
              <a:gdLst/>
              <a:ahLst/>
              <a:cxnLst/>
              <a:rect l="0" t="0" r="0" b="0"/>
              <a:pathLst>
                <a:path w="14131" h="66676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14130" y="2117"/>
                  </a:lnTo>
                  <a:lnTo>
                    <a:pt x="12277" y="10113"/>
                  </a:lnTo>
                  <a:lnTo>
                    <a:pt x="1566" y="3152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270"/>
            <p:cNvSpPr/>
            <p:nvPr>
              <p:custDataLst>
                <p:tags r:id="rId227"/>
              </p:custDataLst>
            </p:nvPr>
          </p:nvSpPr>
          <p:spPr>
            <a:xfrm>
              <a:off x="1524000" y="1397102"/>
              <a:ext cx="121953" cy="408938"/>
            </a:xfrm>
            <a:custGeom>
              <a:avLst/>
              <a:gdLst/>
              <a:ahLst/>
              <a:cxnLst/>
              <a:rect l="0" t="0" r="0" b="0"/>
              <a:pathLst>
                <a:path w="121953" h="408938">
                  <a:moveTo>
                    <a:pt x="0" y="203098"/>
                  </a:moveTo>
                  <a:lnTo>
                    <a:pt x="0" y="203098"/>
                  </a:lnTo>
                  <a:lnTo>
                    <a:pt x="0" y="194897"/>
                  </a:lnTo>
                  <a:lnTo>
                    <a:pt x="5056" y="199022"/>
                  </a:lnTo>
                  <a:lnTo>
                    <a:pt x="7539" y="206931"/>
                  </a:lnTo>
                  <a:lnTo>
                    <a:pt x="16868" y="250561"/>
                  </a:lnTo>
                  <a:lnTo>
                    <a:pt x="24636" y="286541"/>
                  </a:lnTo>
                  <a:lnTo>
                    <a:pt x="27797" y="330980"/>
                  </a:lnTo>
                  <a:lnTo>
                    <a:pt x="28421" y="375937"/>
                  </a:lnTo>
                  <a:lnTo>
                    <a:pt x="28562" y="408937"/>
                  </a:lnTo>
                  <a:lnTo>
                    <a:pt x="23515" y="396379"/>
                  </a:lnTo>
                  <a:lnTo>
                    <a:pt x="18874" y="356087"/>
                  </a:lnTo>
                  <a:lnTo>
                    <a:pt x="12765" y="316632"/>
                  </a:lnTo>
                  <a:lnTo>
                    <a:pt x="10965" y="279663"/>
                  </a:lnTo>
                  <a:lnTo>
                    <a:pt x="4895" y="232369"/>
                  </a:lnTo>
                  <a:lnTo>
                    <a:pt x="1450" y="191545"/>
                  </a:lnTo>
                  <a:lnTo>
                    <a:pt x="3467" y="157041"/>
                  </a:lnTo>
                  <a:lnTo>
                    <a:pt x="6833" y="121245"/>
                  </a:lnTo>
                  <a:lnTo>
                    <a:pt x="9786" y="82184"/>
                  </a:lnTo>
                  <a:lnTo>
                    <a:pt x="19729" y="40063"/>
                  </a:lnTo>
                  <a:lnTo>
                    <a:pt x="31884" y="15554"/>
                  </a:lnTo>
                  <a:lnTo>
                    <a:pt x="43804" y="5798"/>
                  </a:lnTo>
                  <a:lnTo>
                    <a:pt x="51428" y="1714"/>
                  </a:lnTo>
                  <a:lnTo>
                    <a:pt x="57568" y="51"/>
                  </a:lnTo>
                  <a:lnTo>
                    <a:pt x="62721" y="0"/>
                  </a:lnTo>
                  <a:lnTo>
                    <a:pt x="67214" y="1024"/>
                  </a:lnTo>
                  <a:lnTo>
                    <a:pt x="83650" y="12579"/>
                  </a:lnTo>
                  <a:lnTo>
                    <a:pt x="90095" y="20703"/>
                  </a:lnTo>
                  <a:lnTo>
                    <a:pt x="91813" y="24352"/>
                  </a:lnTo>
                  <a:lnTo>
                    <a:pt x="94948" y="65723"/>
                  </a:lnTo>
                  <a:lnTo>
                    <a:pt x="94132" y="97293"/>
                  </a:lnTo>
                  <a:lnTo>
                    <a:pt x="90167" y="107743"/>
                  </a:lnTo>
                  <a:lnTo>
                    <a:pt x="81115" y="122017"/>
                  </a:lnTo>
                  <a:lnTo>
                    <a:pt x="81593" y="123644"/>
                  </a:lnTo>
                  <a:lnTo>
                    <a:pt x="82971" y="124729"/>
                  </a:lnTo>
                  <a:lnTo>
                    <a:pt x="87323" y="125934"/>
                  </a:lnTo>
                  <a:lnTo>
                    <a:pt x="98741" y="126707"/>
                  </a:lnTo>
                  <a:lnTo>
                    <a:pt x="104915" y="129636"/>
                  </a:lnTo>
                  <a:lnTo>
                    <a:pt x="108044" y="131898"/>
                  </a:lnTo>
                  <a:lnTo>
                    <a:pt x="117503" y="150252"/>
                  </a:lnTo>
                  <a:lnTo>
                    <a:pt x="121952" y="175798"/>
                  </a:lnTo>
                  <a:lnTo>
                    <a:pt x="118214" y="198419"/>
                  </a:lnTo>
                  <a:lnTo>
                    <a:pt x="105346" y="218528"/>
                  </a:lnTo>
                  <a:lnTo>
                    <a:pt x="83072" y="232835"/>
                  </a:lnTo>
                  <a:lnTo>
                    <a:pt x="68318" y="234659"/>
                  </a:lnTo>
                  <a:lnTo>
                    <a:pt x="61421" y="233664"/>
                  </a:lnTo>
                  <a:lnTo>
                    <a:pt x="56822" y="230883"/>
                  </a:lnTo>
                  <a:lnTo>
                    <a:pt x="53756" y="226913"/>
                  </a:lnTo>
                  <a:lnTo>
                    <a:pt x="47625" y="203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750"/>
          <p:cNvGrpSpPr/>
          <p:nvPr/>
        </p:nvGrpSpPr>
        <p:grpSpPr>
          <a:xfrm>
            <a:off x="2077774" y="1504950"/>
            <a:ext cx="132027" cy="94559"/>
            <a:chOff x="2077774" y="1504950"/>
            <a:chExt cx="132027" cy="94559"/>
          </a:xfrm>
        </p:grpSpPr>
        <p:sp>
          <p:nvSpPr>
            <p:cNvPr id="118" name="SMARTInkShape-4271"/>
            <p:cNvSpPr/>
            <p:nvPr>
              <p:custDataLst>
                <p:tags r:id="rId223"/>
              </p:custDataLst>
            </p:nvPr>
          </p:nvSpPr>
          <p:spPr>
            <a:xfrm>
              <a:off x="2087152" y="1571625"/>
              <a:ext cx="122649" cy="27884"/>
            </a:xfrm>
            <a:custGeom>
              <a:avLst/>
              <a:gdLst/>
              <a:ahLst/>
              <a:cxnLst/>
              <a:rect l="0" t="0" r="0" b="0"/>
              <a:pathLst>
                <a:path w="122649" h="27884">
                  <a:moveTo>
                    <a:pt x="27398" y="0"/>
                  </a:moveTo>
                  <a:lnTo>
                    <a:pt x="27398" y="0"/>
                  </a:lnTo>
                  <a:lnTo>
                    <a:pt x="2795" y="16402"/>
                  </a:lnTo>
                  <a:lnTo>
                    <a:pt x="1471" y="18343"/>
                  </a:lnTo>
                  <a:lnTo>
                    <a:pt x="0" y="23322"/>
                  </a:lnTo>
                  <a:lnTo>
                    <a:pt x="3841" y="25073"/>
                  </a:lnTo>
                  <a:lnTo>
                    <a:pt x="43245" y="27883"/>
                  </a:lnTo>
                  <a:lnTo>
                    <a:pt x="83599" y="25548"/>
                  </a:lnTo>
                  <a:lnTo>
                    <a:pt x="12264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272"/>
            <p:cNvSpPr/>
            <p:nvPr>
              <p:custDataLst>
                <p:tags r:id="rId224"/>
              </p:custDataLst>
            </p:nvPr>
          </p:nvSpPr>
          <p:spPr>
            <a:xfrm>
              <a:off x="2077774" y="1504950"/>
              <a:ext cx="112977" cy="1"/>
            </a:xfrm>
            <a:custGeom>
              <a:avLst/>
              <a:gdLst/>
              <a:ahLst/>
              <a:cxnLst/>
              <a:rect l="0" t="0" r="0" b="0"/>
              <a:pathLst>
                <a:path w="11297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39415" y="0"/>
                  </a:lnTo>
                  <a:lnTo>
                    <a:pt x="86373" y="0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751"/>
          <p:cNvGrpSpPr/>
          <p:nvPr/>
        </p:nvGrpSpPr>
        <p:grpSpPr>
          <a:xfrm>
            <a:off x="2745707" y="1333500"/>
            <a:ext cx="969044" cy="285751"/>
            <a:chOff x="2745707" y="1333500"/>
            <a:chExt cx="969044" cy="285751"/>
          </a:xfrm>
        </p:grpSpPr>
        <p:sp>
          <p:nvSpPr>
            <p:cNvPr id="121" name="SMARTInkShape-4273"/>
            <p:cNvSpPr/>
            <p:nvPr>
              <p:custDataLst>
                <p:tags r:id="rId214"/>
              </p:custDataLst>
            </p:nvPr>
          </p:nvSpPr>
          <p:spPr>
            <a:xfrm>
              <a:off x="2745707" y="1373040"/>
              <a:ext cx="245144" cy="198286"/>
            </a:xfrm>
            <a:custGeom>
              <a:avLst/>
              <a:gdLst/>
              <a:ahLst/>
              <a:cxnLst/>
              <a:rect l="0" t="0" r="0" b="0"/>
              <a:pathLst>
                <a:path w="245144" h="198286">
                  <a:moveTo>
                    <a:pt x="168943" y="17610"/>
                  </a:moveTo>
                  <a:lnTo>
                    <a:pt x="168943" y="17610"/>
                  </a:lnTo>
                  <a:lnTo>
                    <a:pt x="168943" y="12554"/>
                  </a:lnTo>
                  <a:lnTo>
                    <a:pt x="170001" y="11064"/>
                  </a:lnTo>
                  <a:lnTo>
                    <a:pt x="171765" y="10071"/>
                  </a:lnTo>
                  <a:lnTo>
                    <a:pt x="173999" y="9409"/>
                  </a:lnTo>
                  <a:lnTo>
                    <a:pt x="175489" y="7909"/>
                  </a:lnTo>
                  <a:lnTo>
                    <a:pt x="178076" y="0"/>
                  </a:lnTo>
                  <a:lnTo>
                    <a:pt x="137742" y="25153"/>
                  </a:lnTo>
                  <a:lnTo>
                    <a:pt x="104571" y="41404"/>
                  </a:lnTo>
                  <a:lnTo>
                    <a:pt x="89534" y="46177"/>
                  </a:lnTo>
                  <a:lnTo>
                    <a:pt x="44695" y="67364"/>
                  </a:lnTo>
                  <a:lnTo>
                    <a:pt x="34347" y="74295"/>
                  </a:lnTo>
                  <a:lnTo>
                    <a:pt x="22647" y="87368"/>
                  </a:lnTo>
                  <a:lnTo>
                    <a:pt x="22729" y="89515"/>
                  </a:lnTo>
                  <a:lnTo>
                    <a:pt x="24900" y="90947"/>
                  </a:lnTo>
                  <a:lnTo>
                    <a:pt x="43714" y="92962"/>
                  </a:lnTo>
                  <a:lnTo>
                    <a:pt x="82940" y="93642"/>
                  </a:lnTo>
                  <a:lnTo>
                    <a:pt x="124634" y="94835"/>
                  </a:lnTo>
                  <a:lnTo>
                    <a:pt x="129879" y="96610"/>
                  </a:lnTo>
                  <a:lnTo>
                    <a:pt x="133375" y="98852"/>
                  </a:lnTo>
                  <a:lnTo>
                    <a:pt x="133589" y="102463"/>
                  </a:lnTo>
                  <a:lnTo>
                    <a:pt x="128183" y="112120"/>
                  </a:lnTo>
                  <a:lnTo>
                    <a:pt x="107465" y="134508"/>
                  </a:lnTo>
                  <a:lnTo>
                    <a:pt x="87110" y="146673"/>
                  </a:lnTo>
                  <a:lnTo>
                    <a:pt x="41371" y="163514"/>
                  </a:lnTo>
                  <a:lnTo>
                    <a:pt x="0" y="196307"/>
                  </a:lnTo>
                  <a:lnTo>
                    <a:pt x="39268" y="198285"/>
                  </a:lnTo>
                  <a:lnTo>
                    <a:pt x="74782" y="195674"/>
                  </a:lnTo>
                  <a:lnTo>
                    <a:pt x="119652" y="190366"/>
                  </a:lnTo>
                  <a:lnTo>
                    <a:pt x="136805" y="183996"/>
                  </a:lnTo>
                  <a:lnTo>
                    <a:pt x="144343" y="179334"/>
                  </a:lnTo>
                  <a:lnTo>
                    <a:pt x="180234" y="172773"/>
                  </a:lnTo>
                  <a:lnTo>
                    <a:pt x="245143" y="15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274"/>
            <p:cNvSpPr/>
            <p:nvPr>
              <p:custDataLst>
                <p:tags r:id="rId215"/>
              </p:custDataLst>
            </p:nvPr>
          </p:nvSpPr>
          <p:spPr>
            <a:xfrm>
              <a:off x="3058849" y="1382841"/>
              <a:ext cx="170127" cy="150685"/>
            </a:xfrm>
            <a:custGeom>
              <a:avLst/>
              <a:gdLst/>
              <a:ahLst/>
              <a:cxnLst/>
              <a:rect l="0" t="0" r="0" b="0"/>
              <a:pathLst>
                <a:path w="170127" h="150685">
                  <a:moveTo>
                    <a:pt x="8201" y="17334"/>
                  </a:moveTo>
                  <a:lnTo>
                    <a:pt x="8201" y="17334"/>
                  </a:lnTo>
                  <a:lnTo>
                    <a:pt x="3145" y="12278"/>
                  </a:lnTo>
                  <a:lnTo>
                    <a:pt x="662" y="6973"/>
                  </a:lnTo>
                  <a:lnTo>
                    <a:pt x="0" y="4077"/>
                  </a:lnTo>
                  <a:lnTo>
                    <a:pt x="1675" y="2146"/>
                  </a:lnTo>
                  <a:lnTo>
                    <a:pt x="9182" y="0"/>
                  </a:lnTo>
                  <a:lnTo>
                    <a:pt x="13088" y="487"/>
                  </a:lnTo>
                  <a:lnTo>
                    <a:pt x="20251" y="3849"/>
                  </a:lnTo>
                  <a:lnTo>
                    <a:pt x="60857" y="41533"/>
                  </a:lnTo>
                  <a:lnTo>
                    <a:pt x="98340" y="86447"/>
                  </a:lnTo>
                  <a:lnTo>
                    <a:pt x="142545" y="132513"/>
                  </a:lnTo>
                  <a:lnTo>
                    <a:pt x="156995" y="145997"/>
                  </a:lnTo>
                  <a:lnTo>
                    <a:pt x="170126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275"/>
            <p:cNvSpPr/>
            <p:nvPr>
              <p:custDataLst>
                <p:tags r:id="rId216"/>
              </p:custDataLst>
            </p:nvPr>
          </p:nvSpPr>
          <p:spPr>
            <a:xfrm>
              <a:off x="3105150" y="1362468"/>
              <a:ext cx="133351" cy="199633"/>
            </a:xfrm>
            <a:custGeom>
              <a:avLst/>
              <a:gdLst/>
              <a:ahLst/>
              <a:cxnLst/>
              <a:rect l="0" t="0" r="0" b="0"/>
              <a:pathLst>
                <a:path w="133351" h="199633">
                  <a:moveTo>
                    <a:pt x="133350" y="9132"/>
                  </a:moveTo>
                  <a:lnTo>
                    <a:pt x="133350" y="9132"/>
                  </a:lnTo>
                  <a:lnTo>
                    <a:pt x="133350" y="0"/>
                  </a:lnTo>
                  <a:lnTo>
                    <a:pt x="118142" y="8347"/>
                  </a:lnTo>
                  <a:lnTo>
                    <a:pt x="72897" y="50655"/>
                  </a:lnTo>
                  <a:lnTo>
                    <a:pt x="51598" y="73974"/>
                  </a:lnTo>
                  <a:lnTo>
                    <a:pt x="28105" y="113231"/>
                  </a:lnTo>
                  <a:lnTo>
                    <a:pt x="13195" y="141761"/>
                  </a:lnTo>
                  <a:lnTo>
                    <a:pt x="1097" y="184939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276"/>
            <p:cNvSpPr/>
            <p:nvPr>
              <p:custDataLst>
                <p:tags r:id="rId217"/>
              </p:custDataLst>
            </p:nvPr>
          </p:nvSpPr>
          <p:spPr>
            <a:xfrm>
              <a:off x="3305175" y="15144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709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277"/>
            <p:cNvSpPr/>
            <p:nvPr>
              <p:custDataLst>
                <p:tags r:id="rId218"/>
              </p:custDataLst>
            </p:nvPr>
          </p:nvSpPr>
          <p:spPr>
            <a:xfrm>
              <a:off x="3305175" y="14287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278"/>
            <p:cNvSpPr/>
            <p:nvPr>
              <p:custDataLst>
                <p:tags r:id="rId219"/>
              </p:custDataLst>
            </p:nvPr>
          </p:nvSpPr>
          <p:spPr>
            <a:xfrm>
              <a:off x="3486150" y="133350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22120" y="38595"/>
                  </a:lnTo>
                  <a:lnTo>
                    <a:pt x="49880" y="79066"/>
                  </a:lnTo>
                  <a:lnTo>
                    <a:pt x="73470" y="109810"/>
                  </a:lnTo>
                  <a:lnTo>
                    <a:pt x="83101" y="117596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79"/>
            <p:cNvSpPr/>
            <p:nvPr>
              <p:custDataLst>
                <p:tags r:id="rId220"/>
              </p:custDataLst>
            </p:nvPr>
          </p:nvSpPr>
          <p:spPr>
            <a:xfrm>
              <a:off x="3573515" y="1352783"/>
              <a:ext cx="82762" cy="209318"/>
            </a:xfrm>
            <a:custGeom>
              <a:avLst/>
              <a:gdLst/>
              <a:ahLst/>
              <a:cxnLst/>
              <a:rect l="0" t="0" r="0" b="0"/>
              <a:pathLst>
                <a:path w="82762" h="209318">
                  <a:moveTo>
                    <a:pt x="74560" y="18817"/>
                  </a:moveTo>
                  <a:lnTo>
                    <a:pt x="74560" y="18817"/>
                  </a:lnTo>
                  <a:lnTo>
                    <a:pt x="82761" y="2415"/>
                  </a:lnTo>
                  <a:lnTo>
                    <a:pt x="82144" y="1532"/>
                  </a:lnTo>
                  <a:lnTo>
                    <a:pt x="78636" y="551"/>
                  </a:lnTo>
                  <a:lnTo>
                    <a:pt x="70711" y="0"/>
                  </a:lnTo>
                  <a:lnTo>
                    <a:pt x="67761" y="2039"/>
                  </a:lnTo>
                  <a:lnTo>
                    <a:pt x="61660" y="9949"/>
                  </a:lnTo>
                  <a:lnTo>
                    <a:pt x="48062" y="37762"/>
                  </a:lnTo>
                  <a:lnTo>
                    <a:pt x="15977" y="75792"/>
                  </a:lnTo>
                  <a:lnTo>
                    <a:pt x="2050" y="108398"/>
                  </a:lnTo>
                  <a:lnTo>
                    <a:pt x="0" y="120720"/>
                  </a:lnTo>
                  <a:lnTo>
                    <a:pt x="1911" y="133252"/>
                  </a:lnTo>
                  <a:lnTo>
                    <a:pt x="20793" y="177575"/>
                  </a:lnTo>
                  <a:lnTo>
                    <a:pt x="36460" y="20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280"/>
            <p:cNvSpPr/>
            <p:nvPr>
              <p:custDataLst>
                <p:tags r:id="rId221"/>
              </p:custDataLst>
            </p:nvPr>
          </p:nvSpPr>
          <p:spPr>
            <a:xfrm>
              <a:off x="3686175" y="1552575"/>
              <a:ext cx="23005" cy="66676"/>
            </a:xfrm>
            <a:custGeom>
              <a:avLst/>
              <a:gdLst/>
              <a:ahLst/>
              <a:cxnLst/>
              <a:rect l="0" t="0" r="0" b="0"/>
              <a:pathLst>
                <a:path w="23005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22390" y="23371"/>
                  </a:lnTo>
                  <a:lnTo>
                    <a:pt x="23004" y="37198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281"/>
            <p:cNvSpPr/>
            <p:nvPr>
              <p:custDataLst>
                <p:tags r:id="rId222"/>
              </p:custDataLst>
            </p:nvPr>
          </p:nvSpPr>
          <p:spPr>
            <a:xfrm>
              <a:off x="3702716" y="1466850"/>
              <a:ext cx="12035" cy="19051"/>
            </a:xfrm>
            <a:custGeom>
              <a:avLst/>
              <a:gdLst/>
              <a:ahLst/>
              <a:cxnLst/>
              <a:rect l="0" t="0" r="0" b="0"/>
              <a:pathLst>
                <a:path w="12035" h="19051">
                  <a:moveTo>
                    <a:pt x="12034" y="19050"/>
                  </a:moveTo>
                  <a:lnTo>
                    <a:pt x="12034" y="19050"/>
                  </a:lnTo>
                  <a:lnTo>
                    <a:pt x="12034" y="8937"/>
                  </a:lnTo>
                  <a:lnTo>
                    <a:pt x="9917" y="5958"/>
                  </a:lnTo>
                  <a:lnTo>
                    <a:pt x="6390" y="3972"/>
                  </a:lnTo>
                  <a:lnTo>
                    <a:pt x="0" y="1765"/>
                  </a:lnTo>
                  <a:lnTo>
                    <a:pt x="2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4282"/>
          <p:cNvSpPr/>
          <p:nvPr>
            <p:custDataLst>
              <p:tags r:id="rId1"/>
            </p:custDataLst>
          </p:nvPr>
        </p:nvSpPr>
        <p:spPr>
          <a:xfrm>
            <a:off x="4086618" y="1495425"/>
            <a:ext cx="190108" cy="18658"/>
          </a:xfrm>
          <a:custGeom>
            <a:avLst/>
            <a:gdLst/>
            <a:ahLst/>
            <a:cxnLst/>
            <a:rect l="0" t="0" r="0" b="0"/>
            <a:pathLst>
              <a:path w="190108" h="18658">
                <a:moveTo>
                  <a:pt x="9132" y="9525"/>
                </a:moveTo>
                <a:lnTo>
                  <a:pt x="9132" y="9525"/>
                </a:lnTo>
                <a:lnTo>
                  <a:pt x="0" y="9525"/>
                </a:lnTo>
                <a:lnTo>
                  <a:pt x="14893" y="16071"/>
                </a:lnTo>
                <a:lnTo>
                  <a:pt x="54510" y="18657"/>
                </a:lnTo>
                <a:lnTo>
                  <a:pt x="91830" y="16176"/>
                </a:lnTo>
                <a:lnTo>
                  <a:pt x="137416" y="10839"/>
                </a:lnTo>
                <a:lnTo>
                  <a:pt x="19010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753"/>
          <p:cNvGrpSpPr/>
          <p:nvPr/>
        </p:nvGrpSpPr>
        <p:grpSpPr>
          <a:xfrm>
            <a:off x="2712526" y="1257300"/>
            <a:ext cx="2907225" cy="552451"/>
            <a:chOff x="2712526" y="1257300"/>
            <a:chExt cx="2907225" cy="552451"/>
          </a:xfrm>
        </p:grpSpPr>
        <p:sp>
          <p:nvSpPr>
            <p:cNvPr id="132" name="SMARTInkShape-4283"/>
            <p:cNvSpPr/>
            <p:nvPr>
              <p:custDataLst>
                <p:tags r:id="rId205"/>
              </p:custDataLst>
            </p:nvPr>
          </p:nvSpPr>
          <p:spPr>
            <a:xfrm>
              <a:off x="4595087" y="1363399"/>
              <a:ext cx="129314" cy="151077"/>
            </a:xfrm>
            <a:custGeom>
              <a:avLst/>
              <a:gdLst/>
              <a:ahLst/>
              <a:cxnLst/>
              <a:rect l="0" t="0" r="0" b="0"/>
              <a:pathLst>
                <a:path w="129314" h="151077">
                  <a:moveTo>
                    <a:pt x="5488" y="8201"/>
                  </a:moveTo>
                  <a:lnTo>
                    <a:pt x="5488" y="8201"/>
                  </a:lnTo>
                  <a:lnTo>
                    <a:pt x="5488" y="3145"/>
                  </a:lnTo>
                  <a:lnTo>
                    <a:pt x="4430" y="1655"/>
                  </a:lnTo>
                  <a:lnTo>
                    <a:pt x="2666" y="662"/>
                  </a:lnTo>
                  <a:lnTo>
                    <a:pt x="431" y="0"/>
                  </a:lnTo>
                  <a:lnTo>
                    <a:pt x="0" y="617"/>
                  </a:lnTo>
                  <a:lnTo>
                    <a:pt x="2344" y="4125"/>
                  </a:lnTo>
                  <a:lnTo>
                    <a:pt x="32853" y="45655"/>
                  </a:lnTo>
                  <a:lnTo>
                    <a:pt x="60074" y="86302"/>
                  </a:lnTo>
                  <a:lnTo>
                    <a:pt x="74831" y="112763"/>
                  </a:lnTo>
                  <a:lnTo>
                    <a:pt x="95543" y="134728"/>
                  </a:lnTo>
                  <a:lnTo>
                    <a:pt x="129313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284"/>
            <p:cNvSpPr/>
            <p:nvPr>
              <p:custDataLst>
                <p:tags r:id="rId206"/>
              </p:custDataLst>
            </p:nvPr>
          </p:nvSpPr>
          <p:spPr>
            <a:xfrm>
              <a:off x="4706060" y="1401499"/>
              <a:ext cx="93217" cy="274902"/>
            </a:xfrm>
            <a:custGeom>
              <a:avLst/>
              <a:gdLst/>
              <a:ahLst/>
              <a:cxnLst/>
              <a:rect l="0" t="0" r="0" b="0"/>
              <a:pathLst>
                <a:path w="93217" h="274902">
                  <a:moveTo>
                    <a:pt x="85015" y="8201"/>
                  </a:moveTo>
                  <a:lnTo>
                    <a:pt x="85015" y="8201"/>
                  </a:lnTo>
                  <a:lnTo>
                    <a:pt x="93216" y="0"/>
                  </a:lnTo>
                  <a:lnTo>
                    <a:pt x="86674" y="7600"/>
                  </a:lnTo>
                  <a:lnTo>
                    <a:pt x="77157" y="21546"/>
                  </a:lnTo>
                  <a:lnTo>
                    <a:pt x="58338" y="39099"/>
                  </a:lnTo>
                  <a:lnTo>
                    <a:pt x="15926" y="86608"/>
                  </a:lnTo>
                  <a:lnTo>
                    <a:pt x="7389" y="95260"/>
                  </a:lnTo>
                  <a:lnTo>
                    <a:pt x="2889" y="105455"/>
                  </a:lnTo>
                  <a:lnTo>
                    <a:pt x="0" y="129247"/>
                  </a:lnTo>
                  <a:lnTo>
                    <a:pt x="7035" y="160875"/>
                  </a:lnTo>
                  <a:lnTo>
                    <a:pt x="14520" y="184083"/>
                  </a:lnTo>
                  <a:lnTo>
                    <a:pt x="17585" y="225957"/>
                  </a:lnTo>
                  <a:lnTo>
                    <a:pt x="16946" y="244681"/>
                  </a:lnTo>
                  <a:lnTo>
                    <a:pt x="8815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285"/>
            <p:cNvSpPr/>
            <p:nvPr>
              <p:custDataLst>
                <p:tags r:id="rId207"/>
              </p:custDataLst>
            </p:nvPr>
          </p:nvSpPr>
          <p:spPr>
            <a:xfrm>
              <a:off x="4562867" y="1257300"/>
              <a:ext cx="228209" cy="19051"/>
            </a:xfrm>
            <a:custGeom>
              <a:avLst/>
              <a:gdLst/>
              <a:ahLst/>
              <a:cxnLst/>
              <a:rect l="0" t="0" r="0" b="0"/>
              <a:pathLst>
                <a:path w="228209" h="19051">
                  <a:moveTo>
                    <a:pt x="9133" y="19050"/>
                  </a:moveTo>
                  <a:lnTo>
                    <a:pt x="9133" y="19050"/>
                  </a:lnTo>
                  <a:lnTo>
                    <a:pt x="0" y="9918"/>
                  </a:lnTo>
                  <a:lnTo>
                    <a:pt x="42466" y="6718"/>
                  </a:lnTo>
                  <a:lnTo>
                    <a:pt x="84392" y="1327"/>
                  </a:lnTo>
                  <a:lnTo>
                    <a:pt x="128799" y="393"/>
                  </a:lnTo>
                  <a:lnTo>
                    <a:pt x="161096" y="175"/>
                  </a:lnTo>
                  <a:lnTo>
                    <a:pt x="228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286"/>
            <p:cNvSpPr/>
            <p:nvPr>
              <p:custDataLst>
                <p:tags r:id="rId208"/>
              </p:custDataLst>
            </p:nvPr>
          </p:nvSpPr>
          <p:spPr>
            <a:xfrm>
              <a:off x="5026928" y="1371716"/>
              <a:ext cx="192773" cy="226361"/>
            </a:xfrm>
            <a:custGeom>
              <a:avLst/>
              <a:gdLst/>
              <a:ahLst/>
              <a:cxnLst/>
              <a:rect l="0" t="0" r="0" b="0"/>
              <a:pathLst>
                <a:path w="192773" h="226361">
                  <a:moveTo>
                    <a:pt x="145147" y="9409"/>
                  </a:moveTo>
                  <a:lnTo>
                    <a:pt x="145147" y="9409"/>
                  </a:lnTo>
                  <a:lnTo>
                    <a:pt x="153348" y="9409"/>
                  </a:lnTo>
                  <a:lnTo>
                    <a:pt x="153789" y="8351"/>
                  </a:lnTo>
                  <a:lnTo>
                    <a:pt x="154662" y="0"/>
                  </a:lnTo>
                  <a:lnTo>
                    <a:pt x="154669" y="4975"/>
                  </a:lnTo>
                  <a:lnTo>
                    <a:pt x="153612" y="6453"/>
                  </a:lnTo>
                  <a:lnTo>
                    <a:pt x="111829" y="29959"/>
                  </a:lnTo>
                  <a:lnTo>
                    <a:pt x="69892" y="49099"/>
                  </a:lnTo>
                  <a:lnTo>
                    <a:pt x="28282" y="74651"/>
                  </a:lnTo>
                  <a:lnTo>
                    <a:pt x="19124" y="83561"/>
                  </a:lnTo>
                  <a:lnTo>
                    <a:pt x="16682" y="87419"/>
                  </a:lnTo>
                  <a:lnTo>
                    <a:pt x="16112" y="92107"/>
                  </a:lnTo>
                  <a:lnTo>
                    <a:pt x="18300" y="102961"/>
                  </a:lnTo>
                  <a:lnTo>
                    <a:pt x="22483" y="107760"/>
                  </a:lnTo>
                  <a:lnTo>
                    <a:pt x="35596" y="115915"/>
                  </a:lnTo>
                  <a:lnTo>
                    <a:pt x="81919" y="125505"/>
                  </a:lnTo>
                  <a:lnTo>
                    <a:pt x="124657" y="137838"/>
                  </a:lnTo>
                  <a:lnTo>
                    <a:pt x="127254" y="140537"/>
                  </a:lnTo>
                  <a:lnTo>
                    <a:pt x="127926" y="143394"/>
                  </a:lnTo>
                  <a:lnTo>
                    <a:pt x="127317" y="146358"/>
                  </a:lnTo>
                  <a:lnTo>
                    <a:pt x="118172" y="152472"/>
                  </a:lnTo>
                  <a:lnTo>
                    <a:pt x="75361" y="166319"/>
                  </a:lnTo>
                  <a:lnTo>
                    <a:pt x="28018" y="187296"/>
                  </a:lnTo>
                  <a:lnTo>
                    <a:pt x="13193" y="194525"/>
                  </a:lnTo>
                  <a:lnTo>
                    <a:pt x="4303" y="203161"/>
                  </a:lnTo>
                  <a:lnTo>
                    <a:pt x="451" y="208427"/>
                  </a:lnTo>
                  <a:lnTo>
                    <a:pt x="0" y="211937"/>
                  </a:lnTo>
                  <a:lnTo>
                    <a:pt x="1816" y="214278"/>
                  </a:lnTo>
                  <a:lnTo>
                    <a:pt x="30051" y="223091"/>
                  </a:lnTo>
                  <a:lnTo>
                    <a:pt x="74277" y="226360"/>
                  </a:lnTo>
                  <a:lnTo>
                    <a:pt x="114059" y="217912"/>
                  </a:lnTo>
                  <a:lnTo>
                    <a:pt x="156763" y="211109"/>
                  </a:lnTo>
                  <a:lnTo>
                    <a:pt x="192772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287"/>
            <p:cNvSpPr/>
            <p:nvPr>
              <p:custDataLst>
                <p:tags r:id="rId209"/>
              </p:custDataLst>
            </p:nvPr>
          </p:nvSpPr>
          <p:spPr>
            <a:xfrm>
              <a:off x="5335717" y="1383234"/>
              <a:ext cx="141159" cy="188392"/>
            </a:xfrm>
            <a:custGeom>
              <a:avLst/>
              <a:gdLst/>
              <a:ahLst/>
              <a:cxnLst/>
              <a:rect l="0" t="0" r="0" b="0"/>
              <a:pathLst>
                <a:path w="141159" h="188392">
                  <a:moveTo>
                    <a:pt x="17333" y="26466"/>
                  </a:moveTo>
                  <a:lnTo>
                    <a:pt x="17333" y="26466"/>
                  </a:lnTo>
                  <a:lnTo>
                    <a:pt x="0" y="0"/>
                  </a:lnTo>
                  <a:lnTo>
                    <a:pt x="3849" y="3572"/>
                  </a:lnTo>
                  <a:lnTo>
                    <a:pt x="30831" y="45533"/>
                  </a:lnTo>
                  <a:lnTo>
                    <a:pt x="67401" y="92085"/>
                  </a:lnTo>
                  <a:lnTo>
                    <a:pt x="105110" y="134045"/>
                  </a:lnTo>
                  <a:lnTo>
                    <a:pt x="141158" y="188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288"/>
            <p:cNvSpPr/>
            <p:nvPr>
              <p:custDataLst>
                <p:tags r:id="rId210"/>
              </p:custDataLst>
            </p:nvPr>
          </p:nvSpPr>
          <p:spPr>
            <a:xfrm>
              <a:off x="5325508" y="1367256"/>
              <a:ext cx="189468" cy="242470"/>
            </a:xfrm>
            <a:custGeom>
              <a:avLst/>
              <a:gdLst/>
              <a:ahLst/>
              <a:cxnLst/>
              <a:rect l="0" t="0" r="0" b="0"/>
              <a:pathLst>
                <a:path w="189468" h="242470">
                  <a:moveTo>
                    <a:pt x="189467" y="23394"/>
                  </a:moveTo>
                  <a:lnTo>
                    <a:pt x="189467" y="23394"/>
                  </a:lnTo>
                  <a:lnTo>
                    <a:pt x="189467" y="10137"/>
                  </a:lnTo>
                  <a:lnTo>
                    <a:pt x="186645" y="4096"/>
                  </a:lnTo>
                  <a:lnTo>
                    <a:pt x="184411" y="1004"/>
                  </a:lnTo>
                  <a:lnTo>
                    <a:pt x="180805" y="0"/>
                  </a:lnTo>
                  <a:lnTo>
                    <a:pt x="171153" y="1708"/>
                  </a:lnTo>
                  <a:lnTo>
                    <a:pt x="159808" y="11639"/>
                  </a:lnTo>
                  <a:lnTo>
                    <a:pt x="118691" y="55940"/>
                  </a:lnTo>
                  <a:lnTo>
                    <a:pt x="75113" y="99641"/>
                  </a:lnTo>
                  <a:lnTo>
                    <a:pt x="37922" y="143384"/>
                  </a:lnTo>
                  <a:lnTo>
                    <a:pt x="10734" y="183272"/>
                  </a:lnTo>
                  <a:lnTo>
                    <a:pt x="2454" y="203175"/>
                  </a:lnTo>
                  <a:lnTo>
                    <a:pt x="0" y="220831"/>
                  </a:lnTo>
                  <a:lnTo>
                    <a:pt x="8492" y="242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289"/>
            <p:cNvSpPr/>
            <p:nvPr>
              <p:custDataLst>
                <p:tags r:id="rId211"/>
              </p:custDataLst>
            </p:nvPr>
          </p:nvSpPr>
          <p:spPr>
            <a:xfrm>
              <a:off x="5572125" y="15430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417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290"/>
            <p:cNvSpPr/>
            <p:nvPr>
              <p:custDataLst>
                <p:tags r:id="rId212"/>
              </p:custDataLst>
            </p:nvPr>
          </p:nvSpPr>
          <p:spPr>
            <a:xfrm>
              <a:off x="5577045" y="1447800"/>
              <a:ext cx="42706" cy="19051"/>
            </a:xfrm>
            <a:custGeom>
              <a:avLst/>
              <a:gdLst/>
              <a:ahLst/>
              <a:cxnLst/>
              <a:rect l="0" t="0" r="0" b="0"/>
              <a:pathLst>
                <a:path w="42706" h="19051">
                  <a:moveTo>
                    <a:pt x="14130" y="19050"/>
                  </a:moveTo>
                  <a:lnTo>
                    <a:pt x="14130" y="19050"/>
                  </a:lnTo>
                  <a:lnTo>
                    <a:pt x="14130" y="13994"/>
                  </a:lnTo>
                  <a:lnTo>
                    <a:pt x="13072" y="12504"/>
                  </a:lnTo>
                  <a:lnTo>
                    <a:pt x="11308" y="11511"/>
                  </a:lnTo>
                  <a:lnTo>
                    <a:pt x="873" y="9918"/>
                  </a:lnTo>
                  <a:lnTo>
                    <a:pt x="0" y="10845"/>
                  </a:lnTo>
                  <a:lnTo>
                    <a:pt x="477" y="12522"/>
                  </a:lnTo>
                  <a:lnTo>
                    <a:pt x="1853" y="14698"/>
                  </a:lnTo>
                  <a:lnTo>
                    <a:pt x="4887" y="15090"/>
                  </a:lnTo>
                  <a:lnTo>
                    <a:pt x="34821" y="9095"/>
                  </a:lnTo>
                  <a:lnTo>
                    <a:pt x="37449" y="7121"/>
                  </a:lnTo>
                  <a:lnTo>
                    <a:pt x="42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291"/>
            <p:cNvSpPr/>
            <p:nvPr>
              <p:custDataLst>
                <p:tags r:id="rId213"/>
              </p:custDataLst>
            </p:nvPr>
          </p:nvSpPr>
          <p:spPr>
            <a:xfrm>
              <a:off x="2712526" y="1762125"/>
              <a:ext cx="2840550" cy="47626"/>
            </a:xfrm>
            <a:custGeom>
              <a:avLst/>
              <a:gdLst/>
              <a:ahLst/>
              <a:cxnLst/>
              <a:rect l="0" t="0" r="0" b="0"/>
              <a:pathLst>
                <a:path w="2840550" h="47626">
                  <a:moveTo>
                    <a:pt x="97349" y="0"/>
                  </a:moveTo>
                  <a:lnTo>
                    <a:pt x="97349" y="0"/>
                  </a:lnTo>
                  <a:lnTo>
                    <a:pt x="52520" y="0"/>
                  </a:lnTo>
                  <a:lnTo>
                    <a:pt x="8112" y="0"/>
                  </a:lnTo>
                  <a:lnTo>
                    <a:pt x="2932" y="0"/>
                  </a:lnTo>
                  <a:lnTo>
                    <a:pt x="538" y="1058"/>
                  </a:lnTo>
                  <a:lnTo>
                    <a:pt x="0" y="2822"/>
                  </a:lnTo>
                  <a:lnTo>
                    <a:pt x="700" y="5056"/>
                  </a:lnTo>
                  <a:lnTo>
                    <a:pt x="26967" y="13258"/>
                  </a:lnTo>
                  <a:lnTo>
                    <a:pt x="68263" y="17334"/>
                  </a:lnTo>
                  <a:lnTo>
                    <a:pt x="108957" y="23598"/>
                  </a:lnTo>
                  <a:lnTo>
                    <a:pt x="152882" y="27100"/>
                  </a:lnTo>
                  <a:lnTo>
                    <a:pt x="186589" y="30742"/>
                  </a:lnTo>
                  <a:lnTo>
                    <a:pt x="222736" y="34830"/>
                  </a:lnTo>
                  <a:lnTo>
                    <a:pt x="259968" y="36646"/>
                  </a:lnTo>
                  <a:lnTo>
                    <a:pt x="300505" y="37454"/>
                  </a:lnTo>
                  <a:lnTo>
                    <a:pt x="344274" y="38871"/>
                  </a:lnTo>
                  <a:lnTo>
                    <a:pt x="367799" y="40731"/>
                  </a:lnTo>
                  <a:lnTo>
                    <a:pt x="391949" y="43029"/>
                  </a:lnTo>
                  <a:lnTo>
                    <a:pt x="417574" y="44561"/>
                  </a:lnTo>
                  <a:lnTo>
                    <a:pt x="444183" y="45582"/>
                  </a:lnTo>
                  <a:lnTo>
                    <a:pt x="471447" y="46263"/>
                  </a:lnTo>
                  <a:lnTo>
                    <a:pt x="500206" y="46717"/>
                  </a:lnTo>
                  <a:lnTo>
                    <a:pt x="529962" y="47020"/>
                  </a:lnTo>
                  <a:lnTo>
                    <a:pt x="560382" y="47221"/>
                  </a:lnTo>
                  <a:lnTo>
                    <a:pt x="591246" y="47356"/>
                  </a:lnTo>
                  <a:lnTo>
                    <a:pt x="622405" y="47445"/>
                  </a:lnTo>
                  <a:lnTo>
                    <a:pt x="653762" y="47505"/>
                  </a:lnTo>
                  <a:lnTo>
                    <a:pt x="686307" y="47545"/>
                  </a:lnTo>
                  <a:lnTo>
                    <a:pt x="719646" y="47572"/>
                  </a:lnTo>
                  <a:lnTo>
                    <a:pt x="753514" y="47590"/>
                  </a:lnTo>
                  <a:lnTo>
                    <a:pt x="788792" y="47601"/>
                  </a:lnTo>
                  <a:lnTo>
                    <a:pt x="825011" y="47609"/>
                  </a:lnTo>
                  <a:lnTo>
                    <a:pt x="861857" y="47615"/>
                  </a:lnTo>
                  <a:lnTo>
                    <a:pt x="899121" y="47618"/>
                  </a:lnTo>
                  <a:lnTo>
                    <a:pt x="936664" y="47620"/>
                  </a:lnTo>
                  <a:lnTo>
                    <a:pt x="974392" y="47622"/>
                  </a:lnTo>
                  <a:lnTo>
                    <a:pt x="1013303" y="47623"/>
                  </a:lnTo>
                  <a:lnTo>
                    <a:pt x="1053001" y="47624"/>
                  </a:lnTo>
                  <a:lnTo>
                    <a:pt x="1093225" y="47624"/>
                  </a:lnTo>
                  <a:lnTo>
                    <a:pt x="1135917" y="47625"/>
                  </a:lnTo>
                  <a:lnTo>
                    <a:pt x="1180252" y="47625"/>
                  </a:lnTo>
                  <a:lnTo>
                    <a:pt x="1225684" y="47625"/>
                  </a:lnTo>
                  <a:lnTo>
                    <a:pt x="1268673" y="47625"/>
                  </a:lnTo>
                  <a:lnTo>
                    <a:pt x="1310032" y="47625"/>
                  </a:lnTo>
                  <a:lnTo>
                    <a:pt x="1350304" y="47625"/>
                  </a:lnTo>
                  <a:lnTo>
                    <a:pt x="1391969" y="47625"/>
                  </a:lnTo>
                  <a:lnTo>
                    <a:pt x="1434562" y="47625"/>
                  </a:lnTo>
                  <a:lnTo>
                    <a:pt x="1477774" y="47625"/>
                  </a:lnTo>
                  <a:lnTo>
                    <a:pt x="1521399" y="47625"/>
                  </a:lnTo>
                  <a:lnTo>
                    <a:pt x="1565299" y="47625"/>
                  </a:lnTo>
                  <a:lnTo>
                    <a:pt x="1609383" y="47625"/>
                  </a:lnTo>
                  <a:lnTo>
                    <a:pt x="1653588" y="47625"/>
                  </a:lnTo>
                  <a:lnTo>
                    <a:pt x="1697875" y="47625"/>
                  </a:lnTo>
                  <a:lnTo>
                    <a:pt x="1742216" y="47625"/>
                  </a:lnTo>
                  <a:lnTo>
                    <a:pt x="1785536" y="47625"/>
                  </a:lnTo>
                  <a:lnTo>
                    <a:pt x="1828174" y="47625"/>
                  </a:lnTo>
                  <a:lnTo>
                    <a:pt x="1870357" y="47625"/>
                  </a:lnTo>
                  <a:lnTo>
                    <a:pt x="1912238" y="47625"/>
                  </a:lnTo>
                  <a:lnTo>
                    <a:pt x="1953916" y="47625"/>
                  </a:lnTo>
                  <a:lnTo>
                    <a:pt x="1995461" y="47625"/>
                  </a:lnTo>
                  <a:lnTo>
                    <a:pt x="2035857" y="47625"/>
                  </a:lnTo>
                  <a:lnTo>
                    <a:pt x="2075487" y="47625"/>
                  </a:lnTo>
                  <a:lnTo>
                    <a:pt x="2114608" y="47625"/>
                  </a:lnTo>
                  <a:lnTo>
                    <a:pt x="2151272" y="47625"/>
                  </a:lnTo>
                  <a:lnTo>
                    <a:pt x="2186297" y="47625"/>
                  </a:lnTo>
                  <a:lnTo>
                    <a:pt x="2220231" y="47625"/>
                  </a:lnTo>
                  <a:lnTo>
                    <a:pt x="2253437" y="47625"/>
                  </a:lnTo>
                  <a:lnTo>
                    <a:pt x="2286158" y="47625"/>
                  </a:lnTo>
                  <a:lnTo>
                    <a:pt x="2318555" y="47625"/>
                  </a:lnTo>
                  <a:lnTo>
                    <a:pt x="2350737" y="47625"/>
                  </a:lnTo>
                  <a:lnTo>
                    <a:pt x="2382774" y="47625"/>
                  </a:lnTo>
                  <a:lnTo>
                    <a:pt x="2414716" y="47625"/>
                  </a:lnTo>
                  <a:lnTo>
                    <a:pt x="2444477" y="47625"/>
                  </a:lnTo>
                  <a:lnTo>
                    <a:pt x="2472784" y="47625"/>
                  </a:lnTo>
                  <a:lnTo>
                    <a:pt x="2500123" y="47625"/>
                  </a:lnTo>
                  <a:lnTo>
                    <a:pt x="2526815" y="46567"/>
                  </a:lnTo>
                  <a:lnTo>
                    <a:pt x="2553076" y="44803"/>
                  </a:lnTo>
                  <a:lnTo>
                    <a:pt x="2579050" y="42569"/>
                  </a:lnTo>
                  <a:lnTo>
                    <a:pt x="2624843" y="40086"/>
                  </a:lnTo>
                  <a:lnTo>
                    <a:pt x="2666363" y="38983"/>
                  </a:lnTo>
                  <a:lnTo>
                    <a:pt x="2705984" y="38492"/>
                  </a:lnTo>
                  <a:lnTo>
                    <a:pt x="2741936" y="38274"/>
                  </a:lnTo>
                  <a:lnTo>
                    <a:pt x="2775554" y="37119"/>
                  </a:lnTo>
                  <a:lnTo>
                    <a:pt x="2818939" y="31577"/>
                  </a:lnTo>
                  <a:lnTo>
                    <a:pt x="284054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754"/>
          <p:cNvGrpSpPr/>
          <p:nvPr/>
        </p:nvGrpSpPr>
        <p:grpSpPr>
          <a:xfrm>
            <a:off x="3007557" y="1943608"/>
            <a:ext cx="2240719" cy="399543"/>
            <a:chOff x="3007557" y="1943608"/>
            <a:chExt cx="2240719" cy="399543"/>
          </a:xfrm>
        </p:grpSpPr>
        <p:sp>
          <p:nvSpPr>
            <p:cNvPr id="142" name="SMARTInkShape-4292"/>
            <p:cNvSpPr/>
            <p:nvPr>
              <p:custDataLst>
                <p:tags r:id="rId192"/>
              </p:custDataLst>
            </p:nvPr>
          </p:nvSpPr>
          <p:spPr>
            <a:xfrm>
              <a:off x="3007557" y="2048336"/>
              <a:ext cx="288094" cy="279012"/>
            </a:xfrm>
            <a:custGeom>
              <a:avLst/>
              <a:gdLst/>
              <a:ahLst/>
              <a:cxnLst/>
              <a:rect l="0" t="0" r="0" b="0"/>
              <a:pathLst>
                <a:path w="288094" h="279012">
                  <a:moveTo>
                    <a:pt x="221418" y="28114"/>
                  </a:moveTo>
                  <a:lnTo>
                    <a:pt x="221418" y="28114"/>
                  </a:lnTo>
                  <a:lnTo>
                    <a:pt x="221418" y="18001"/>
                  </a:lnTo>
                  <a:lnTo>
                    <a:pt x="222476" y="15022"/>
                  </a:lnTo>
                  <a:lnTo>
                    <a:pt x="224240" y="13036"/>
                  </a:lnTo>
                  <a:lnTo>
                    <a:pt x="226474" y="11712"/>
                  </a:lnTo>
                  <a:lnTo>
                    <a:pt x="227964" y="9771"/>
                  </a:lnTo>
                  <a:lnTo>
                    <a:pt x="230551" y="1095"/>
                  </a:lnTo>
                  <a:lnTo>
                    <a:pt x="229623" y="577"/>
                  </a:lnTo>
                  <a:lnTo>
                    <a:pt x="225770" y="0"/>
                  </a:lnTo>
                  <a:lnTo>
                    <a:pt x="182634" y="15813"/>
                  </a:lnTo>
                  <a:lnTo>
                    <a:pt x="143664" y="31342"/>
                  </a:lnTo>
                  <a:lnTo>
                    <a:pt x="101323" y="50545"/>
                  </a:lnTo>
                  <a:lnTo>
                    <a:pt x="58521" y="74054"/>
                  </a:lnTo>
                  <a:lnTo>
                    <a:pt x="40743" y="92056"/>
                  </a:lnTo>
                  <a:lnTo>
                    <a:pt x="38526" y="98259"/>
                  </a:lnTo>
                  <a:lnTo>
                    <a:pt x="38886" y="110795"/>
                  </a:lnTo>
                  <a:lnTo>
                    <a:pt x="43638" y="114984"/>
                  </a:lnTo>
                  <a:lnTo>
                    <a:pt x="60207" y="119640"/>
                  </a:lnTo>
                  <a:lnTo>
                    <a:pt x="98792" y="123687"/>
                  </a:lnTo>
                  <a:lnTo>
                    <a:pt x="140438" y="130758"/>
                  </a:lnTo>
                  <a:lnTo>
                    <a:pt x="162852" y="135080"/>
                  </a:lnTo>
                  <a:lnTo>
                    <a:pt x="169674" y="137524"/>
                  </a:lnTo>
                  <a:lnTo>
                    <a:pt x="173164" y="141271"/>
                  </a:lnTo>
                  <a:lnTo>
                    <a:pt x="174432" y="145885"/>
                  </a:lnTo>
                  <a:lnTo>
                    <a:pt x="174219" y="151078"/>
                  </a:lnTo>
                  <a:lnTo>
                    <a:pt x="165515" y="162493"/>
                  </a:lnTo>
                  <a:lnTo>
                    <a:pt x="119590" y="192291"/>
                  </a:lnTo>
                  <a:lnTo>
                    <a:pt x="72411" y="216781"/>
                  </a:lnTo>
                  <a:lnTo>
                    <a:pt x="29379" y="244543"/>
                  </a:lnTo>
                  <a:lnTo>
                    <a:pt x="13301" y="253421"/>
                  </a:lnTo>
                  <a:lnTo>
                    <a:pt x="2627" y="264423"/>
                  </a:lnTo>
                  <a:lnTo>
                    <a:pt x="415" y="269261"/>
                  </a:lnTo>
                  <a:lnTo>
                    <a:pt x="0" y="273546"/>
                  </a:lnTo>
                  <a:lnTo>
                    <a:pt x="781" y="277460"/>
                  </a:lnTo>
                  <a:lnTo>
                    <a:pt x="5535" y="279011"/>
                  </a:lnTo>
                  <a:lnTo>
                    <a:pt x="46404" y="276719"/>
                  </a:lnTo>
                  <a:lnTo>
                    <a:pt x="84190" y="273225"/>
                  </a:lnTo>
                  <a:lnTo>
                    <a:pt x="123961" y="265487"/>
                  </a:lnTo>
                  <a:lnTo>
                    <a:pt x="167495" y="259313"/>
                  </a:lnTo>
                  <a:lnTo>
                    <a:pt x="210649" y="252171"/>
                  </a:lnTo>
                  <a:lnTo>
                    <a:pt x="254637" y="242200"/>
                  </a:lnTo>
                  <a:lnTo>
                    <a:pt x="288093" y="228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293"/>
            <p:cNvSpPr/>
            <p:nvPr>
              <p:custDataLst>
                <p:tags r:id="rId193"/>
              </p:custDataLst>
            </p:nvPr>
          </p:nvSpPr>
          <p:spPr>
            <a:xfrm>
              <a:off x="3381375" y="2070962"/>
              <a:ext cx="142876" cy="215039"/>
            </a:xfrm>
            <a:custGeom>
              <a:avLst/>
              <a:gdLst/>
              <a:ahLst/>
              <a:cxnLst/>
              <a:rect l="0" t="0" r="0" b="0"/>
              <a:pathLst>
                <a:path w="142876" h="21503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6546" y="4450"/>
                  </a:lnTo>
                  <a:lnTo>
                    <a:pt x="26752" y="50345"/>
                  </a:lnTo>
                  <a:lnTo>
                    <a:pt x="54176" y="94785"/>
                  </a:lnTo>
                  <a:lnTo>
                    <a:pt x="76867" y="132841"/>
                  </a:lnTo>
                  <a:lnTo>
                    <a:pt x="101492" y="171523"/>
                  </a:lnTo>
                  <a:lnTo>
                    <a:pt x="142875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294"/>
            <p:cNvSpPr/>
            <p:nvPr>
              <p:custDataLst>
                <p:tags r:id="rId194"/>
              </p:custDataLst>
            </p:nvPr>
          </p:nvSpPr>
          <p:spPr>
            <a:xfrm>
              <a:off x="3409950" y="2071845"/>
              <a:ext cx="161926" cy="233206"/>
            </a:xfrm>
            <a:custGeom>
              <a:avLst/>
              <a:gdLst/>
              <a:ahLst/>
              <a:cxnLst/>
              <a:rect l="0" t="0" r="0" b="0"/>
              <a:pathLst>
                <a:path w="161926" h="233206">
                  <a:moveTo>
                    <a:pt x="161925" y="14130"/>
                  </a:moveTo>
                  <a:lnTo>
                    <a:pt x="161925" y="14130"/>
                  </a:lnTo>
                  <a:lnTo>
                    <a:pt x="161925" y="872"/>
                  </a:lnTo>
                  <a:lnTo>
                    <a:pt x="159808" y="0"/>
                  </a:lnTo>
                  <a:lnTo>
                    <a:pt x="151812" y="1853"/>
                  </a:lnTo>
                  <a:lnTo>
                    <a:pt x="112968" y="32504"/>
                  </a:lnTo>
                  <a:lnTo>
                    <a:pt x="80994" y="58446"/>
                  </a:lnTo>
                  <a:lnTo>
                    <a:pt x="73039" y="71221"/>
                  </a:lnTo>
                  <a:lnTo>
                    <a:pt x="70917" y="77590"/>
                  </a:lnTo>
                  <a:lnTo>
                    <a:pt x="37388" y="123928"/>
                  </a:lnTo>
                  <a:lnTo>
                    <a:pt x="19374" y="167191"/>
                  </a:lnTo>
                  <a:lnTo>
                    <a:pt x="0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295"/>
            <p:cNvSpPr/>
            <p:nvPr>
              <p:custDataLst>
                <p:tags r:id="rId195"/>
              </p:custDataLst>
            </p:nvPr>
          </p:nvSpPr>
          <p:spPr>
            <a:xfrm>
              <a:off x="3571875" y="22860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40932"/>
                  </a:lnTo>
                  <a:lnTo>
                    <a:pt x="2822" y="47472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296"/>
            <p:cNvSpPr/>
            <p:nvPr>
              <p:custDataLst>
                <p:tags r:id="rId196"/>
              </p:custDataLst>
            </p:nvPr>
          </p:nvSpPr>
          <p:spPr>
            <a:xfrm>
              <a:off x="3581662" y="2194787"/>
              <a:ext cx="9264" cy="5489"/>
            </a:xfrm>
            <a:custGeom>
              <a:avLst/>
              <a:gdLst/>
              <a:ahLst/>
              <a:cxnLst/>
              <a:rect l="0" t="0" r="0" b="0"/>
              <a:pathLst>
                <a:path w="9264" h="5489">
                  <a:moveTo>
                    <a:pt x="9263" y="5488"/>
                  </a:moveTo>
                  <a:lnTo>
                    <a:pt x="9263" y="5488"/>
                  </a:lnTo>
                  <a:lnTo>
                    <a:pt x="4206" y="5488"/>
                  </a:lnTo>
                  <a:lnTo>
                    <a:pt x="2717" y="4430"/>
                  </a:lnTo>
                  <a:lnTo>
                    <a:pt x="1724" y="2666"/>
                  </a:lnTo>
                  <a:lnTo>
                    <a:pt x="1062" y="432"/>
                  </a:lnTo>
                  <a:lnTo>
                    <a:pt x="621" y="0"/>
                  </a:lnTo>
                  <a:lnTo>
                    <a:pt x="327" y="771"/>
                  </a:lnTo>
                  <a:lnTo>
                    <a:pt x="131" y="2343"/>
                  </a:lnTo>
                  <a:lnTo>
                    <a:pt x="0" y="23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297"/>
            <p:cNvSpPr/>
            <p:nvPr>
              <p:custDataLst>
                <p:tags r:id="rId197"/>
              </p:custDataLst>
            </p:nvPr>
          </p:nvSpPr>
          <p:spPr>
            <a:xfrm>
              <a:off x="3619500" y="1943608"/>
              <a:ext cx="133351" cy="123318"/>
            </a:xfrm>
            <a:custGeom>
              <a:avLst/>
              <a:gdLst/>
              <a:ahLst/>
              <a:cxnLst/>
              <a:rect l="0" t="0" r="0" b="0"/>
              <a:pathLst>
                <a:path w="133351" h="123318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5057" y="5284"/>
                  </a:lnTo>
                  <a:lnTo>
                    <a:pt x="10361" y="2066"/>
                  </a:lnTo>
                  <a:lnTo>
                    <a:pt x="18364" y="636"/>
                  </a:lnTo>
                  <a:lnTo>
                    <a:pt x="32503" y="0"/>
                  </a:lnTo>
                  <a:lnTo>
                    <a:pt x="37544" y="889"/>
                  </a:lnTo>
                  <a:lnTo>
                    <a:pt x="40904" y="2540"/>
                  </a:lnTo>
                  <a:lnTo>
                    <a:pt x="43144" y="4699"/>
                  </a:lnTo>
                  <a:lnTo>
                    <a:pt x="51354" y="22907"/>
                  </a:lnTo>
                  <a:lnTo>
                    <a:pt x="51752" y="36710"/>
                  </a:lnTo>
                  <a:lnTo>
                    <a:pt x="46052" y="69226"/>
                  </a:lnTo>
                  <a:lnTo>
                    <a:pt x="37754" y="81990"/>
                  </a:lnTo>
                  <a:lnTo>
                    <a:pt x="29832" y="89075"/>
                  </a:lnTo>
                  <a:lnTo>
                    <a:pt x="26238" y="90964"/>
                  </a:lnTo>
                  <a:lnTo>
                    <a:pt x="11480" y="110812"/>
                  </a:lnTo>
                  <a:lnTo>
                    <a:pt x="14003" y="111805"/>
                  </a:lnTo>
                  <a:lnTo>
                    <a:pt x="49717" y="119105"/>
                  </a:lnTo>
                  <a:lnTo>
                    <a:pt x="64355" y="116895"/>
                  </a:lnTo>
                  <a:lnTo>
                    <a:pt x="133350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298"/>
            <p:cNvSpPr/>
            <p:nvPr>
              <p:custDataLst>
                <p:tags r:id="rId198"/>
              </p:custDataLst>
            </p:nvPr>
          </p:nvSpPr>
          <p:spPr>
            <a:xfrm>
              <a:off x="3924334" y="2238375"/>
              <a:ext cx="180942" cy="9516"/>
            </a:xfrm>
            <a:custGeom>
              <a:avLst/>
              <a:gdLst/>
              <a:ahLst/>
              <a:cxnLst/>
              <a:rect l="0" t="0" r="0" b="0"/>
              <a:pathLst>
                <a:path w="180942" h="9516">
                  <a:moveTo>
                    <a:pt x="9491" y="0"/>
                  </a:moveTo>
                  <a:lnTo>
                    <a:pt x="9491" y="0"/>
                  </a:lnTo>
                  <a:lnTo>
                    <a:pt x="359" y="0"/>
                  </a:lnTo>
                  <a:lnTo>
                    <a:pt x="0" y="8201"/>
                  </a:lnTo>
                  <a:lnTo>
                    <a:pt x="1047" y="8642"/>
                  </a:lnTo>
                  <a:lnTo>
                    <a:pt x="40671" y="9490"/>
                  </a:lnTo>
                  <a:lnTo>
                    <a:pt x="77526" y="9515"/>
                  </a:lnTo>
                  <a:lnTo>
                    <a:pt x="124702" y="6702"/>
                  </a:lnTo>
                  <a:lnTo>
                    <a:pt x="180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299"/>
            <p:cNvSpPr/>
            <p:nvPr>
              <p:custDataLst>
                <p:tags r:id="rId199"/>
              </p:custDataLst>
            </p:nvPr>
          </p:nvSpPr>
          <p:spPr>
            <a:xfrm>
              <a:off x="4276725" y="2019300"/>
              <a:ext cx="295276" cy="28576"/>
            </a:xfrm>
            <a:custGeom>
              <a:avLst/>
              <a:gdLst/>
              <a:ahLst/>
              <a:cxnLst/>
              <a:rect l="0" t="0" r="0" b="0"/>
              <a:pathLst>
                <a:path w="2952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3175" y="22029"/>
                  </a:lnTo>
                  <a:lnTo>
                    <a:pt x="44310" y="18253"/>
                  </a:lnTo>
                  <a:lnTo>
                    <a:pt x="89264" y="11563"/>
                  </a:lnTo>
                  <a:lnTo>
                    <a:pt x="124524" y="4871"/>
                  </a:lnTo>
                  <a:lnTo>
                    <a:pt x="167776" y="1443"/>
                  </a:lnTo>
                  <a:lnTo>
                    <a:pt x="199803" y="642"/>
                  </a:lnTo>
                  <a:lnTo>
                    <a:pt x="244762" y="190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300"/>
            <p:cNvSpPr/>
            <p:nvPr>
              <p:custDataLst>
                <p:tags r:id="rId200"/>
              </p:custDataLst>
            </p:nvPr>
          </p:nvSpPr>
          <p:spPr>
            <a:xfrm>
              <a:off x="4741179" y="2077774"/>
              <a:ext cx="183247" cy="206346"/>
            </a:xfrm>
            <a:custGeom>
              <a:avLst/>
              <a:gdLst/>
              <a:ahLst/>
              <a:cxnLst/>
              <a:rect l="0" t="0" r="0" b="0"/>
              <a:pathLst>
                <a:path w="183247" h="206346">
                  <a:moveTo>
                    <a:pt x="164196" y="8201"/>
                  </a:moveTo>
                  <a:lnTo>
                    <a:pt x="164196" y="8201"/>
                  </a:lnTo>
                  <a:lnTo>
                    <a:pt x="164196" y="3144"/>
                  </a:lnTo>
                  <a:lnTo>
                    <a:pt x="163138" y="1655"/>
                  </a:lnTo>
                  <a:lnTo>
                    <a:pt x="161374" y="662"/>
                  </a:lnTo>
                  <a:lnTo>
                    <a:pt x="159140" y="0"/>
                  </a:lnTo>
                  <a:lnTo>
                    <a:pt x="156592" y="617"/>
                  </a:lnTo>
                  <a:lnTo>
                    <a:pt x="114083" y="26157"/>
                  </a:lnTo>
                  <a:lnTo>
                    <a:pt x="67403" y="45957"/>
                  </a:lnTo>
                  <a:lnTo>
                    <a:pt x="33119" y="68217"/>
                  </a:lnTo>
                  <a:lnTo>
                    <a:pt x="29187" y="72553"/>
                  </a:lnTo>
                  <a:lnTo>
                    <a:pt x="24817" y="83016"/>
                  </a:lnTo>
                  <a:lnTo>
                    <a:pt x="24710" y="87711"/>
                  </a:lnTo>
                  <a:lnTo>
                    <a:pt x="27413" y="95750"/>
                  </a:lnTo>
                  <a:lnTo>
                    <a:pt x="37787" y="102850"/>
                  </a:lnTo>
                  <a:lnTo>
                    <a:pt x="81525" y="117440"/>
                  </a:lnTo>
                  <a:lnTo>
                    <a:pt x="102894" y="126058"/>
                  </a:lnTo>
                  <a:lnTo>
                    <a:pt x="106394" y="129105"/>
                  </a:lnTo>
                  <a:lnTo>
                    <a:pt x="107670" y="132196"/>
                  </a:lnTo>
                  <a:lnTo>
                    <a:pt x="107463" y="135314"/>
                  </a:lnTo>
                  <a:lnTo>
                    <a:pt x="105207" y="138451"/>
                  </a:lnTo>
                  <a:lnTo>
                    <a:pt x="97056" y="144760"/>
                  </a:lnTo>
                  <a:lnTo>
                    <a:pt x="55283" y="160605"/>
                  </a:lnTo>
                  <a:lnTo>
                    <a:pt x="36415" y="166953"/>
                  </a:lnTo>
                  <a:lnTo>
                    <a:pt x="451" y="192351"/>
                  </a:lnTo>
                  <a:lnTo>
                    <a:pt x="0" y="195526"/>
                  </a:lnTo>
                  <a:lnTo>
                    <a:pt x="1815" y="198701"/>
                  </a:lnTo>
                  <a:lnTo>
                    <a:pt x="5142" y="201876"/>
                  </a:lnTo>
                  <a:lnTo>
                    <a:pt x="35107" y="206345"/>
                  </a:lnTo>
                  <a:lnTo>
                    <a:pt x="81860" y="201308"/>
                  </a:lnTo>
                  <a:lnTo>
                    <a:pt x="128803" y="193988"/>
                  </a:lnTo>
                  <a:lnTo>
                    <a:pt x="183246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301"/>
            <p:cNvSpPr/>
            <p:nvPr>
              <p:custDataLst>
                <p:tags r:id="rId201"/>
              </p:custDataLst>
            </p:nvPr>
          </p:nvSpPr>
          <p:spPr>
            <a:xfrm>
              <a:off x="5040049" y="2076450"/>
              <a:ext cx="160602" cy="180976"/>
            </a:xfrm>
            <a:custGeom>
              <a:avLst/>
              <a:gdLst/>
              <a:ahLst/>
              <a:cxnLst/>
              <a:rect l="0" t="0" r="0" b="0"/>
              <a:pathLst>
                <a:path w="160602" h="18097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4125" y="18314"/>
                  </a:lnTo>
                  <a:lnTo>
                    <a:pt x="26158" y="59245"/>
                  </a:lnTo>
                  <a:lnTo>
                    <a:pt x="68648" y="106663"/>
                  </a:lnTo>
                  <a:lnTo>
                    <a:pt x="93950" y="137603"/>
                  </a:lnTo>
                  <a:lnTo>
                    <a:pt x="160601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302"/>
            <p:cNvSpPr/>
            <p:nvPr>
              <p:custDataLst>
                <p:tags r:id="rId202"/>
              </p:custDataLst>
            </p:nvPr>
          </p:nvSpPr>
          <p:spPr>
            <a:xfrm>
              <a:off x="5059587" y="2077235"/>
              <a:ext cx="160114" cy="227816"/>
            </a:xfrm>
            <a:custGeom>
              <a:avLst/>
              <a:gdLst/>
              <a:ahLst/>
              <a:cxnLst/>
              <a:rect l="0" t="0" r="0" b="0"/>
              <a:pathLst>
                <a:path w="160114" h="227816">
                  <a:moveTo>
                    <a:pt x="160113" y="18265"/>
                  </a:moveTo>
                  <a:lnTo>
                    <a:pt x="160113" y="18265"/>
                  </a:lnTo>
                  <a:lnTo>
                    <a:pt x="160113" y="8152"/>
                  </a:lnTo>
                  <a:lnTo>
                    <a:pt x="159055" y="5173"/>
                  </a:lnTo>
                  <a:lnTo>
                    <a:pt x="157291" y="3187"/>
                  </a:lnTo>
                  <a:lnTo>
                    <a:pt x="152509" y="980"/>
                  </a:lnTo>
                  <a:lnTo>
                    <a:pt x="146856" y="0"/>
                  </a:lnTo>
                  <a:lnTo>
                    <a:pt x="120453" y="21125"/>
                  </a:lnTo>
                  <a:lnTo>
                    <a:pt x="82244" y="63261"/>
                  </a:lnTo>
                  <a:lnTo>
                    <a:pt x="53969" y="100913"/>
                  </a:lnTo>
                  <a:lnTo>
                    <a:pt x="29667" y="141482"/>
                  </a:lnTo>
                  <a:lnTo>
                    <a:pt x="16052" y="182096"/>
                  </a:lnTo>
                  <a:lnTo>
                    <a:pt x="7361" y="203685"/>
                  </a:lnTo>
                  <a:lnTo>
                    <a:pt x="2265" y="212857"/>
                  </a:lnTo>
                  <a:lnTo>
                    <a:pt x="0" y="220462"/>
                  </a:lnTo>
                  <a:lnTo>
                    <a:pt x="454" y="222913"/>
                  </a:lnTo>
                  <a:lnTo>
                    <a:pt x="7713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303"/>
            <p:cNvSpPr/>
            <p:nvPr>
              <p:custDataLst>
                <p:tags r:id="rId203"/>
              </p:custDataLst>
            </p:nvPr>
          </p:nvSpPr>
          <p:spPr>
            <a:xfrm>
              <a:off x="5219700" y="22669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304"/>
            <p:cNvSpPr/>
            <p:nvPr>
              <p:custDataLst>
                <p:tags r:id="rId204"/>
              </p:custDataLst>
            </p:nvPr>
          </p:nvSpPr>
          <p:spPr>
            <a:xfrm>
              <a:off x="5238750" y="21717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8467" y="22029"/>
                  </a:lnTo>
                  <a:lnTo>
                    <a:pt x="6703" y="21036"/>
                  </a:lnTo>
                  <a:lnTo>
                    <a:pt x="4469" y="20374"/>
                  </a:lnTo>
                  <a:lnTo>
                    <a:pt x="2980" y="178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755"/>
          <p:cNvGrpSpPr/>
          <p:nvPr/>
        </p:nvGrpSpPr>
        <p:grpSpPr>
          <a:xfrm>
            <a:off x="4333875" y="2105452"/>
            <a:ext cx="152401" cy="202316"/>
            <a:chOff x="4333875" y="2105452"/>
            <a:chExt cx="152401" cy="202316"/>
          </a:xfrm>
        </p:grpSpPr>
        <p:sp>
          <p:nvSpPr>
            <p:cNvPr id="156" name="SMARTInkShape-4305"/>
            <p:cNvSpPr/>
            <p:nvPr>
              <p:custDataLst>
                <p:tags r:id="rId190"/>
              </p:custDataLst>
            </p:nvPr>
          </p:nvSpPr>
          <p:spPr>
            <a:xfrm>
              <a:off x="4333875" y="2105452"/>
              <a:ext cx="142876" cy="180549"/>
            </a:xfrm>
            <a:custGeom>
              <a:avLst/>
              <a:gdLst/>
              <a:ahLst/>
              <a:cxnLst/>
              <a:rect l="0" t="0" r="0" b="0"/>
              <a:pathLst>
                <a:path w="142876" h="180549">
                  <a:moveTo>
                    <a:pt x="0" y="18623"/>
                  </a:moveTo>
                  <a:lnTo>
                    <a:pt x="0" y="18623"/>
                  </a:lnTo>
                  <a:lnTo>
                    <a:pt x="0" y="10422"/>
                  </a:lnTo>
                  <a:lnTo>
                    <a:pt x="5057" y="4434"/>
                  </a:lnTo>
                  <a:lnTo>
                    <a:pt x="10361" y="1733"/>
                  </a:lnTo>
                  <a:lnTo>
                    <a:pt x="27447" y="0"/>
                  </a:lnTo>
                  <a:lnTo>
                    <a:pt x="32056" y="1974"/>
                  </a:lnTo>
                  <a:lnTo>
                    <a:pt x="74882" y="48546"/>
                  </a:lnTo>
                  <a:lnTo>
                    <a:pt x="101231" y="88454"/>
                  </a:lnTo>
                  <a:lnTo>
                    <a:pt x="130544" y="133339"/>
                  </a:lnTo>
                  <a:lnTo>
                    <a:pt x="139221" y="151508"/>
                  </a:lnTo>
                  <a:lnTo>
                    <a:pt x="142875" y="18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306"/>
            <p:cNvSpPr/>
            <p:nvPr>
              <p:custDataLst>
                <p:tags r:id="rId191"/>
              </p:custDataLst>
            </p:nvPr>
          </p:nvSpPr>
          <p:spPr>
            <a:xfrm>
              <a:off x="4343400" y="2138781"/>
              <a:ext cx="142876" cy="168987"/>
            </a:xfrm>
            <a:custGeom>
              <a:avLst/>
              <a:gdLst/>
              <a:ahLst/>
              <a:cxnLst/>
              <a:rect l="0" t="0" r="0" b="0"/>
              <a:pathLst>
                <a:path w="142876" h="168987">
                  <a:moveTo>
                    <a:pt x="142875" y="23394"/>
                  </a:moveTo>
                  <a:lnTo>
                    <a:pt x="142875" y="23394"/>
                  </a:lnTo>
                  <a:lnTo>
                    <a:pt x="142875" y="1004"/>
                  </a:lnTo>
                  <a:lnTo>
                    <a:pt x="141817" y="0"/>
                  </a:lnTo>
                  <a:lnTo>
                    <a:pt x="140053" y="390"/>
                  </a:lnTo>
                  <a:lnTo>
                    <a:pt x="137818" y="1708"/>
                  </a:lnTo>
                  <a:lnTo>
                    <a:pt x="102171" y="43885"/>
                  </a:lnTo>
                  <a:lnTo>
                    <a:pt x="69990" y="87437"/>
                  </a:lnTo>
                  <a:lnTo>
                    <a:pt x="43633" y="128018"/>
                  </a:lnTo>
                  <a:lnTo>
                    <a:pt x="24533" y="153265"/>
                  </a:lnTo>
                  <a:lnTo>
                    <a:pt x="22705" y="157600"/>
                  </a:lnTo>
                  <a:lnTo>
                    <a:pt x="15030" y="165238"/>
                  </a:lnTo>
                  <a:lnTo>
                    <a:pt x="10020" y="168757"/>
                  </a:lnTo>
                  <a:lnTo>
                    <a:pt x="6680" y="168986"/>
                  </a:lnTo>
                  <a:lnTo>
                    <a:pt x="0" y="156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4307"/>
          <p:cNvSpPr/>
          <p:nvPr>
            <p:custDataLst>
              <p:tags r:id="rId2"/>
            </p:custDataLst>
          </p:nvPr>
        </p:nvSpPr>
        <p:spPr>
          <a:xfrm>
            <a:off x="6477000" y="1838325"/>
            <a:ext cx="46743" cy="142876"/>
          </a:xfrm>
          <a:custGeom>
            <a:avLst/>
            <a:gdLst/>
            <a:ahLst/>
            <a:cxnLst/>
            <a:rect l="0" t="0" r="0" b="0"/>
            <a:pathLst>
              <a:path w="46743" h="142876">
                <a:moveTo>
                  <a:pt x="38100" y="0"/>
                </a:moveTo>
                <a:lnTo>
                  <a:pt x="38100" y="0"/>
                </a:lnTo>
                <a:lnTo>
                  <a:pt x="43156" y="0"/>
                </a:lnTo>
                <a:lnTo>
                  <a:pt x="44645" y="1058"/>
                </a:lnTo>
                <a:lnTo>
                  <a:pt x="45638" y="2822"/>
                </a:lnTo>
                <a:lnTo>
                  <a:pt x="46742" y="9721"/>
                </a:lnTo>
                <a:lnTo>
                  <a:pt x="46305" y="30397"/>
                </a:lnTo>
                <a:lnTo>
                  <a:pt x="34332" y="73435"/>
                </a:lnTo>
                <a:lnTo>
                  <a:pt x="15823" y="116705"/>
                </a:lnTo>
                <a:lnTo>
                  <a:pt x="0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757"/>
          <p:cNvGrpSpPr/>
          <p:nvPr/>
        </p:nvGrpSpPr>
        <p:grpSpPr>
          <a:xfrm>
            <a:off x="6924675" y="1346358"/>
            <a:ext cx="247651" cy="697394"/>
            <a:chOff x="6924675" y="1346358"/>
            <a:chExt cx="247651" cy="697394"/>
          </a:xfrm>
        </p:grpSpPr>
        <p:sp>
          <p:nvSpPr>
            <p:cNvPr id="160" name="SMARTInkShape-4308"/>
            <p:cNvSpPr/>
            <p:nvPr>
              <p:custDataLst>
                <p:tags r:id="rId187"/>
              </p:custDataLst>
            </p:nvPr>
          </p:nvSpPr>
          <p:spPr>
            <a:xfrm>
              <a:off x="6924675" y="1578961"/>
              <a:ext cx="137064" cy="464791"/>
            </a:xfrm>
            <a:custGeom>
              <a:avLst/>
              <a:gdLst/>
              <a:ahLst/>
              <a:cxnLst/>
              <a:rect l="0" t="0" r="0" b="0"/>
              <a:pathLst>
                <a:path w="137064" h="464791">
                  <a:moveTo>
                    <a:pt x="0" y="278414"/>
                  </a:moveTo>
                  <a:lnTo>
                    <a:pt x="0" y="278414"/>
                  </a:lnTo>
                  <a:lnTo>
                    <a:pt x="0" y="270213"/>
                  </a:lnTo>
                  <a:lnTo>
                    <a:pt x="2822" y="313181"/>
                  </a:lnTo>
                  <a:lnTo>
                    <a:pt x="8200" y="353956"/>
                  </a:lnTo>
                  <a:lnTo>
                    <a:pt x="9264" y="397013"/>
                  </a:lnTo>
                  <a:lnTo>
                    <a:pt x="9502" y="440773"/>
                  </a:lnTo>
                  <a:lnTo>
                    <a:pt x="9522" y="464790"/>
                  </a:lnTo>
                  <a:lnTo>
                    <a:pt x="9525" y="419387"/>
                  </a:lnTo>
                  <a:lnTo>
                    <a:pt x="6703" y="374159"/>
                  </a:lnTo>
                  <a:lnTo>
                    <a:pt x="2980" y="337901"/>
                  </a:lnTo>
                  <a:lnTo>
                    <a:pt x="883" y="293688"/>
                  </a:lnTo>
                  <a:lnTo>
                    <a:pt x="261" y="253777"/>
                  </a:lnTo>
                  <a:lnTo>
                    <a:pt x="1136" y="215140"/>
                  </a:lnTo>
                  <a:lnTo>
                    <a:pt x="6569" y="176881"/>
                  </a:lnTo>
                  <a:lnTo>
                    <a:pt x="9707" y="139792"/>
                  </a:lnTo>
                  <a:lnTo>
                    <a:pt x="16870" y="105049"/>
                  </a:lnTo>
                  <a:lnTo>
                    <a:pt x="26753" y="59124"/>
                  </a:lnTo>
                  <a:lnTo>
                    <a:pt x="45697" y="19198"/>
                  </a:lnTo>
                  <a:lnTo>
                    <a:pt x="54177" y="8690"/>
                  </a:lnTo>
                  <a:lnTo>
                    <a:pt x="65001" y="492"/>
                  </a:lnTo>
                  <a:lnTo>
                    <a:pt x="70851" y="0"/>
                  </a:lnTo>
                  <a:lnTo>
                    <a:pt x="82995" y="5097"/>
                  </a:lnTo>
                  <a:lnTo>
                    <a:pt x="92625" y="17240"/>
                  </a:lnTo>
                  <a:lnTo>
                    <a:pt x="99375" y="34278"/>
                  </a:lnTo>
                  <a:lnTo>
                    <a:pt x="102116" y="66613"/>
                  </a:lnTo>
                  <a:lnTo>
                    <a:pt x="94097" y="106519"/>
                  </a:lnTo>
                  <a:lnTo>
                    <a:pt x="86215" y="142042"/>
                  </a:lnTo>
                  <a:lnTo>
                    <a:pt x="87110" y="143049"/>
                  </a:lnTo>
                  <a:lnTo>
                    <a:pt x="93426" y="145525"/>
                  </a:lnTo>
                  <a:lnTo>
                    <a:pt x="117790" y="162317"/>
                  </a:lnTo>
                  <a:lnTo>
                    <a:pt x="136148" y="190113"/>
                  </a:lnTo>
                  <a:lnTo>
                    <a:pt x="137063" y="208125"/>
                  </a:lnTo>
                  <a:lnTo>
                    <a:pt x="129027" y="244069"/>
                  </a:lnTo>
                  <a:lnTo>
                    <a:pt x="115253" y="264945"/>
                  </a:lnTo>
                  <a:lnTo>
                    <a:pt x="100965" y="272428"/>
                  </a:lnTo>
                  <a:lnTo>
                    <a:pt x="76036" y="277232"/>
                  </a:lnTo>
                  <a:lnTo>
                    <a:pt x="72916" y="275509"/>
                  </a:lnTo>
                  <a:lnTo>
                    <a:pt x="66675" y="259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309"/>
            <p:cNvSpPr/>
            <p:nvPr>
              <p:custDataLst>
                <p:tags r:id="rId188"/>
              </p:custDataLst>
            </p:nvPr>
          </p:nvSpPr>
          <p:spPr>
            <a:xfrm>
              <a:off x="7102628" y="1809750"/>
              <a:ext cx="69698" cy="74170"/>
            </a:xfrm>
            <a:custGeom>
              <a:avLst/>
              <a:gdLst/>
              <a:ahLst/>
              <a:cxnLst/>
              <a:rect l="0" t="0" r="0" b="0"/>
              <a:pathLst>
                <a:path w="69698" h="74170">
                  <a:moveTo>
                    <a:pt x="69697" y="0"/>
                  </a:moveTo>
                  <a:lnTo>
                    <a:pt x="69697" y="0"/>
                  </a:lnTo>
                  <a:lnTo>
                    <a:pt x="45847" y="1058"/>
                  </a:lnTo>
                  <a:lnTo>
                    <a:pt x="15509" y="13258"/>
                  </a:lnTo>
                  <a:lnTo>
                    <a:pt x="5750" y="22120"/>
                  </a:lnTo>
                  <a:lnTo>
                    <a:pt x="1665" y="27447"/>
                  </a:lnTo>
                  <a:lnTo>
                    <a:pt x="0" y="33114"/>
                  </a:lnTo>
                  <a:lnTo>
                    <a:pt x="2416" y="58623"/>
                  </a:lnTo>
                  <a:lnTo>
                    <a:pt x="4734" y="62365"/>
                  </a:lnTo>
                  <a:lnTo>
                    <a:pt x="12956" y="69346"/>
                  </a:lnTo>
                  <a:lnTo>
                    <a:pt x="23664" y="73154"/>
                  </a:lnTo>
                  <a:lnTo>
                    <a:pt x="29483" y="74169"/>
                  </a:lnTo>
                  <a:lnTo>
                    <a:pt x="41594" y="72475"/>
                  </a:lnTo>
                  <a:lnTo>
                    <a:pt x="47786" y="70542"/>
                  </a:lnTo>
                  <a:lnTo>
                    <a:pt x="51915" y="66078"/>
                  </a:lnTo>
                  <a:lnTo>
                    <a:pt x="56502" y="52651"/>
                  </a:lnTo>
                  <a:lnTo>
                    <a:pt x="55719" y="38923"/>
                  </a:lnTo>
                  <a:lnTo>
                    <a:pt x="51843" y="26824"/>
                  </a:lnTo>
                  <a:lnTo>
                    <a:pt x="41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310"/>
            <p:cNvSpPr/>
            <p:nvPr>
              <p:custDataLst>
                <p:tags r:id="rId189"/>
              </p:custDataLst>
            </p:nvPr>
          </p:nvSpPr>
          <p:spPr>
            <a:xfrm>
              <a:off x="6926000" y="1346358"/>
              <a:ext cx="141551" cy="120493"/>
            </a:xfrm>
            <a:custGeom>
              <a:avLst/>
              <a:gdLst/>
              <a:ahLst/>
              <a:cxnLst/>
              <a:rect l="0" t="0" r="0" b="0"/>
              <a:pathLst>
                <a:path w="141551" h="120493">
                  <a:moveTo>
                    <a:pt x="17725" y="72867"/>
                  </a:moveTo>
                  <a:lnTo>
                    <a:pt x="17725" y="72867"/>
                  </a:lnTo>
                  <a:lnTo>
                    <a:pt x="12669" y="72867"/>
                  </a:lnTo>
                  <a:lnTo>
                    <a:pt x="11180" y="71809"/>
                  </a:lnTo>
                  <a:lnTo>
                    <a:pt x="10187" y="70045"/>
                  </a:lnTo>
                  <a:lnTo>
                    <a:pt x="8593" y="64666"/>
                  </a:lnTo>
                  <a:lnTo>
                    <a:pt x="5382" y="108481"/>
                  </a:lnTo>
                  <a:lnTo>
                    <a:pt x="0" y="118120"/>
                  </a:lnTo>
                  <a:lnTo>
                    <a:pt x="20847" y="71443"/>
                  </a:lnTo>
                  <a:lnTo>
                    <a:pt x="49101" y="24423"/>
                  </a:lnTo>
                  <a:lnTo>
                    <a:pt x="75193" y="4345"/>
                  </a:lnTo>
                  <a:lnTo>
                    <a:pt x="84894" y="79"/>
                  </a:lnTo>
                  <a:lnTo>
                    <a:pt x="88963" y="0"/>
                  </a:lnTo>
                  <a:lnTo>
                    <a:pt x="96305" y="2734"/>
                  </a:lnTo>
                  <a:lnTo>
                    <a:pt x="98687" y="4945"/>
                  </a:lnTo>
                  <a:lnTo>
                    <a:pt x="103097" y="15230"/>
                  </a:lnTo>
                  <a:lnTo>
                    <a:pt x="111464" y="44894"/>
                  </a:lnTo>
                  <a:lnTo>
                    <a:pt x="114793" y="74867"/>
                  </a:lnTo>
                  <a:lnTo>
                    <a:pt x="141550" y="120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758"/>
          <p:cNvGrpSpPr/>
          <p:nvPr/>
        </p:nvGrpSpPr>
        <p:grpSpPr>
          <a:xfrm>
            <a:off x="7419975" y="1690224"/>
            <a:ext cx="133351" cy="118764"/>
            <a:chOff x="7419975" y="1690224"/>
            <a:chExt cx="133351" cy="118764"/>
          </a:xfrm>
        </p:grpSpPr>
        <p:sp>
          <p:nvSpPr>
            <p:cNvPr id="164" name="SMARTInkShape-4311"/>
            <p:cNvSpPr/>
            <p:nvPr>
              <p:custDataLst>
                <p:tags r:id="rId185"/>
              </p:custDataLst>
            </p:nvPr>
          </p:nvSpPr>
          <p:spPr>
            <a:xfrm>
              <a:off x="7419975" y="1690224"/>
              <a:ext cx="133351" cy="14752"/>
            </a:xfrm>
            <a:custGeom>
              <a:avLst/>
              <a:gdLst/>
              <a:ahLst/>
              <a:cxnLst/>
              <a:rect l="0" t="0" r="0" b="0"/>
              <a:pathLst>
                <a:path w="133351" h="14752">
                  <a:moveTo>
                    <a:pt x="0" y="14751"/>
                  </a:moveTo>
                  <a:lnTo>
                    <a:pt x="0" y="14751"/>
                  </a:lnTo>
                  <a:lnTo>
                    <a:pt x="5056" y="14751"/>
                  </a:lnTo>
                  <a:lnTo>
                    <a:pt x="45761" y="6550"/>
                  </a:lnTo>
                  <a:lnTo>
                    <a:pt x="91902" y="0"/>
                  </a:lnTo>
                  <a:lnTo>
                    <a:pt x="133350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312"/>
            <p:cNvSpPr/>
            <p:nvPr>
              <p:custDataLst>
                <p:tags r:id="rId186"/>
              </p:custDataLst>
            </p:nvPr>
          </p:nvSpPr>
          <p:spPr>
            <a:xfrm>
              <a:off x="7439810" y="1781175"/>
              <a:ext cx="113516" cy="27813"/>
            </a:xfrm>
            <a:custGeom>
              <a:avLst/>
              <a:gdLst/>
              <a:ahLst/>
              <a:cxnLst/>
              <a:rect l="0" t="0" r="0" b="0"/>
              <a:pathLst>
                <a:path w="113516" h="27813">
                  <a:moveTo>
                    <a:pt x="18265" y="9525"/>
                  </a:moveTo>
                  <a:lnTo>
                    <a:pt x="18265" y="9525"/>
                  </a:lnTo>
                  <a:lnTo>
                    <a:pt x="8152" y="14581"/>
                  </a:lnTo>
                  <a:lnTo>
                    <a:pt x="5173" y="17129"/>
                  </a:lnTo>
                  <a:lnTo>
                    <a:pt x="0" y="26859"/>
                  </a:lnTo>
                  <a:lnTo>
                    <a:pt x="5208" y="27812"/>
                  </a:lnTo>
                  <a:lnTo>
                    <a:pt x="15637" y="27178"/>
                  </a:lnTo>
                  <a:lnTo>
                    <a:pt x="62329" y="15273"/>
                  </a:lnTo>
                  <a:lnTo>
                    <a:pt x="113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759"/>
          <p:cNvGrpSpPr/>
          <p:nvPr/>
        </p:nvGrpSpPr>
        <p:grpSpPr>
          <a:xfrm>
            <a:off x="7943850" y="1476375"/>
            <a:ext cx="609601" cy="330905"/>
            <a:chOff x="7943850" y="1476375"/>
            <a:chExt cx="609601" cy="330905"/>
          </a:xfrm>
        </p:grpSpPr>
        <p:sp>
          <p:nvSpPr>
            <p:cNvPr id="167" name="SMARTInkShape-4313"/>
            <p:cNvSpPr/>
            <p:nvPr>
              <p:custDataLst>
                <p:tags r:id="rId181"/>
              </p:custDataLst>
            </p:nvPr>
          </p:nvSpPr>
          <p:spPr>
            <a:xfrm>
              <a:off x="7943850" y="1591999"/>
              <a:ext cx="152401" cy="93927"/>
            </a:xfrm>
            <a:custGeom>
              <a:avLst/>
              <a:gdLst/>
              <a:ahLst/>
              <a:cxnLst/>
              <a:rect l="0" t="0" r="0" b="0"/>
              <a:pathLst>
                <a:path w="152401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361" y="6389"/>
                  </a:lnTo>
                  <a:lnTo>
                    <a:pt x="13257" y="6993"/>
                  </a:lnTo>
                  <a:lnTo>
                    <a:pt x="40718" y="24229"/>
                  </a:lnTo>
                  <a:lnTo>
                    <a:pt x="86817" y="66784"/>
                  </a:lnTo>
                  <a:lnTo>
                    <a:pt x="102158" y="79769"/>
                  </a:lnTo>
                  <a:lnTo>
                    <a:pt x="124813" y="89261"/>
                  </a:lnTo>
                  <a:lnTo>
                    <a:pt x="15240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314"/>
            <p:cNvSpPr/>
            <p:nvPr>
              <p:custDataLst>
                <p:tags r:id="rId182"/>
              </p:custDataLst>
            </p:nvPr>
          </p:nvSpPr>
          <p:spPr>
            <a:xfrm>
              <a:off x="8091357" y="1591068"/>
              <a:ext cx="81094" cy="216212"/>
            </a:xfrm>
            <a:custGeom>
              <a:avLst/>
              <a:gdLst/>
              <a:ahLst/>
              <a:cxnLst/>
              <a:rect l="0" t="0" r="0" b="0"/>
              <a:pathLst>
                <a:path w="81094" h="216212">
                  <a:moveTo>
                    <a:pt x="81093" y="9132"/>
                  </a:moveTo>
                  <a:lnTo>
                    <a:pt x="81093" y="9132"/>
                  </a:lnTo>
                  <a:lnTo>
                    <a:pt x="81093" y="0"/>
                  </a:lnTo>
                  <a:lnTo>
                    <a:pt x="63193" y="10020"/>
                  </a:lnTo>
                  <a:lnTo>
                    <a:pt x="40832" y="31670"/>
                  </a:lnTo>
                  <a:lnTo>
                    <a:pt x="20497" y="73078"/>
                  </a:lnTo>
                  <a:lnTo>
                    <a:pt x="6750" y="113916"/>
                  </a:lnTo>
                  <a:lnTo>
                    <a:pt x="0" y="154168"/>
                  </a:lnTo>
                  <a:lnTo>
                    <a:pt x="249" y="169195"/>
                  </a:lnTo>
                  <a:lnTo>
                    <a:pt x="4813" y="216211"/>
                  </a:lnTo>
                  <a:lnTo>
                    <a:pt x="4893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315"/>
            <p:cNvSpPr/>
            <p:nvPr>
              <p:custDataLst>
                <p:tags r:id="rId183"/>
              </p:custDataLst>
            </p:nvPr>
          </p:nvSpPr>
          <p:spPr>
            <a:xfrm>
              <a:off x="7959178" y="1476375"/>
              <a:ext cx="184698" cy="9526"/>
            </a:xfrm>
            <a:custGeom>
              <a:avLst/>
              <a:gdLst/>
              <a:ahLst/>
              <a:cxnLst/>
              <a:rect l="0" t="0" r="0" b="0"/>
              <a:pathLst>
                <a:path w="184698" h="9526">
                  <a:moveTo>
                    <a:pt x="22772" y="9525"/>
                  </a:moveTo>
                  <a:lnTo>
                    <a:pt x="22772" y="9525"/>
                  </a:lnTo>
                  <a:lnTo>
                    <a:pt x="0" y="9525"/>
                  </a:lnTo>
                  <a:lnTo>
                    <a:pt x="6382" y="8467"/>
                  </a:lnTo>
                  <a:lnTo>
                    <a:pt x="44856" y="1986"/>
                  </a:lnTo>
                  <a:lnTo>
                    <a:pt x="88166" y="393"/>
                  </a:lnTo>
                  <a:lnTo>
                    <a:pt x="134898" y="78"/>
                  </a:lnTo>
                  <a:lnTo>
                    <a:pt x="184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316"/>
            <p:cNvSpPr/>
            <p:nvPr>
              <p:custDataLst>
                <p:tags r:id="rId184"/>
              </p:custDataLst>
            </p:nvPr>
          </p:nvSpPr>
          <p:spPr>
            <a:xfrm>
              <a:off x="8382000" y="17240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40020" y="9577"/>
                  </a:lnTo>
                  <a:lnTo>
                    <a:pt x="81636" y="9535"/>
                  </a:lnTo>
                  <a:lnTo>
                    <a:pt x="128095" y="670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760"/>
          <p:cNvGrpSpPr/>
          <p:nvPr/>
        </p:nvGrpSpPr>
        <p:grpSpPr>
          <a:xfrm>
            <a:off x="8831114" y="1307095"/>
            <a:ext cx="712937" cy="590700"/>
            <a:chOff x="8831114" y="1307095"/>
            <a:chExt cx="712937" cy="590700"/>
          </a:xfrm>
        </p:grpSpPr>
        <p:sp>
          <p:nvSpPr>
            <p:cNvPr id="172" name="SMARTInkShape-4317"/>
            <p:cNvSpPr/>
            <p:nvPr>
              <p:custDataLst>
                <p:tags r:id="rId175"/>
              </p:custDataLst>
            </p:nvPr>
          </p:nvSpPr>
          <p:spPr>
            <a:xfrm>
              <a:off x="8831114" y="1517283"/>
              <a:ext cx="110488" cy="380512"/>
            </a:xfrm>
            <a:custGeom>
              <a:avLst/>
              <a:gdLst/>
              <a:ahLst/>
              <a:cxnLst/>
              <a:rect l="0" t="0" r="0" b="0"/>
              <a:pathLst>
                <a:path w="110488" h="380512">
                  <a:moveTo>
                    <a:pt x="8086" y="140067"/>
                  </a:moveTo>
                  <a:lnTo>
                    <a:pt x="8086" y="140067"/>
                  </a:lnTo>
                  <a:lnTo>
                    <a:pt x="8086" y="145123"/>
                  </a:lnTo>
                  <a:lnTo>
                    <a:pt x="16287" y="180771"/>
                  </a:lnTo>
                  <a:lnTo>
                    <a:pt x="17350" y="222269"/>
                  </a:lnTo>
                  <a:lnTo>
                    <a:pt x="17559" y="258688"/>
                  </a:lnTo>
                  <a:lnTo>
                    <a:pt x="17601" y="306021"/>
                  </a:lnTo>
                  <a:lnTo>
                    <a:pt x="10070" y="350879"/>
                  </a:lnTo>
                  <a:lnTo>
                    <a:pt x="7910" y="367111"/>
                  </a:lnTo>
                  <a:lnTo>
                    <a:pt x="3420" y="377853"/>
                  </a:lnTo>
                  <a:lnTo>
                    <a:pt x="1801" y="380083"/>
                  </a:lnTo>
                  <a:lnTo>
                    <a:pt x="721" y="380511"/>
                  </a:lnTo>
                  <a:lnTo>
                    <a:pt x="0" y="379738"/>
                  </a:lnTo>
                  <a:lnTo>
                    <a:pt x="6888" y="333499"/>
                  </a:lnTo>
                  <a:lnTo>
                    <a:pt x="7732" y="292748"/>
                  </a:lnTo>
                  <a:lnTo>
                    <a:pt x="8015" y="245721"/>
                  </a:lnTo>
                  <a:lnTo>
                    <a:pt x="8073" y="199586"/>
                  </a:lnTo>
                  <a:lnTo>
                    <a:pt x="8082" y="160877"/>
                  </a:lnTo>
                  <a:lnTo>
                    <a:pt x="8085" y="117658"/>
                  </a:lnTo>
                  <a:lnTo>
                    <a:pt x="10908" y="81922"/>
                  </a:lnTo>
                  <a:lnTo>
                    <a:pt x="18447" y="52989"/>
                  </a:lnTo>
                  <a:lnTo>
                    <a:pt x="35713" y="16926"/>
                  </a:lnTo>
                  <a:lnTo>
                    <a:pt x="56136" y="3510"/>
                  </a:lnTo>
                  <a:lnTo>
                    <a:pt x="65778" y="0"/>
                  </a:lnTo>
                  <a:lnTo>
                    <a:pt x="70888" y="1181"/>
                  </a:lnTo>
                  <a:lnTo>
                    <a:pt x="82212" y="8137"/>
                  </a:lnTo>
                  <a:lnTo>
                    <a:pt x="91479" y="21106"/>
                  </a:lnTo>
                  <a:lnTo>
                    <a:pt x="98067" y="37454"/>
                  </a:lnTo>
                  <a:lnTo>
                    <a:pt x="100994" y="55303"/>
                  </a:lnTo>
                  <a:lnTo>
                    <a:pt x="97585" y="83202"/>
                  </a:lnTo>
                  <a:lnTo>
                    <a:pt x="89872" y="101463"/>
                  </a:lnTo>
                  <a:lnTo>
                    <a:pt x="75828" y="118634"/>
                  </a:lnTo>
                  <a:lnTo>
                    <a:pt x="67121" y="125249"/>
                  </a:lnTo>
                  <a:lnTo>
                    <a:pt x="56378" y="130232"/>
                  </a:lnTo>
                  <a:lnTo>
                    <a:pt x="64504" y="131539"/>
                  </a:lnTo>
                  <a:lnTo>
                    <a:pt x="79601" y="139186"/>
                  </a:lnTo>
                  <a:lnTo>
                    <a:pt x="104849" y="161131"/>
                  </a:lnTo>
                  <a:lnTo>
                    <a:pt x="109301" y="173770"/>
                  </a:lnTo>
                  <a:lnTo>
                    <a:pt x="110487" y="181586"/>
                  </a:lnTo>
                  <a:lnTo>
                    <a:pt x="109162" y="187855"/>
                  </a:lnTo>
                  <a:lnTo>
                    <a:pt x="87833" y="218036"/>
                  </a:lnTo>
                  <a:lnTo>
                    <a:pt x="81276" y="222345"/>
                  </a:lnTo>
                  <a:lnTo>
                    <a:pt x="78047" y="222436"/>
                  </a:lnTo>
                  <a:lnTo>
                    <a:pt x="65236" y="21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318"/>
            <p:cNvSpPr/>
            <p:nvPr>
              <p:custDataLst>
                <p:tags r:id="rId176"/>
              </p:custDataLst>
            </p:nvPr>
          </p:nvSpPr>
          <p:spPr>
            <a:xfrm>
              <a:off x="9296400" y="1566137"/>
              <a:ext cx="161926" cy="176939"/>
            </a:xfrm>
            <a:custGeom>
              <a:avLst/>
              <a:gdLst/>
              <a:ahLst/>
              <a:cxnLst/>
              <a:rect l="0" t="0" r="0" b="0"/>
              <a:pathLst>
                <a:path w="161926" h="1769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2" y="6913"/>
                  </a:lnTo>
                  <a:lnTo>
                    <a:pt x="44658" y="50130"/>
                  </a:lnTo>
                  <a:lnTo>
                    <a:pt x="85923" y="96127"/>
                  </a:lnTo>
                  <a:lnTo>
                    <a:pt x="104834" y="114541"/>
                  </a:lnTo>
                  <a:lnTo>
                    <a:pt x="145877" y="160683"/>
                  </a:lnTo>
                  <a:lnTo>
                    <a:pt x="161925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319"/>
            <p:cNvSpPr/>
            <p:nvPr>
              <p:custDataLst>
                <p:tags r:id="rId177"/>
              </p:custDataLst>
            </p:nvPr>
          </p:nvSpPr>
          <p:spPr>
            <a:xfrm>
              <a:off x="8888264" y="1307095"/>
              <a:ext cx="131912" cy="108363"/>
            </a:xfrm>
            <a:custGeom>
              <a:avLst/>
              <a:gdLst/>
              <a:ahLst/>
              <a:cxnLst/>
              <a:rect l="0" t="0" r="0" b="0"/>
              <a:pathLst>
                <a:path w="131912" h="108363">
                  <a:moveTo>
                    <a:pt x="17611" y="35930"/>
                  </a:moveTo>
                  <a:lnTo>
                    <a:pt x="17611" y="35930"/>
                  </a:lnTo>
                  <a:lnTo>
                    <a:pt x="17611" y="26521"/>
                  </a:lnTo>
                  <a:lnTo>
                    <a:pt x="16553" y="48183"/>
                  </a:lnTo>
                  <a:lnTo>
                    <a:pt x="5851" y="93054"/>
                  </a:lnTo>
                  <a:lnTo>
                    <a:pt x="0" y="108362"/>
                  </a:lnTo>
                  <a:lnTo>
                    <a:pt x="6450" y="95119"/>
                  </a:lnTo>
                  <a:lnTo>
                    <a:pt x="15093" y="65849"/>
                  </a:lnTo>
                  <a:lnTo>
                    <a:pt x="22170" y="34314"/>
                  </a:lnTo>
                  <a:lnTo>
                    <a:pt x="30721" y="16989"/>
                  </a:lnTo>
                  <a:lnTo>
                    <a:pt x="45014" y="5153"/>
                  </a:lnTo>
                  <a:lnTo>
                    <a:pt x="56602" y="1085"/>
                  </a:lnTo>
                  <a:lnTo>
                    <a:pt x="62654" y="0"/>
                  </a:lnTo>
                  <a:lnTo>
                    <a:pt x="67748" y="1393"/>
                  </a:lnTo>
                  <a:lnTo>
                    <a:pt x="92012" y="24535"/>
                  </a:lnTo>
                  <a:lnTo>
                    <a:pt x="108703" y="49946"/>
                  </a:lnTo>
                  <a:lnTo>
                    <a:pt x="131911" y="102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320"/>
            <p:cNvSpPr/>
            <p:nvPr>
              <p:custDataLst>
                <p:tags r:id="rId178"/>
              </p:custDataLst>
            </p:nvPr>
          </p:nvSpPr>
          <p:spPr>
            <a:xfrm>
              <a:off x="9010650" y="169545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0" y="0"/>
                  </a:moveTo>
                  <a:lnTo>
                    <a:pt x="0" y="0"/>
                  </a:lnTo>
                  <a:lnTo>
                    <a:pt x="21458" y="13258"/>
                  </a:lnTo>
                  <a:lnTo>
                    <a:pt x="25412" y="19298"/>
                  </a:lnTo>
                  <a:lnTo>
                    <a:pt x="27170" y="26569"/>
                  </a:lnTo>
                  <a:lnTo>
                    <a:pt x="285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321"/>
            <p:cNvSpPr/>
            <p:nvPr>
              <p:custDataLst>
                <p:tags r:id="rId179"/>
              </p:custDataLst>
            </p:nvPr>
          </p:nvSpPr>
          <p:spPr>
            <a:xfrm>
              <a:off x="9330999" y="1581150"/>
              <a:ext cx="165427" cy="196494"/>
            </a:xfrm>
            <a:custGeom>
              <a:avLst/>
              <a:gdLst/>
              <a:ahLst/>
              <a:cxnLst/>
              <a:rect l="0" t="0" r="0" b="0"/>
              <a:pathLst>
                <a:path w="165427" h="196494">
                  <a:moveTo>
                    <a:pt x="165426" y="0"/>
                  </a:moveTo>
                  <a:lnTo>
                    <a:pt x="165426" y="0"/>
                  </a:lnTo>
                  <a:lnTo>
                    <a:pt x="152242" y="20722"/>
                  </a:lnTo>
                  <a:lnTo>
                    <a:pt x="117479" y="64836"/>
                  </a:lnTo>
                  <a:lnTo>
                    <a:pt x="78404" y="105787"/>
                  </a:lnTo>
                  <a:lnTo>
                    <a:pt x="31905" y="152533"/>
                  </a:lnTo>
                  <a:lnTo>
                    <a:pt x="5151" y="182142"/>
                  </a:lnTo>
                  <a:lnTo>
                    <a:pt x="0" y="192077"/>
                  </a:lnTo>
                  <a:lnTo>
                    <a:pt x="109" y="194726"/>
                  </a:lnTo>
                  <a:lnTo>
                    <a:pt x="1240" y="196493"/>
                  </a:lnTo>
                  <a:lnTo>
                    <a:pt x="1993" y="195553"/>
                  </a:lnTo>
                  <a:lnTo>
                    <a:pt x="3501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322"/>
            <p:cNvSpPr/>
            <p:nvPr>
              <p:custDataLst>
                <p:tags r:id="rId180"/>
              </p:custDataLst>
            </p:nvPr>
          </p:nvSpPr>
          <p:spPr>
            <a:xfrm>
              <a:off x="9288199" y="1447800"/>
              <a:ext cx="255852" cy="28576"/>
            </a:xfrm>
            <a:custGeom>
              <a:avLst/>
              <a:gdLst/>
              <a:ahLst/>
              <a:cxnLst/>
              <a:rect l="0" t="0" r="0" b="0"/>
              <a:pathLst>
                <a:path w="255852" h="28576">
                  <a:moveTo>
                    <a:pt x="8201" y="28575"/>
                  </a:moveTo>
                  <a:lnTo>
                    <a:pt x="8201" y="28575"/>
                  </a:lnTo>
                  <a:lnTo>
                    <a:pt x="3144" y="28575"/>
                  </a:lnTo>
                  <a:lnTo>
                    <a:pt x="1655" y="27517"/>
                  </a:lnTo>
                  <a:lnTo>
                    <a:pt x="661" y="25753"/>
                  </a:lnTo>
                  <a:lnTo>
                    <a:pt x="0" y="23519"/>
                  </a:lnTo>
                  <a:lnTo>
                    <a:pt x="616" y="22029"/>
                  </a:lnTo>
                  <a:lnTo>
                    <a:pt x="2087" y="21036"/>
                  </a:lnTo>
                  <a:lnTo>
                    <a:pt x="4125" y="20374"/>
                  </a:lnTo>
                  <a:lnTo>
                    <a:pt x="49109" y="19224"/>
                  </a:lnTo>
                  <a:lnTo>
                    <a:pt x="92599" y="14028"/>
                  </a:lnTo>
                  <a:lnTo>
                    <a:pt x="137276" y="10859"/>
                  </a:lnTo>
                  <a:lnTo>
                    <a:pt x="169637" y="10118"/>
                  </a:lnTo>
                  <a:lnTo>
                    <a:pt x="255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761"/>
          <p:cNvGrpSpPr/>
          <p:nvPr/>
        </p:nvGrpSpPr>
        <p:grpSpPr>
          <a:xfrm>
            <a:off x="2095616" y="3257550"/>
            <a:ext cx="161810" cy="131296"/>
            <a:chOff x="2095616" y="3257550"/>
            <a:chExt cx="161810" cy="131296"/>
          </a:xfrm>
        </p:grpSpPr>
        <p:sp>
          <p:nvSpPr>
            <p:cNvPr id="179" name="SMARTInkShape-4323"/>
            <p:cNvSpPr/>
            <p:nvPr>
              <p:custDataLst>
                <p:tags r:id="rId173"/>
              </p:custDataLst>
            </p:nvPr>
          </p:nvSpPr>
          <p:spPr>
            <a:xfrm>
              <a:off x="2095616" y="3257550"/>
              <a:ext cx="104660" cy="9526"/>
            </a:xfrm>
            <a:custGeom>
              <a:avLst/>
              <a:gdLst/>
              <a:ahLst/>
              <a:cxnLst/>
              <a:rect l="0" t="0" r="0" b="0"/>
              <a:pathLst>
                <a:path w="104660" h="9526">
                  <a:moveTo>
                    <a:pt x="9409" y="0"/>
                  </a:moveTo>
                  <a:lnTo>
                    <a:pt x="9409" y="0"/>
                  </a:lnTo>
                  <a:lnTo>
                    <a:pt x="1208" y="0"/>
                  </a:lnTo>
                  <a:lnTo>
                    <a:pt x="767" y="1058"/>
                  </a:lnTo>
                  <a:lnTo>
                    <a:pt x="0" y="8201"/>
                  </a:lnTo>
                  <a:lnTo>
                    <a:pt x="42085" y="9447"/>
                  </a:lnTo>
                  <a:lnTo>
                    <a:pt x="86831" y="9518"/>
                  </a:lnTo>
                  <a:lnTo>
                    <a:pt x="10465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324"/>
            <p:cNvSpPr/>
            <p:nvPr>
              <p:custDataLst>
                <p:tags r:id="rId174"/>
              </p:custDataLst>
            </p:nvPr>
          </p:nvSpPr>
          <p:spPr>
            <a:xfrm>
              <a:off x="2121411" y="3343275"/>
              <a:ext cx="136015" cy="45571"/>
            </a:xfrm>
            <a:custGeom>
              <a:avLst/>
              <a:gdLst/>
              <a:ahLst/>
              <a:cxnLst/>
              <a:rect l="0" t="0" r="0" b="0"/>
              <a:pathLst>
                <a:path w="136015" h="45571">
                  <a:moveTo>
                    <a:pt x="21714" y="0"/>
                  </a:moveTo>
                  <a:lnTo>
                    <a:pt x="21714" y="0"/>
                  </a:lnTo>
                  <a:lnTo>
                    <a:pt x="256" y="21459"/>
                  </a:lnTo>
                  <a:lnTo>
                    <a:pt x="0" y="24889"/>
                  </a:lnTo>
                  <a:lnTo>
                    <a:pt x="1946" y="28234"/>
                  </a:lnTo>
                  <a:lnTo>
                    <a:pt x="5361" y="31523"/>
                  </a:lnTo>
                  <a:lnTo>
                    <a:pt x="14799" y="35177"/>
                  </a:lnTo>
                  <a:lnTo>
                    <a:pt x="58057" y="45383"/>
                  </a:lnTo>
                  <a:lnTo>
                    <a:pt x="73850" y="45570"/>
                  </a:lnTo>
                  <a:lnTo>
                    <a:pt x="13601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762"/>
          <p:cNvGrpSpPr/>
          <p:nvPr/>
        </p:nvGrpSpPr>
        <p:grpSpPr>
          <a:xfrm>
            <a:off x="2529416" y="3067050"/>
            <a:ext cx="1461350" cy="466726"/>
            <a:chOff x="2529416" y="3067050"/>
            <a:chExt cx="1461350" cy="466726"/>
          </a:xfrm>
        </p:grpSpPr>
        <p:sp>
          <p:nvSpPr>
            <p:cNvPr id="182" name="SMARTInkShape-4325"/>
            <p:cNvSpPr/>
            <p:nvPr>
              <p:custDataLst>
                <p:tags r:id="rId162"/>
              </p:custDataLst>
            </p:nvPr>
          </p:nvSpPr>
          <p:spPr>
            <a:xfrm>
              <a:off x="2677490" y="3162300"/>
              <a:ext cx="256211" cy="264547"/>
            </a:xfrm>
            <a:custGeom>
              <a:avLst/>
              <a:gdLst/>
              <a:ahLst/>
              <a:cxnLst/>
              <a:rect l="0" t="0" r="0" b="0"/>
              <a:pathLst>
                <a:path w="256211" h="264547">
                  <a:moveTo>
                    <a:pt x="189535" y="0"/>
                  </a:moveTo>
                  <a:lnTo>
                    <a:pt x="189535" y="0"/>
                  </a:lnTo>
                  <a:lnTo>
                    <a:pt x="218031" y="0"/>
                  </a:lnTo>
                  <a:lnTo>
                    <a:pt x="213030" y="0"/>
                  </a:lnTo>
                  <a:lnTo>
                    <a:pt x="193196" y="8663"/>
                  </a:lnTo>
                  <a:lnTo>
                    <a:pt x="150663" y="35648"/>
                  </a:lnTo>
                  <a:lnTo>
                    <a:pt x="105563" y="64888"/>
                  </a:lnTo>
                  <a:lnTo>
                    <a:pt x="61089" y="100427"/>
                  </a:lnTo>
                  <a:lnTo>
                    <a:pt x="50347" y="111835"/>
                  </a:lnTo>
                  <a:lnTo>
                    <a:pt x="43712" y="122377"/>
                  </a:lnTo>
                  <a:lnTo>
                    <a:pt x="43637" y="126035"/>
                  </a:lnTo>
                  <a:lnTo>
                    <a:pt x="45703" y="128473"/>
                  </a:lnTo>
                  <a:lnTo>
                    <a:pt x="49197" y="130099"/>
                  </a:lnTo>
                  <a:lnTo>
                    <a:pt x="89171" y="132922"/>
                  </a:lnTo>
                  <a:lnTo>
                    <a:pt x="131375" y="133265"/>
                  </a:lnTo>
                  <a:lnTo>
                    <a:pt x="145342" y="136135"/>
                  </a:lnTo>
                  <a:lnTo>
                    <a:pt x="150548" y="138381"/>
                  </a:lnTo>
                  <a:lnTo>
                    <a:pt x="154018" y="140938"/>
                  </a:lnTo>
                  <a:lnTo>
                    <a:pt x="157875" y="146600"/>
                  </a:lnTo>
                  <a:lnTo>
                    <a:pt x="156786" y="150650"/>
                  </a:lnTo>
                  <a:lnTo>
                    <a:pt x="149933" y="160794"/>
                  </a:lnTo>
                  <a:lnTo>
                    <a:pt x="107898" y="183772"/>
                  </a:lnTo>
                  <a:lnTo>
                    <a:pt x="63100" y="207514"/>
                  </a:lnTo>
                  <a:lnTo>
                    <a:pt x="17020" y="238783"/>
                  </a:lnTo>
                  <a:lnTo>
                    <a:pt x="2795" y="249001"/>
                  </a:lnTo>
                  <a:lnTo>
                    <a:pt x="483" y="251725"/>
                  </a:lnTo>
                  <a:lnTo>
                    <a:pt x="0" y="253542"/>
                  </a:lnTo>
                  <a:lnTo>
                    <a:pt x="7931" y="258382"/>
                  </a:lnTo>
                  <a:lnTo>
                    <a:pt x="22038" y="263003"/>
                  </a:lnTo>
                  <a:lnTo>
                    <a:pt x="47831" y="264546"/>
                  </a:lnTo>
                  <a:lnTo>
                    <a:pt x="89383" y="258354"/>
                  </a:lnTo>
                  <a:lnTo>
                    <a:pt x="136865" y="257408"/>
                  </a:lnTo>
                  <a:lnTo>
                    <a:pt x="181836" y="257221"/>
                  </a:lnTo>
                  <a:lnTo>
                    <a:pt x="221996" y="256123"/>
                  </a:lnTo>
                  <a:lnTo>
                    <a:pt x="25621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326"/>
            <p:cNvSpPr/>
            <p:nvPr>
              <p:custDataLst>
                <p:tags r:id="rId163"/>
              </p:custDataLst>
            </p:nvPr>
          </p:nvSpPr>
          <p:spPr>
            <a:xfrm>
              <a:off x="3115067" y="3144574"/>
              <a:ext cx="161534" cy="224507"/>
            </a:xfrm>
            <a:custGeom>
              <a:avLst/>
              <a:gdLst/>
              <a:ahLst/>
              <a:cxnLst/>
              <a:rect l="0" t="0" r="0" b="0"/>
              <a:pathLst>
                <a:path w="161534" h="224507">
                  <a:moveTo>
                    <a:pt x="9133" y="8201"/>
                  </a:moveTo>
                  <a:lnTo>
                    <a:pt x="9133" y="8201"/>
                  </a:lnTo>
                  <a:lnTo>
                    <a:pt x="4077" y="8201"/>
                  </a:lnTo>
                  <a:lnTo>
                    <a:pt x="2587" y="7143"/>
                  </a:lnTo>
                  <a:lnTo>
                    <a:pt x="1594" y="5379"/>
                  </a:lnTo>
                  <a:lnTo>
                    <a:pt x="0" y="0"/>
                  </a:lnTo>
                  <a:lnTo>
                    <a:pt x="12900" y="20251"/>
                  </a:lnTo>
                  <a:lnTo>
                    <a:pt x="45327" y="60393"/>
                  </a:lnTo>
                  <a:lnTo>
                    <a:pt x="88981" y="107889"/>
                  </a:lnTo>
                  <a:lnTo>
                    <a:pt x="121331" y="149758"/>
                  </a:lnTo>
                  <a:lnTo>
                    <a:pt x="150988" y="193032"/>
                  </a:lnTo>
                  <a:lnTo>
                    <a:pt x="160916" y="224506"/>
                  </a:lnTo>
                  <a:lnTo>
                    <a:pt x="161533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327"/>
            <p:cNvSpPr/>
            <p:nvPr>
              <p:custDataLst>
                <p:tags r:id="rId164"/>
              </p:custDataLst>
            </p:nvPr>
          </p:nvSpPr>
          <p:spPr>
            <a:xfrm>
              <a:off x="3144477" y="3135441"/>
              <a:ext cx="189274" cy="260256"/>
            </a:xfrm>
            <a:custGeom>
              <a:avLst/>
              <a:gdLst/>
              <a:ahLst/>
              <a:cxnLst/>
              <a:rect l="0" t="0" r="0" b="0"/>
              <a:pathLst>
                <a:path w="189274" h="260256">
                  <a:moveTo>
                    <a:pt x="189273" y="17334"/>
                  </a:moveTo>
                  <a:lnTo>
                    <a:pt x="189273" y="17334"/>
                  </a:lnTo>
                  <a:lnTo>
                    <a:pt x="189273" y="12278"/>
                  </a:lnTo>
                  <a:lnTo>
                    <a:pt x="186451" y="6973"/>
                  </a:lnTo>
                  <a:lnTo>
                    <a:pt x="184216" y="4077"/>
                  </a:lnTo>
                  <a:lnTo>
                    <a:pt x="178912" y="858"/>
                  </a:lnTo>
                  <a:lnTo>
                    <a:pt x="176016" y="0"/>
                  </a:lnTo>
                  <a:lnTo>
                    <a:pt x="167153" y="4691"/>
                  </a:lnTo>
                  <a:lnTo>
                    <a:pt x="161827" y="8906"/>
                  </a:lnTo>
                  <a:lnTo>
                    <a:pt x="128738" y="56367"/>
                  </a:lnTo>
                  <a:lnTo>
                    <a:pt x="108563" y="87172"/>
                  </a:lnTo>
                  <a:lnTo>
                    <a:pt x="86776" y="133832"/>
                  </a:lnTo>
                  <a:lnTo>
                    <a:pt x="58562" y="176543"/>
                  </a:lnTo>
                  <a:lnTo>
                    <a:pt x="19738" y="223704"/>
                  </a:lnTo>
                  <a:lnTo>
                    <a:pt x="4985" y="242170"/>
                  </a:lnTo>
                  <a:lnTo>
                    <a:pt x="614" y="254344"/>
                  </a:lnTo>
                  <a:lnTo>
                    <a:pt x="0" y="257891"/>
                  </a:lnTo>
                  <a:lnTo>
                    <a:pt x="649" y="260255"/>
                  </a:lnTo>
                  <a:lnTo>
                    <a:pt x="17823" y="25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328"/>
            <p:cNvSpPr/>
            <p:nvPr>
              <p:custDataLst>
                <p:tags r:id="rId165"/>
              </p:custDataLst>
            </p:nvPr>
          </p:nvSpPr>
          <p:spPr>
            <a:xfrm>
              <a:off x="3371850" y="33623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7584" y="6546"/>
                  </a:lnTo>
                  <a:lnTo>
                    <a:pt x="6114" y="7539"/>
                  </a:lnTo>
                  <a:lnTo>
                    <a:pt x="4076" y="8201"/>
                  </a:lnTo>
                  <a:lnTo>
                    <a:pt x="2718" y="9701"/>
                  </a:lnTo>
                  <a:lnTo>
                    <a:pt x="1208" y="14189"/>
                  </a:lnTo>
                  <a:lnTo>
                    <a:pt x="358" y="22666"/>
                  </a:lnTo>
                  <a:lnTo>
                    <a:pt x="2982" y="28771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329"/>
            <p:cNvSpPr/>
            <p:nvPr>
              <p:custDataLst>
                <p:tags r:id="rId166"/>
              </p:custDataLst>
            </p:nvPr>
          </p:nvSpPr>
          <p:spPr>
            <a:xfrm>
              <a:off x="3366362" y="3219566"/>
              <a:ext cx="24539" cy="18935"/>
            </a:xfrm>
            <a:custGeom>
              <a:avLst/>
              <a:gdLst/>
              <a:ahLst/>
              <a:cxnLst/>
              <a:rect l="0" t="0" r="0" b="0"/>
              <a:pathLst>
                <a:path w="24539" h="18935">
                  <a:moveTo>
                    <a:pt x="5488" y="9409"/>
                  </a:moveTo>
                  <a:lnTo>
                    <a:pt x="5488" y="9409"/>
                  </a:lnTo>
                  <a:lnTo>
                    <a:pt x="431" y="4353"/>
                  </a:lnTo>
                  <a:lnTo>
                    <a:pt x="0" y="2863"/>
                  </a:lnTo>
                  <a:lnTo>
                    <a:pt x="771" y="1870"/>
                  </a:lnTo>
                  <a:lnTo>
                    <a:pt x="5212" y="0"/>
                  </a:lnTo>
                  <a:lnTo>
                    <a:pt x="24538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330"/>
            <p:cNvSpPr/>
            <p:nvPr>
              <p:custDataLst>
                <p:tags r:id="rId167"/>
              </p:custDataLst>
            </p:nvPr>
          </p:nvSpPr>
          <p:spPr>
            <a:xfrm>
              <a:off x="3572268" y="3105542"/>
              <a:ext cx="113908" cy="152009"/>
            </a:xfrm>
            <a:custGeom>
              <a:avLst/>
              <a:gdLst/>
              <a:ahLst/>
              <a:cxnLst/>
              <a:rect l="0" t="0" r="0" b="0"/>
              <a:pathLst>
                <a:path w="113908" h="152009">
                  <a:moveTo>
                    <a:pt x="9132" y="9133"/>
                  </a:moveTo>
                  <a:lnTo>
                    <a:pt x="9132" y="9133"/>
                  </a:lnTo>
                  <a:lnTo>
                    <a:pt x="0" y="0"/>
                  </a:lnTo>
                  <a:lnTo>
                    <a:pt x="44736" y="47559"/>
                  </a:lnTo>
                  <a:lnTo>
                    <a:pt x="76424" y="88184"/>
                  </a:lnTo>
                  <a:lnTo>
                    <a:pt x="89395" y="109108"/>
                  </a:lnTo>
                  <a:lnTo>
                    <a:pt x="113907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331"/>
            <p:cNvSpPr/>
            <p:nvPr>
              <p:custDataLst>
                <p:tags r:id="rId168"/>
              </p:custDataLst>
            </p:nvPr>
          </p:nvSpPr>
          <p:spPr>
            <a:xfrm>
              <a:off x="3668156" y="3125524"/>
              <a:ext cx="102028" cy="303477"/>
            </a:xfrm>
            <a:custGeom>
              <a:avLst/>
              <a:gdLst/>
              <a:ahLst/>
              <a:cxnLst/>
              <a:rect l="0" t="0" r="0" b="0"/>
              <a:pathLst>
                <a:path w="102028" h="303477">
                  <a:moveTo>
                    <a:pt x="84694" y="8201"/>
                  </a:moveTo>
                  <a:lnTo>
                    <a:pt x="84694" y="8201"/>
                  </a:lnTo>
                  <a:lnTo>
                    <a:pt x="89751" y="8201"/>
                  </a:lnTo>
                  <a:lnTo>
                    <a:pt x="95055" y="5379"/>
                  </a:lnTo>
                  <a:lnTo>
                    <a:pt x="102027" y="0"/>
                  </a:lnTo>
                  <a:lnTo>
                    <a:pt x="79792" y="21546"/>
                  </a:lnTo>
                  <a:lnTo>
                    <a:pt x="37780" y="57054"/>
                  </a:lnTo>
                  <a:lnTo>
                    <a:pt x="6801" y="103476"/>
                  </a:lnTo>
                  <a:lnTo>
                    <a:pt x="0" y="132905"/>
                  </a:lnTo>
                  <a:lnTo>
                    <a:pt x="17372" y="176693"/>
                  </a:lnTo>
                  <a:lnTo>
                    <a:pt x="33058" y="221307"/>
                  </a:lnTo>
                  <a:lnTo>
                    <a:pt x="34822" y="247379"/>
                  </a:lnTo>
                  <a:lnTo>
                    <a:pt x="28322" y="293848"/>
                  </a:lnTo>
                  <a:lnTo>
                    <a:pt x="27544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332"/>
            <p:cNvSpPr/>
            <p:nvPr>
              <p:custDataLst>
                <p:tags r:id="rId169"/>
              </p:custDataLst>
            </p:nvPr>
          </p:nvSpPr>
          <p:spPr>
            <a:xfrm>
              <a:off x="3800475" y="3354124"/>
              <a:ext cx="9526" cy="74877"/>
            </a:xfrm>
            <a:custGeom>
              <a:avLst/>
              <a:gdLst/>
              <a:ahLst/>
              <a:cxnLst/>
              <a:rect l="0" t="0" r="0" b="0"/>
              <a:pathLst>
                <a:path w="9526" h="748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15" y="44674"/>
                  </a:lnTo>
                  <a:lnTo>
                    <a:pt x="952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333"/>
            <p:cNvSpPr/>
            <p:nvPr>
              <p:custDataLst>
                <p:tags r:id="rId170"/>
              </p:custDataLst>
            </p:nvPr>
          </p:nvSpPr>
          <p:spPr>
            <a:xfrm>
              <a:off x="3810117" y="3267075"/>
              <a:ext cx="18934" cy="9526"/>
            </a:xfrm>
            <a:custGeom>
              <a:avLst/>
              <a:gdLst/>
              <a:ahLst/>
              <a:cxnLst/>
              <a:rect l="0" t="0" r="0" b="0"/>
              <a:pathLst>
                <a:path w="18934" h="9526">
                  <a:moveTo>
                    <a:pt x="9408" y="9525"/>
                  </a:moveTo>
                  <a:lnTo>
                    <a:pt x="9408" y="9525"/>
                  </a:lnTo>
                  <a:lnTo>
                    <a:pt x="0" y="117"/>
                  </a:lnTo>
                  <a:lnTo>
                    <a:pt x="18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334"/>
            <p:cNvSpPr/>
            <p:nvPr>
              <p:custDataLst>
                <p:tags r:id="rId171"/>
              </p:custDataLst>
            </p:nvPr>
          </p:nvSpPr>
          <p:spPr>
            <a:xfrm>
              <a:off x="3876675" y="3067050"/>
              <a:ext cx="114091" cy="419101"/>
            </a:xfrm>
            <a:custGeom>
              <a:avLst/>
              <a:gdLst/>
              <a:ahLst/>
              <a:cxnLst/>
              <a:rect l="0" t="0" r="0" b="0"/>
              <a:pathLst>
                <a:path w="114091" h="419101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83980" y="51478"/>
                  </a:lnTo>
                  <a:lnTo>
                    <a:pt x="100040" y="98324"/>
                  </a:lnTo>
                  <a:lnTo>
                    <a:pt x="110698" y="143280"/>
                  </a:lnTo>
                  <a:lnTo>
                    <a:pt x="113588" y="189521"/>
                  </a:lnTo>
                  <a:lnTo>
                    <a:pt x="114090" y="232190"/>
                  </a:lnTo>
                  <a:lnTo>
                    <a:pt x="111415" y="273409"/>
                  </a:lnTo>
                  <a:lnTo>
                    <a:pt x="103920" y="314549"/>
                  </a:lnTo>
                  <a:lnTo>
                    <a:pt x="96987" y="332416"/>
                  </a:lnTo>
                  <a:lnTo>
                    <a:pt x="69641" y="374287"/>
                  </a:lnTo>
                  <a:lnTo>
                    <a:pt x="58821" y="387189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335"/>
            <p:cNvSpPr/>
            <p:nvPr>
              <p:custDataLst>
                <p:tags r:id="rId172"/>
              </p:custDataLst>
            </p:nvPr>
          </p:nvSpPr>
          <p:spPr>
            <a:xfrm>
              <a:off x="2529416" y="3091281"/>
              <a:ext cx="109010" cy="442495"/>
            </a:xfrm>
            <a:custGeom>
              <a:avLst/>
              <a:gdLst/>
              <a:ahLst/>
              <a:cxnLst/>
              <a:rect l="0" t="0" r="0" b="0"/>
              <a:pathLst>
                <a:path w="109010" h="442495">
                  <a:moveTo>
                    <a:pt x="80434" y="23394"/>
                  </a:moveTo>
                  <a:lnTo>
                    <a:pt x="80434" y="23394"/>
                  </a:lnTo>
                  <a:lnTo>
                    <a:pt x="75378" y="18338"/>
                  </a:lnTo>
                  <a:lnTo>
                    <a:pt x="72895" y="13033"/>
                  </a:lnTo>
                  <a:lnTo>
                    <a:pt x="72233" y="10137"/>
                  </a:lnTo>
                  <a:lnTo>
                    <a:pt x="66245" y="1004"/>
                  </a:lnTo>
                  <a:lnTo>
                    <a:pt x="64625" y="0"/>
                  </a:lnTo>
                  <a:lnTo>
                    <a:pt x="63544" y="390"/>
                  </a:lnTo>
                  <a:lnTo>
                    <a:pt x="54064" y="22207"/>
                  </a:lnTo>
                  <a:lnTo>
                    <a:pt x="42142" y="68276"/>
                  </a:lnTo>
                  <a:lnTo>
                    <a:pt x="32752" y="110070"/>
                  </a:lnTo>
                  <a:lnTo>
                    <a:pt x="26434" y="144466"/>
                  </a:lnTo>
                  <a:lnTo>
                    <a:pt x="16926" y="182740"/>
                  </a:lnTo>
                  <a:lnTo>
                    <a:pt x="4232" y="230239"/>
                  </a:lnTo>
                  <a:lnTo>
                    <a:pt x="0" y="253967"/>
                  </a:lnTo>
                  <a:lnTo>
                    <a:pt x="1647" y="285679"/>
                  </a:lnTo>
                  <a:lnTo>
                    <a:pt x="5906" y="318118"/>
                  </a:lnTo>
                  <a:lnTo>
                    <a:pt x="13444" y="346999"/>
                  </a:lnTo>
                  <a:lnTo>
                    <a:pt x="44153" y="385609"/>
                  </a:lnTo>
                  <a:lnTo>
                    <a:pt x="89282" y="424617"/>
                  </a:lnTo>
                  <a:lnTo>
                    <a:pt x="109009" y="442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4336"/>
          <p:cNvSpPr/>
          <p:nvPr>
            <p:custDataLst>
              <p:tags r:id="rId3"/>
            </p:custDataLst>
          </p:nvPr>
        </p:nvSpPr>
        <p:spPr>
          <a:xfrm>
            <a:off x="4277118" y="3333750"/>
            <a:ext cx="218683" cy="9474"/>
          </a:xfrm>
          <a:custGeom>
            <a:avLst/>
            <a:gdLst/>
            <a:ahLst/>
            <a:cxnLst/>
            <a:rect l="0" t="0" r="0" b="0"/>
            <a:pathLst>
              <a:path w="218683" h="9474">
                <a:moveTo>
                  <a:pt x="9132" y="0"/>
                </a:moveTo>
                <a:lnTo>
                  <a:pt x="9132" y="0"/>
                </a:lnTo>
                <a:lnTo>
                  <a:pt x="931" y="0"/>
                </a:lnTo>
                <a:lnTo>
                  <a:pt x="490" y="1058"/>
                </a:lnTo>
                <a:lnTo>
                  <a:pt x="0" y="5057"/>
                </a:lnTo>
                <a:lnTo>
                  <a:pt x="927" y="6546"/>
                </a:lnTo>
                <a:lnTo>
                  <a:pt x="2604" y="7539"/>
                </a:lnTo>
                <a:lnTo>
                  <a:pt x="10020" y="8936"/>
                </a:lnTo>
                <a:lnTo>
                  <a:pt x="48983" y="9473"/>
                </a:lnTo>
                <a:lnTo>
                  <a:pt x="90734" y="4458"/>
                </a:lnTo>
                <a:lnTo>
                  <a:pt x="137222" y="587"/>
                </a:lnTo>
                <a:lnTo>
                  <a:pt x="184092" y="52"/>
                </a:lnTo>
                <a:lnTo>
                  <a:pt x="21868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764"/>
          <p:cNvGrpSpPr/>
          <p:nvPr/>
        </p:nvGrpSpPr>
        <p:grpSpPr>
          <a:xfrm>
            <a:off x="4763824" y="3076575"/>
            <a:ext cx="979752" cy="336981"/>
            <a:chOff x="4763824" y="3076575"/>
            <a:chExt cx="979752" cy="336981"/>
          </a:xfrm>
        </p:grpSpPr>
        <p:sp>
          <p:nvSpPr>
            <p:cNvPr id="195" name="SMARTInkShape-4337"/>
            <p:cNvSpPr/>
            <p:nvPr>
              <p:custDataLst>
                <p:tags r:id="rId155"/>
              </p:custDataLst>
            </p:nvPr>
          </p:nvSpPr>
          <p:spPr>
            <a:xfrm>
              <a:off x="4763824" y="3269055"/>
              <a:ext cx="151077" cy="144501"/>
            </a:xfrm>
            <a:custGeom>
              <a:avLst/>
              <a:gdLst/>
              <a:ahLst/>
              <a:cxnLst/>
              <a:rect l="0" t="0" r="0" b="0"/>
              <a:pathLst>
                <a:path w="151077" h="144501">
                  <a:moveTo>
                    <a:pt x="8201" y="36120"/>
                  </a:moveTo>
                  <a:lnTo>
                    <a:pt x="8201" y="36120"/>
                  </a:lnTo>
                  <a:lnTo>
                    <a:pt x="0" y="44321"/>
                  </a:lnTo>
                  <a:lnTo>
                    <a:pt x="7843" y="90391"/>
                  </a:lnTo>
                  <a:lnTo>
                    <a:pt x="16370" y="131366"/>
                  </a:lnTo>
                  <a:lnTo>
                    <a:pt x="14301" y="139482"/>
                  </a:lnTo>
                  <a:lnTo>
                    <a:pt x="12267" y="143128"/>
                  </a:lnTo>
                  <a:lnTo>
                    <a:pt x="10912" y="144500"/>
                  </a:lnTo>
                  <a:lnTo>
                    <a:pt x="10008" y="144357"/>
                  </a:lnTo>
                  <a:lnTo>
                    <a:pt x="9406" y="143203"/>
                  </a:lnTo>
                  <a:lnTo>
                    <a:pt x="8307" y="104470"/>
                  </a:lnTo>
                  <a:lnTo>
                    <a:pt x="9280" y="65026"/>
                  </a:lnTo>
                  <a:lnTo>
                    <a:pt x="16405" y="27226"/>
                  </a:lnTo>
                  <a:lnTo>
                    <a:pt x="18962" y="22783"/>
                  </a:lnTo>
                  <a:lnTo>
                    <a:pt x="27447" y="15023"/>
                  </a:lnTo>
                  <a:lnTo>
                    <a:pt x="55630" y="2476"/>
                  </a:lnTo>
                  <a:lnTo>
                    <a:pt x="65616" y="0"/>
                  </a:lnTo>
                  <a:lnTo>
                    <a:pt x="79227" y="4545"/>
                  </a:lnTo>
                  <a:lnTo>
                    <a:pt x="108779" y="24709"/>
                  </a:lnTo>
                  <a:lnTo>
                    <a:pt x="123492" y="42852"/>
                  </a:lnTo>
                  <a:lnTo>
                    <a:pt x="136886" y="74492"/>
                  </a:lnTo>
                  <a:lnTo>
                    <a:pt x="142200" y="120728"/>
                  </a:lnTo>
                  <a:lnTo>
                    <a:pt x="151076" y="140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338"/>
            <p:cNvSpPr/>
            <p:nvPr>
              <p:custDataLst>
                <p:tags r:id="rId156"/>
              </p:custDataLst>
            </p:nvPr>
          </p:nvSpPr>
          <p:spPr>
            <a:xfrm>
              <a:off x="5172075" y="3209925"/>
              <a:ext cx="133351" cy="171451"/>
            </a:xfrm>
            <a:custGeom>
              <a:avLst/>
              <a:gdLst/>
              <a:ahLst/>
              <a:cxnLst/>
              <a:rect l="0" t="0" r="0" b="0"/>
              <a:pathLst>
                <a:path w="133351" h="1714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5648" y="50195"/>
                  </a:lnTo>
                  <a:lnTo>
                    <a:pt x="68032" y="94888"/>
                  </a:lnTo>
                  <a:lnTo>
                    <a:pt x="90202" y="121373"/>
                  </a:lnTo>
                  <a:lnTo>
                    <a:pt x="95123" y="130144"/>
                  </a:lnTo>
                  <a:lnTo>
                    <a:pt x="109885" y="150199"/>
                  </a:lnTo>
                  <a:lnTo>
                    <a:pt x="113396" y="157771"/>
                  </a:lnTo>
                  <a:lnTo>
                    <a:pt x="118485" y="164665"/>
                  </a:lnTo>
                  <a:lnTo>
                    <a:pt x="133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339"/>
            <p:cNvSpPr/>
            <p:nvPr>
              <p:custDataLst>
                <p:tags r:id="rId157"/>
              </p:custDataLst>
            </p:nvPr>
          </p:nvSpPr>
          <p:spPr>
            <a:xfrm>
              <a:off x="5191125" y="3200792"/>
              <a:ext cx="142876" cy="190109"/>
            </a:xfrm>
            <a:custGeom>
              <a:avLst/>
              <a:gdLst/>
              <a:ahLst/>
              <a:cxnLst/>
              <a:rect l="0" t="0" r="0" b="0"/>
              <a:pathLst>
                <a:path w="142876" h="190109">
                  <a:moveTo>
                    <a:pt x="142875" y="9133"/>
                  </a:moveTo>
                  <a:lnTo>
                    <a:pt x="142875" y="9133"/>
                  </a:lnTo>
                  <a:lnTo>
                    <a:pt x="142875" y="0"/>
                  </a:lnTo>
                  <a:lnTo>
                    <a:pt x="116360" y="39415"/>
                  </a:lnTo>
                  <a:lnTo>
                    <a:pt x="80861" y="82735"/>
                  </a:lnTo>
                  <a:lnTo>
                    <a:pt x="52276" y="124345"/>
                  </a:lnTo>
                  <a:lnTo>
                    <a:pt x="14781" y="166513"/>
                  </a:lnTo>
                  <a:lnTo>
                    <a:pt x="0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340"/>
            <p:cNvSpPr/>
            <p:nvPr>
              <p:custDataLst>
                <p:tags r:id="rId158"/>
              </p:custDataLst>
            </p:nvPr>
          </p:nvSpPr>
          <p:spPr>
            <a:xfrm>
              <a:off x="5087674" y="3095625"/>
              <a:ext cx="217752" cy="19051"/>
            </a:xfrm>
            <a:custGeom>
              <a:avLst/>
              <a:gdLst/>
              <a:ahLst/>
              <a:cxnLst/>
              <a:rect l="0" t="0" r="0" b="0"/>
              <a:pathLst>
                <a:path w="21775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17678" y="16228"/>
                  </a:lnTo>
                  <a:lnTo>
                    <a:pt x="60873" y="10849"/>
                  </a:lnTo>
                  <a:lnTo>
                    <a:pt x="102712" y="9917"/>
                  </a:lnTo>
                  <a:lnTo>
                    <a:pt x="144619" y="3056"/>
                  </a:lnTo>
                  <a:lnTo>
                    <a:pt x="217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341"/>
            <p:cNvSpPr/>
            <p:nvPr>
              <p:custDataLst>
                <p:tags r:id="rId159"/>
              </p:custDataLst>
            </p:nvPr>
          </p:nvSpPr>
          <p:spPr>
            <a:xfrm>
              <a:off x="5534025" y="3185387"/>
              <a:ext cx="114301" cy="110264"/>
            </a:xfrm>
            <a:custGeom>
              <a:avLst/>
              <a:gdLst/>
              <a:ahLst/>
              <a:cxnLst/>
              <a:rect l="0" t="0" r="0" b="0"/>
              <a:pathLst>
                <a:path w="114301" h="1102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2117" y="0"/>
                  </a:lnTo>
                  <a:lnTo>
                    <a:pt x="10113" y="2343"/>
                  </a:lnTo>
                  <a:lnTo>
                    <a:pt x="57297" y="43961"/>
                  </a:lnTo>
                  <a:lnTo>
                    <a:pt x="92768" y="87857"/>
                  </a:lnTo>
                  <a:lnTo>
                    <a:pt x="11430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342"/>
            <p:cNvSpPr/>
            <p:nvPr>
              <p:custDataLst>
                <p:tags r:id="rId160"/>
              </p:custDataLst>
            </p:nvPr>
          </p:nvSpPr>
          <p:spPr>
            <a:xfrm>
              <a:off x="5639518" y="3190991"/>
              <a:ext cx="104058" cy="218960"/>
            </a:xfrm>
            <a:custGeom>
              <a:avLst/>
              <a:gdLst/>
              <a:ahLst/>
              <a:cxnLst/>
              <a:rect l="0" t="0" r="0" b="0"/>
              <a:pathLst>
                <a:path w="104058" h="218960">
                  <a:moveTo>
                    <a:pt x="104057" y="9409"/>
                  </a:moveTo>
                  <a:lnTo>
                    <a:pt x="104057" y="9409"/>
                  </a:lnTo>
                  <a:lnTo>
                    <a:pt x="104057" y="1208"/>
                  </a:lnTo>
                  <a:lnTo>
                    <a:pt x="102999" y="767"/>
                  </a:lnTo>
                  <a:lnTo>
                    <a:pt x="85743" y="0"/>
                  </a:lnTo>
                  <a:lnTo>
                    <a:pt x="82323" y="1020"/>
                  </a:lnTo>
                  <a:lnTo>
                    <a:pt x="80042" y="2758"/>
                  </a:lnTo>
                  <a:lnTo>
                    <a:pt x="66270" y="18208"/>
                  </a:lnTo>
                  <a:lnTo>
                    <a:pt x="39827" y="40293"/>
                  </a:lnTo>
                  <a:lnTo>
                    <a:pt x="16341" y="76584"/>
                  </a:lnTo>
                  <a:lnTo>
                    <a:pt x="4743" y="115713"/>
                  </a:lnTo>
                  <a:lnTo>
                    <a:pt x="0" y="159188"/>
                  </a:lnTo>
                  <a:lnTo>
                    <a:pt x="435" y="192156"/>
                  </a:lnTo>
                  <a:lnTo>
                    <a:pt x="8807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343"/>
            <p:cNvSpPr/>
            <p:nvPr>
              <p:custDataLst>
                <p:tags r:id="rId161"/>
              </p:custDataLst>
            </p:nvPr>
          </p:nvSpPr>
          <p:spPr>
            <a:xfrm>
              <a:off x="5524616" y="3076575"/>
              <a:ext cx="199910" cy="9526"/>
            </a:xfrm>
            <a:custGeom>
              <a:avLst/>
              <a:gdLst/>
              <a:ahLst/>
              <a:cxnLst/>
              <a:rect l="0" t="0" r="0" b="0"/>
              <a:pathLst>
                <a:path w="199910" h="9526">
                  <a:moveTo>
                    <a:pt x="9409" y="9525"/>
                  </a:moveTo>
                  <a:lnTo>
                    <a:pt x="9409" y="9525"/>
                  </a:lnTo>
                  <a:lnTo>
                    <a:pt x="4353" y="9525"/>
                  </a:lnTo>
                  <a:lnTo>
                    <a:pt x="2864" y="8467"/>
                  </a:lnTo>
                  <a:lnTo>
                    <a:pt x="1870" y="6703"/>
                  </a:lnTo>
                  <a:lnTo>
                    <a:pt x="0" y="392"/>
                  </a:lnTo>
                  <a:lnTo>
                    <a:pt x="39666" y="35"/>
                  </a:lnTo>
                  <a:lnTo>
                    <a:pt x="81904" y="7"/>
                  </a:lnTo>
                  <a:lnTo>
                    <a:pt x="118470" y="1"/>
                  </a:lnTo>
                  <a:lnTo>
                    <a:pt x="163040" y="0"/>
                  </a:lnTo>
                  <a:lnTo>
                    <a:pt x="199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765"/>
          <p:cNvGrpSpPr/>
          <p:nvPr/>
        </p:nvGrpSpPr>
        <p:grpSpPr>
          <a:xfrm>
            <a:off x="2543175" y="3676767"/>
            <a:ext cx="2990851" cy="542809"/>
            <a:chOff x="2543175" y="3676767"/>
            <a:chExt cx="2990851" cy="542809"/>
          </a:xfrm>
        </p:grpSpPr>
        <p:sp>
          <p:nvSpPr>
            <p:cNvPr id="203" name="SMARTInkShape-4344"/>
            <p:cNvSpPr/>
            <p:nvPr>
              <p:custDataLst>
                <p:tags r:id="rId138"/>
              </p:custDataLst>
            </p:nvPr>
          </p:nvSpPr>
          <p:spPr>
            <a:xfrm>
              <a:off x="2543175" y="3676767"/>
              <a:ext cx="2990851" cy="66554"/>
            </a:xfrm>
            <a:custGeom>
              <a:avLst/>
              <a:gdLst/>
              <a:ahLst/>
              <a:cxnLst/>
              <a:rect l="0" t="0" r="0" b="0"/>
              <a:pathLst>
                <a:path w="2990851" h="66554">
                  <a:moveTo>
                    <a:pt x="0" y="57033"/>
                  </a:moveTo>
                  <a:lnTo>
                    <a:pt x="0" y="57033"/>
                  </a:lnTo>
                  <a:lnTo>
                    <a:pt x="9133" y="57033"/>
                  </a:lnTo>
                  <a:lnTo>
                    <a:pt x="9490" y="65234"/>
                  </a:lnTo>
                  <a:lnTo>
                    <a:pt x="50678" y="66480"/>
                  </a:lnTo>
                  <a:lnTo>
                    <a:pt x="93658" y="66543"/>
                  </a:lnTo>
                  <a:lnTo>
                    <a:pt x="134642" y="66553"/>
                  </a:lnTo>
                  <a:lnTo>
                    <a:pt x="174141" y="65498"/>
                  </a:lnTo>
                  <a:lnTo>
                    <a:pt x="219918" y="61501"/>
                  </a:lnTo>
                  <a:lnTo>
                    <a:pt x="260019" y="59019"/>
                  </a:lnTo>
                  <a:lnTo>
                    <a:pt x="295481" y="56857"/>
                  </a:lnTo>
                  <a:lnTo>
                    <a:pt x="328880" y="52369"/>
                  </a:lnTo>
                  <a:lnTo>
                    <a:pt x="364186" y="49668"/>
                  </a:lnTo>
                  <a:lnTo>
                    <a:pt x="401044" y="48468"/>
                  </a:lnTo>
                  <a:lnTo>
                    <a:pt x="438592" y="47934"/>
                  </a:lnTo>
                  <a:lnTo>
                    <a:pt x="476446" y="44875"/>
                  </a:lnTo>
                  <a:lnTo>
                    <a:pt x="515496" y="41046"/>
                  </a:lnTo>
                  <a:lnTo>
                    <a:pt x="557545" y="39345"/>
                  </a:lnTo>
                  <a:lnTo>
                    <a:pt x="603751" y="35766"/>
                  </a:lnTo>
                  <a:lnTo>
                    <a:pt x="627925" y="33330"/>
                  </a:lnTo>
                  <a:lnTo>
                    <a:pt x="652509" y="31706"/>
                  </a:lnTo>
                  <a:lnTo>
                    <a:pt x="677364" y="30623"/>
                  </a:lnTo>
                  <a:lnTo>
                    <a:pt x="702401" y="29902"/>
                  </a:lnTo>
                  <a:lnTo>
                    <a:pt x="728618" y="29420"/>
                  </a:lnTo>
                  <a:lnTo>
                    <a:pt x="755620" y="29099"/>
                  </a:lnTo>
                  <a:lnTo>
                    <a:pt x="783147" y="28886"/>
                  </a:lnTo>
                  <a:lnTo>
                    <a:pt x="809965" y="28743"/>
                  </a:lnTo>
                  <a:lnTo>
                    <a:pt x="836310" y="28648"/>
                  </a:lnTo>
                  <a:lnTo>
                    <a:pt x="862340" y="28585"/>
                  </a:lnTo>
                  <a:lnTo>
                    <a:pt x="889218" y="28542"/>
                  </a:lnTo>
                  <a:lnTo>
                    <a:pt x="916662" y="28514"/>
                  </a:lnTo>
                  <a:lnTo>
                    <a:pt x="944483" y="28496"/>
                  </a:lnTo>
                  <a:lnTo>
                    <a:pt x="973614" y="27424"/>
                  </a:lnTo>
                  <a:lnTo>
                    <a:pt x="1003617" y="25652"/>
                  </a:lnTo>
                  <a:lnTo>
                    <a:pt x="1034203" y="23412"/>
                  </a:lnTo>
                  <a:lnTo>
                    <a:pt x="1064119" y="21919"/>
                  </a:lnTo>
                  <a:lnTo>
                    <a:pt x="1093588" y="20924"/>
                  </a:lnTo>
                  <a:lnTo>
                    <a:pt x="1122758" y="20260"/>
                  </a:lnTo>
                  <a:lnTo>
                    <a:pt x="1152789" y="19818"/>
                  </a:lnTo>
                  <a:lnTo>
                    <a:pt x="1183392" y="19523"/>
                  </a:lnTo>
                  <a:lnTo>
                    <a:pt x="1214378" y="19326"/>
                  </a:lnTo>
                  <a:lnTo>
                    <a:pt x="1246677" y="19195"/>
                  </a:lnTo>
                  <a:lnTo>
                    <a:pt x="1279851" y="19108"/>
                  </a:lnTo>
                  <a:lnTo>
                    <a:pt x="1313609" y="19050"/>
                  </a:lnTo>
                  <a:lnTo>
                    <a:pt x="1346698" y="19011"/>
                  </a:lnTo>
                  <a:lnTo>
                    <a:pt x="1379340" y="18985"/>
                  </a:lnTo>
                  <a:lnTo>
                    <a:pt x="1411685" y="18967"/>
                  </a:lnTo>
                  <a:lnTo>
                    <a:pt x="1444890" y="17898"/>
                  </a:lnTo>
                  <a:lnTo>
                    <a:pt x="1478668" y="16126"/>
                  </a:lnTo>
                  <a:lnTo>
                    <a:pt x="1512829" y="13886"/>
                  </a:lnTo>
                  <a:lnTo>
                    <a:pt x="1546186" y="12394"/>
                  </a:lnTo>
                  <a:lnTo>
                    <a:pt x="1579007" y="11399"/>
                  </a:lnTo>
                  <a:lnTo>
                    <a:pt x="1611472" y="10735"/>
                  </a:lnTo>
                  <a:lnTo>
                    <a:pt x="1643698" y="10293"/>
                  </a:lnTo>
                  <a:lnTo>
                    <a:pt x="1675765" y="9998"/>
                  </a:lnTo>
                  <a:lnTo>
                    <a:pt x="1707727" y="9801"/>
                  </a:lnTo>
                  <a:lnTo>
                    <a:pt x="1739618" y="9670"/>
                  </a:lnTo>
                  <a:lnTo>
                    <a:pt x="1771462" y="9583"/>
                  </a:lnTo>
                  <a:lnTo>
                    <a:pt x="1803274" y="9525"/>
                  </a:lnTo>
                  <a:lnTo>
                    <a:pt x="1835066" y="9486"/>
                  </a:lnTo>
                  <a:lnTo>
                    <a:pt x="1866844" y="9460"/>
                  </a:lnTo>
                  <a:lnTo>
                    <a:pt x="1898613" y="9442"/>
                  </a:lnTo>
                  <a:lnTo>
                    <a:pt x="1930375" y="8373"/>
                  </a:lnTo>
                  <a:lnTo>
                    <a:pt x="1962133" y="6601"/>
                  </a:lnTo>
                  <a:lnTo>
                    <a:pt x="1993889" y="4361"/>
                  </a:lnTo>
                  <a:lnTo>
                    <a:pt x="2024585" y="2869"/>
                  </a:lnTo>
                  <a:lnTo>
                    <a:pt x="2054573" y="1874"/>
                  </a:lnTo>
                  <a:lnTo>
                    <a:pt x="2084090" y="1210"/>
                  </a:lnTo>
                  <a:lnTo>
                    <a:pt x="2113293" y="768"/>
                  </a:lnTo>
                  <a:lnTo>
                    <a:pt x="2142287" y="473"/>
                  </a:lnTo>
                  <a:lnTo>
                    <a:pt x="2171142" y="276"/>
                  </a:lnTo>
                  <a:lnTo>
                    <a:pt x="2200961" y="145"/>
                  </a:lnTo>
                  <a:lnTo>
                    <a:pt x="2231424" y="58"/>
                  </a:lnTo>
                  <a:lnTo>
                    <a:pt x="2262316" y="0"/>
                  </a:lnTo>
                  <a:lnTo>
                    <a:pt x="2292435" y="1019"/>
                  </a:lnTo>
                  <a:lnTo>
                    <a:pt x="2322040" y="2757"/>
                  </a:lnTo>
                  <a:lnTo>
                    <a:pt x="2351302" y="4974"/>
                  </a:lnTo>
                  <a:lnTo>
                    <a:pt x="2379276" y="6452"/>
                  </a:lnTo>
                  <a:lnTo>
                    <a:pt x="2406393" y="7437"/>
                  </a:lnTo>
                  <a:lnTo>
                    <a:pt x="2432937" y="8094"/>
                  </a:lnTo>
                  <a:lnTo>
                    <a:pt x="2459100" y="8532"/>
                  </a:lnTo>
                  <a:lnTo>
                    <a:pt x="2485008" y="8824"/>
                  </a:lnTo>
                  <a:lnTo>
                    <a:pt x="2510747" y="9019"/>
                  </a:lnTo>
                  <a:lnTo>
                    <a:pt x="2536373" y="9148"/>
                  </a:lnTo>
                  <a:lnTo>
                    <a:pt x="2561924" y="9235"/>
                  </a:lnTo>
                  <a:lnTo>
                    <a:pt x="2587424" y="9293"/>
                  </a:lnTo>
                  <a:lnTo>
                    <a:pt x="2632691" y="9356"/>
                  </a:lnTo>
                  <a:lnTo>
                    <a:pt x="2675035" y="10443"/>
                  </a:lnTo>
                  <a:lnTo>
                    <a:pt x="2718549" y="14455"/>
                  </a:lnTo>
                  <a:lnTo>
                    <a:pt x="2756939" y="16942"/>
                  </a:lnTo>
                  <a:lnTo>
                    <a:pt x="2791639" y="18048"/>
                  </a:lnTo>
                  <a:lnTo>
                    <a:pt x="2824701" y="18540"/>
                  </a:lnTo>
                  <a:lnTo>
                    <a:pt x="2868007" y="18816"/>
                  </a:lnTo>
                  <a:lnTo>
                    <a:pt x="2912707" y="18899"/>
                  </a:lnTo>
                  <a:lnTo>
                    <a:pt x="2957893" y="18926"/>
                  </a:lnTo>
                  <a:lnTo>
                    <a:pt x="2974970" y="19990"/>
                  </a:lnTo>
                  <a:lnTo>
                    <a:pt x="2990850" y="1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345"/>
            <p:cNvSpPr/>
            <p:nvPr>
              <p:custDataLst>
                <p:tags r:id="rId139"/>
              </p:custDataLst>
            </p:nvPr>
          </p:nvSpPr>
          <p:spPr>
            <a:xfrm>
              <a:off x="2681412" y="3934251"/>
              <a:ext cx="252289" cy="255550"/>
            </a:xfrm>
            <a:custGeom>
              <a:avLst/>
              <a:gdLst/>
              <a:ahLst/>
              <a:cxnLst/>
              <a:rect l="0" t="0" r="0" b="0"/>
              <a:pathLst>
                <a:path w="252289" h="255550">
                  <a:moveTo>
                    <a:pt x="233238" y="18624"/>
                  </a:moveTo>
                  <a:lnTo>
                    <a:pt x="233238" y="18624"/>
                  </a:lnTo>
                  <a:lnTo>
                    <a:pt x="238294" y="18624"/>
                  </a:lnTo>
                  <a:lnTo>
                    <a:pt x="239784" y="17566"/>
                  </a:lnTo>
                  <a:lnTo>
                    <a:pt x="240777" y="15802"/>
                  </a:lnTo>
                  <a:lnTo>
                    <a:pt x="241439" y="13567"/>
                  </a:lnTo>
                  <a:lnTo>
                    <a:pt x="242939" y="12078"/>
                  </a:lnTo>
                  <a:lnTo>
                    <a:pt x="247427" y="10423"/>
                  </a:lnTo>
                  <a:lnTo>
                    <a:pt x="249047" y="8923"/>
                  </a:lnTo>
                  <a:lnTo>
                    <a:pt x="251862" y="1014"/>
                  </a:lnTo>
                  <a:lnTo>
                    <a:pt x="250945" y="534"/>
                  </a:lnTo>
                  <a:lnTo>
                    <a:pt x="247105" y="0"/>
                  </a:lnTo>
                  <a:lnTo>
                    <a:pt x="241871" y="2586"/>
                  </a:lnTo>
                  <a:lnTo>
                    <a:pt x="199087" y="32944"/>
                  </a:lnTo>
                  <a:lnTo>
                    <a:pt x="152890" y="55159"/>
                  </a:lnTo>
                  <a:lnTo>
                    <a:pt x="106084" y="72393"/>
                  </a:lnTo>
                  <a:lnTo>
                    <a:pt x="63325" y="88081"/>
                  </a:lnTo>
                  <a:lnTo>
                    <a:pt x="19851" y="105743"/>
                  </a:lnTo>
                  <a:lnTo>
                    <a:pt x="6108" y="111318"/>
                  </a:lnTo>
                  <a:lnTo>
                    <a:pt x="0" y="117325"/>
                  </a:lnTo>
                  <a:lnTo>
                    <a:pt x="487" y="119350"/>
                  </a:lnTo>
                  <a:lnTo>
                    <a:pt x="2929" y="120700"/>
                  </a:lnTo>
                  <a:lnTo>
                    <a:pt x="42366" y="133523"/>
                  </a:lnTo>
                  <a:lnTo>
                    <a:pt x="80727" y="139804"/>
                  </a:lnTo>
                  <a:lnTo>
                    <a:pt x="126560" y="146983"/>
                  </a:lnTo>
                  <a:lnTo>
                    <a:pt x="151418" y="155552"/>
                  </a:lnTo>
                  <a:lnTo>
                    <a:pt x="159832" y="161678"/>
                  </a:lnTo>
                  <a:lnTo>
                    <a:pt x="162075" y="164793"/>
                  </a:lnTo>
                  <a:lnTo>
                    <a:pt x="161455" y="168987"/>
                  </a:lnTo>
                  <a:lnTo>
                    <a:pt x="155120" y="179291"/>
                  </a:lnTo>
                  <a:lnTo>
                    <a:pt x="142427" y="188104"/>
                  </a:lnTo>
                  <a:lnTo>
                    <a:pt x="97456" y="208952"/>
                  </a:lnTo>
                  <a:lnTo>
                    <a:pt x="54059" y="230464"/>
                  </a:lnTo>
                  <a:lnTo>
                    <a:pt x="26054" y="241803"/>
                  </a:lnTo>
                  <a:lnTo>
                    <a:pt x="19448" y="247637"/>
                  </a:lnTo>
                  <a:lnTo>
                    <a:pt x="17686" y="250675"/>
                  </a:lnTo>
                  <a:lnTo>
                    <a:pt x="19687" y="252700"/>
                  </a:lnTo>
                  <a:lnTo>
                    <a:pt x="37672" y="255549"/>
                  </a:lnTo>
                  <a:lnTo>
                    <a:pt x="77838" y="253690"/>
                  </a:lnTo>
                  <a:lnTo>
                    <a:pt x="118049" y="249140"/>
                  </a:lnTo>
                  <a:lnTo>
                    <a:pt x="159449" y="247603"/>
                  </a:lnTo>
                  <a:lnTo>
                    <a:pt x="196440" y="242280"/>
                  </a:lnTo>
                  <a:lnTo>
                    <a:pt x="252288" y="228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346"/>
            <p:cNvSpPr/>
            <p:nvPr>
              <p:custDataLst>
                <p:tags r:id="rId140"/>
              </p:custDataLst>
            </p:nvPr>
          </p:nvSpPr>
          <p:spPr>
            <a:xfrm>
              <a:off x="3048000" y="3973642"/>
              <a:ext cx="161926" cy="169734"/>
            </a:xfrm>
            <a:custGeom>
              <a:avLst/>
              <a:gdLst/>
              <a:ahLst/>
              <a:cxnLst/>
              <a:rect l="0" t="0" r="0" b="0"/>
              <a:pathLst>
                <a:path w="161926" h="169734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1058" y="486"/>
                  </a:lnTo>
                  <a:lnTo>
                    <a:pt x="32481" y="33653"/>
                  </a:lnTo>
                  <a:lnTo>
                    <a:pt x="62390" y="73944"/>
                  </a:lnTo>
                  <a:lnTo>
                    <a:pt x="106718" y="117711"/>
                  </a:lnTo>
                  <a:lnTo>
                    <a:pt x="147395" y="164563"/>
                  </a:lnTo>
                  <a:lnTo>
                    <a:pt x="149063" y="166286"/>
                  </a:lnTo>
                  <a:lnTo>
                    <a:pt x="153739" y="168201"/>
                  </a:lnTo>
                  <a:lnTo>
                    <a:pt x="161925" y="16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347"/>
            <p:cNvSpPr/>
            <p:nvPr>
              <p:custDataLst>
                <p:tags r:id="rId141"/>
              </p:custDataLst>
            </p:nvPr>
          </p:nvSpPr>
          <p:spPr>
            <a:xfrm>
              <a:off x="3087990" y="3972433"/>
              <a:ext cx="131461" cy="199518"/>
            </a:xfrm>
            <a:custGeom>
              <a:avLst/>
              <a:gdLst/>
              <a:ahLst/>
              <a:cxnLst/>
              <a:rect l="0" t="0" r="0" b="0"/>
              <a:pathLst>
                <a:path w="131461" h="199518">
                  <a:moveTo>
                    <a:pt x="131460" y="18542"/>
                  </a:moveTo>
                  <a:lnTo>
                    <a:pt x="131460" y="18542"/>
                  </a:lnTo>
                  <a:lnTo>
                    <a:pt x="131460" y="1209"/>
                  </a:lnTo>
                  <a:lnTo>
                    <a:pt x="121347" y="0"/>
                  </a:lnTo>
                  <a:lnTo>
                    <a:pt x="110738" y="8184"/>
                  </a:lnTo>
                  <a:lnTo>
                    <a:pt x="74163" y="52688"/>
                  </a:lnTo>
                  <a:lnTo>
                    <a:pt x="51275" y="95545"/>
                  </a:lnTo>
                  <a:lnTo>
                    <a:pt x="30589" y="121110"/>
                  </a:lnTo>
                  <a:lnTo>
                    <a:pt x="7678" y="167712"/>
                  </a:lnTo>
                  <a:lnTo>
                    <a:pt x="4488" y="171963"/>
                  </a:lnTo>
                  <a:lnTo>
                    <a:pt x="945" y="182332"/>
                  </a:lnTo>
                  <a:lnTo>
                    <a:pt x="0" y="188060"/>
                  </a:lnTo>
                  <a:lnTo>
                    <a:pt x="428" y="191879"/>
                  </a:lnTo>
                  <a:lnTo>
                    <a:pt x="7635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348"/>
            <p:cNvSpPr/>
            <p:nvPr>
              <p:custDataLst>
                <p:tags r:id="rId142"/>
              </p:custDataLst>
            </p:nvPr>
          </p:nvSpPr>
          <p:spPr>
            <a:xfrm>
              <a:off x="3248025" y="414337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2648" y="0"/>
                  </a:lnTo>
                  <a:lnTo>
                    <a:pt x="1765" y="2117"/>
                  </a:lnTo>
                  <a:lnTo>
                    <a:pt x="46" y="4786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349"/>
            <p:cNvSpPr/>
            <p:nvPr>
              <p:custDataLst>
                <p:tags r:id="rId143"/>
              </p:custDataLst>
            </p:nvPr>
          </p:nvSpPr>
          <p:spPr>
            <a:xfrm>
              <a:off x="3242876" y="4038600"/>
              <a:ext cx="24200" cy="19051"/>
            </a:xfrm>
            <a:custGeom>
              <a:avLst/>
              <a:gdLst/>
              <a:ahLst/>
              <a:cxnLst/>
              <a:rect l="0" t="0" r="0" b="0"/>
              <a:pathLst>
                <a:path w="24200" h="19051">
                  <a:moveTo>
                    <a:pt x="24199" y="19050"/>
                  </a:moveTo>
                  <a:lnTo>
                    <a:pt x="24199" y="19050"/>
                  </a:lnTo>
                  <a:lnTo>
                    <a:pt x="6865" y="1717"/>
                  </a:lnTo>
                  <a:lnTo>
                    <a:pt x="3090" y="763"/>
                  </a:lnTo>
                  <a:lnTo>
                    <a:pt x="0" y="339"/>
                  </a:lnTo>
                  <a:lnTo>
                    <a:pt x="51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350"/>
            <p:cNvSpPr/>
            <p:nvPr>
              <p:custDataLst>
                <p:tags r:id="rId144"/>
              </p:custDataLst>
            </p:nvPr>
          </p:nvSpPr>
          <p:spPr>
            <a:xfrm>
              <a:off x="3286125" y="3843439"/>
              <a:ext cx="152401" cy="108437"/>
            </a:xfrm>
            <a:custGeom>
              <a:avLst/>
              <a:gdLst/>
              <a:ahLst/>
              <a:cxnLst/>
              <a:rect l="0" t="0" r="0" b="0"/>
              <a:pathLst>
                <a:path w="152401" h="108437">
                  <a:moveTo>
                    <a:pt x="0" y="23711"/>
                  </a:moveTo>
                  <a:lnTo>
                    <a:pt x="0" y="23711"/>
                  </a:lnTo>
                  <a:lnTo>
                    <a:pt x="0" y="14303"/>
                  </a:lnTo>
                  <a:lnTo>
                    <a:pt x="5057" y="9164"/>
                  </a:lnTo>
                  <a:lnTo>
                    <a:pt x="13183" y="6662"/>
                  </a:lnTo>
                  <a:lnTo>
                    <a:pt x="22793" y="4492"/>
                  </a:lnTo>
                  <a:lnTo>
                    <a:pt x="30591" y="0"/>
                  </a:lnTo>
                  <a:lnTo>
                    <a:pt x="43230" y="120"/>
                  </a:lnTo>
                  <a:lnTo>
                    <a:pt x="57313" y="3701"/>
                  </a:lnTo>
                  <a:lnTo>
                    <a:pt x="67100" y="8821"/>
                  </a:lnTo>
                  <a:lnTo>
                    <a:pt x="70133" y="13784"/>
                  </a:lnTo>
                  <a:lnTo>
                    <a:pt x="73504" y="27766"/>
                  </a:lnTo>
                  <a:lnTo>
                    <a:pt x="72286" y="34881"/>
                  </a:lnTo>
                  <a:lnTo>
                    <a:pt x="65288" y="48431"/>
                  </a:lnTo>
                  <a:lnTo>
                    <a:pt x="43549" y="73318"/>
                  </a:lnTo>
                  <a:lnTo>
                    <a:pt x="21694" y="92346"/>
                  </a:lnTo>
                  <a:lnTo>
                    <a:pt x="13876" y="101840"/>
                  </a:lnTo>
                  <a:lnTo>
                    <a:pt x="5640" y="107185"/>
                  </a:lnTo>
                  <a:lnTo>
                    <a:pt x="5877" y="107936"/>
                  </a:lnTo>
                  <a:lnTo>
                    <a:pt x="7093" y="108436"/>
                  </a:lnTo>
                  <a:lnTo>
                    <a:pt x="32916" y="108180"/>
                  </a:lnTo>
                  <a:lnTo>
                    <a:pt x="77685" y="101858"/>
                  </a:lnTo>
                  <a:lnTo>
                    <a:pt x="119199" y="100167"/>
                  </a:lnTo>
                  <a:lnTo>
                    <a:pt x="152400" y="99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351"/>
            <p:cNvSpPr/>
            <p:nvPr>
              <p:custDataLst>
                <p:tags r:id="rId145"/>
              </p:custDataLst>
            </p:nvPr>
          </p:nvSpPr>
          <p:spPr>
            <a:xfrm>
              <a:off x="3457575" y="3897049"/>
              <a:ext cx="112318" cy="313002"/>
            </a:xfrm>
            <a:custGeom>
              <a:avLst/>
              <a:gdLst/>
              <a:ahLst/>
              <a:cxnLst/>
              <a:rect l="0" t="0" r="0" b="0"/>
              <a:pathLst>
                <a:path w="112318" h="313002">
                  <a:moveTo>
                    <a:pt x="66675" y="8201"/>
                  </a:moveTo>
                  <a:lnTo>
                    <a:pt x="66675" y="8201"/>
                  </a:lnTo>
                  <a:lnTo>
                    <a:pt x="66675" y="0"/>
                  </a:lnTo>
                  <a:lnTo>
                    <a:pt x="71732" y="4125"/>
                  </a:lnTo>
                  <a:lnTo>
                    <a:pt x="89468" y="31267"/>
                  </a:lnTo>
                  <a:lnTo>
                    <a:pt x="107607" y="78410"/>
                  </a:lnTo>
                  <a:lnTo>
                    <a:pt x="112317" y="119667"/>
                  </a:lnTo>
                  <a:lnTo>
                    <a:pt x="103599" y="167052"/>
                  </a:lnTo>
                  <a:lnTo>
                    <a:pt x="92668" y="204493"/>
                  </a:lnTo>
                  <a:lnTo>
                    <a:pt x="65342" y="251076"/>
                  </a:lnTo>
                  <a:lnTo>
                    <a:pt x="25562" y="295370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352"/>
            <p:cNvSpPr/>
            <p:nvPr>
              <p:custDataLst>
                <p:tags r:id="rId146"/>
              </p:custDataLst>
            </p:nvPr>
          </p:nvSpPr>
          <p:spPr>
            <a:xfrm>
              <a:off x="4676775" y="3938124"/>
              <a:ext cx="142876" cy="213914"/>
            </a:xfrm>
            <a:custGeom>
              <a:avLst/>
              <a:gdLst/>
              <a:ahLst/>
              <a:cxnLst/>
              <a:rect l="0" t="0" r="0" b="0"/>
              <a:pathLst>
                <a:path w="142876" h="213914">
                  <a:moveTo>
                    <a:pt x="0" y="14751"/>
                  </a:moveTo>
                  <a:lnTo>
                    <a:pt x="0" y="14751"/>
                  </a:lnTo>
                  <a:lnTo>
                    <a:pt x="0" y="9694"/>
                  </a:lnTo>
                  <a:lnTo>
                    <a:pt x="1058" y="8205"/>
                  </a:lnTo>
                  <a:lnTo>
                    <a:pt x="2822" y="7212"/>
                  </a:lnTo>
                  <a:lnTo>
                    <a:pt x="5057" y="6550"/>
                  </a:lnTo>
                  <a:lnTo>
                    <a:pt x="13257" y="562"/>
                  </a:lnTo>
                  <a:lnTo>
                    <a:pt x="16247" y="0"/>
                  </a:lnTo>
                  <a:lnTo>
                    <a:pt x="19298" y="684"/>
                  </a:lnTo>
                  <a:lnTo>
                    <a:pt x="22390" y="2198"/>
                  </a:lnTo>
                  <a:lnTo>
                    <a:pt x="46346" y="31475"/>
                  </a:lnTo>
                  <a:lnTo>
                    <a:pt x="52348" y="43703"/>
                  </a:lnTo>
                  <a:lnTo>
                    <a:pt x="57133" y="57252"/>
                  </a:lnTo>
                  <a:lnTo>
                    <a:pt x="78327" y="101055"/>
                  </a:lnTo>
                  <a:lnTo>
                    <a:pt x="98414" y="144178"/>
                  </a:lnTo>
                  <a:lnTo>
                    <a:pt x="122112" y="187148"/>
                  </a:lnTo>
                  <a:lnTo>
                    <a:pt x="132364" y="211863"/>
                  </a:lnTo>
                  <a:lnTo>
                    <a:pt x="133750" y="212834"/>
                  </a:lnTo>
                  <a:lnTo>
                    <a:pt x="138114" y="213913"/>
                  </a:lnTo>
                  <a:lnTo>
                    <a:pt x="139701" y="213143"/>
                  </a:lnTo>
                  <a:lnTo>
                    <a:pt x="142875" y="19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353"/>
            <p:cNvSpPr/>
            <p:nvPr>
              <p:custDataLst>
                <p:tags r:id="rId147"/>
              </p:custDataLst>
            </p:nvPr>
          </p:nvSpPr>
          <p:spPr>
            <a:xfrm>
              <a:off x="4267234" y="3996408"/>
              <a:ext cx="142842" cy="146968"/>
            </a:xfrm>
            <a:custGeom>
              <a:avLst/>
              <a:gdLst/>
              <a:ahLst/>
              <a:cxnLst/>
              <a:rect l="0" t="0" r="0" b="0"/>
              <a:pathLst>
                <a:path w="142842" h="146968">
                  <a:moveTo>
                    <a:pt x="9491" y="32667"/>
                  </a:moveTo>
                  <a:lnTo>
                    <a:pt x="9491" y="32667"/>
                  </a:lnTo>
                  <a:lnTo>
                    <a:pt x="9491" y="24466"/>
                  </a:lnTo>
                  <a:lnTo>
                    <a:pt x="8433" y="57338"/>
                  </a:lnTo>
                  <a:lnTo>
                    <a:pt x="1290" y="100082"/>
                  </a:lnTo>
                  <a:lnTo>
                    <a:pt x="0" y="145314"/>
                  </a:lnTo>
                  <a:lnTo>
                    <a:pt x="2789" y="97946"/>
                  </a:lnTo>
                  <a:lnTo>
                    <a:pt x="16213" y="52592"/>
                  </a:lnTo>
                  <a:lnTo>
                    <a:pt x="29436" y="18402"/>
                  </a:lnTo>
                  <a:lnTo>
                    <a:pt x="49022" y="4410"/>
                  </a:lnTo>
                  <a:lnTo>
                    <a:pt x="54895" y="1129"/>
                  </a:lnTo>
                  <a:lnTo>
                    <a:pt x="60927" y="0"/>
                  </a:lnTo>
                  <a:lnTo>
                    <a:pt x="73274" y="1568"/>
                  </a:lnTo>
                  <a:lnTo>
                    <a:pt x="87068" y="8401"/>
                  </a:lnTo>
                  <a:lnTo>
                    <a:pt x="106699" y="26737"/>
                  </a:lnTo>
                  <a:lnTo>
                    <a:pt x="118326" y="50061"/>
                  </a:lnTo>
                  <a:lnTo>
                    <a:pt x="125894" y="90853"/>
                  </a:lnTo>
                  <a:lnTo>
                    <a:pt x="132882" y="138238"/>
                  </a:lnTo>
                  <a:lnTo>
                    <a:pt x="134085" y="141148"/>
                  </a:lnTo>
                  <a:lnTo>
                    <a:pt x="142841" y="14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354"/>
            <p:cNvSpPr/>
            <p:nvPr>
              <p:custDataLst>
                <p:tags r:id="rId148"/>
              </p:custDataLst>
            </p:nvPr>
          </p:nvSpPr>
          <p:spPr>
            <a:xfrm>
              <a:off x="3848493" y="4068499"/>
              <a:ext cx="171058" cy="16676"/>
            </a:xfrm>
            <a:custGeom>
              <a:avLst/>
              <a:gdLst/>
              <a:ahLst/>
              <a:cxnLst/>
              <a:rect l="0" t="0" r="0" b="0"/>
              <a:pathLst>
                <a:path w="171058" h="16676">
                  <a:moveTo>
                    <a:pt x="9132" y="8201"/>
                  </a:moveTo>
                  <a:lnTo>
                    <a:pt x="9132" y="8201"/>
                  </a:lnTo>
                  <a:lnTo>
                    <a:pt x="9132" y="0"/>
                  </a:lnTo>
                  <a:lnTo>
                    <a:pt x="4075" y="4125"/>
                  </a:lnTo>
                  <a:lnTo>
                    <a:pt x="2586" y="4425"/>
                  </a:lnTo>
                  <a:lnTo>
                    <a:pt x="1593" y="3567"/>
                  </a:lnTo>
                  <a:lnTo>
                    <a:pt x="931" y="1937"/>
                  </a:lnTo>
                  <a:lnTo>
                    <a:pt x="490" y="1908"/>
                  </a:lnTo>
                  <a:lnTo>
                    <a:pt x="0" y="4699"/>
                  </a:lnTo>
                  <a:lnTo>
                    <a:pt x="927" y="5866"/>
                  </a:lnTo>
                  <a:lnTo>
                    <a:pt x="4780" y="7163"/>
                  </a:lnTo>
                  <a:lnTo>
                    <a:pt x="45378" y="13166"/>
                  </a:lnTo>
                  <a:lnTo>
                    <a:pt x="90453" y="11338"/>
                  </a:lnTo>
                  <a:lnTo>
                    <a:pt x="133840" y="16675"/>
                  </a:lnTo>
                  <a:lnTo>
                    <a:pt x="171057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355"/>
            <p:cNvSpPr/>
            <p:nvPr>
              <p:custDataLst>
                <p:tags r:id="rId149"/>
              </p:custDataLst>
            </p:nvPr>
          </p:nvSpPr>
          <p:spPr>
            <a:xfrm>
              <a:off x="2553592" y="3890499"/>
              <a:ext cx="84834" cy="329077"/>
            </a:xfrm>
            <a:custGeom>
              <a:avLst/>
              <a:gdLst/>
              <a:ahLst/>
              <a:cxnLst/>
              <a:rect l="0" t="0" r="0" b="0"/>
              <a:pathLst>
                <a:path w="84834" h="329077">
                  <a:moveTo>
                    <a:pt x="84833" y="14751"/>
                  </a:moveTo>
                  <a:lnTo>
                    <a:pt x="84833" y="14751"/>
                  </a:lnTo>
                  <a:lnTo>
                    <a:pt x="79777" y="9694"/>
                  </a:lnTo>
                  <a:lnTo>
                    <a:pt x="79345" y="8205"/>
                  </a:lnTo>
                  <a:lnTo>
                    <a:pt x="80116" y="7212"/>
                  </a:lnTo>
                  <a:lnTo>
                    <a:pt x="81688" y="6550"/>
                  </a:lnTo>
                  <a:lnTo>
                    <a:pt x="81678" y="5050"/>
                  </a:lnTo>
                  <a:lnTo>
                    <a:pt x="78845" y="562"/>
                  </a:lnTo>
                  <a:lnTo>
                    <a:pt x="76608" y="0"/>
                  </a:lnTo>
                  <a:lnTo>
                    <a:pt x="74058" y="684"/>
                  </a:lnTo>
                  <a:lnTo>
                    <a:pt x="62590" y="9525"/>
                  </a:lnTo>
                  <a:lnTo>
                    <a:pt x="57304" y="14442"/>
                  </a:lnTo>
                  <a:lnTo>
                    <a:pt x="40159" y="52751"/>
                  </a:lnTo>
                  <a:lnTo>
                    <a:pt x="20309" y="98261"/>
                  </a:lnTo>
                  <a:lnTo>
                    <a:pt x="9270" y="136861"/>
                  </a:lnTo>
                  <a:lnTo>
                    <a:pt x="2119" y="180048"/>
                  </a:lnTo>
                  <a:lnTo>
                    <a:pt x="0" y="215776"/>
                  </a:lnTo>
                  <a:lnTo>
                    <a:pt x="1621" y="240620"/>
                  </a:lnTo>
                  <a:lnTo>
                    <a:pt x="17087" y="285419"/>
                  </a:lnTo>
                  <a:lnTo>
                    <a:pt x="30188" y="308380"/>
                  </a:lnTo>
                  <a:lnTo>
                    <a:pt x="35703" y="315278"/>
                  </a:lnTo>
                  <a:lnTo>
                    <a:pt x="65783" y="329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356"/>
            <p:cNvSpPr/>
            <p:nvPr>
              <p:custDataLst>
                <p:tags r:id="rId150"/>
              </p:custDataLst>
            </p:nvPr>
          </p:nvSpPr>
          <p:spPr>
            <a:xfrm>
              <a:off x="4676775" y="3962517"/>
              <a:ext cx="160602" cy="190384"/>
            </a:xfrm>
            <a:custGeom>
              <a:avLst/>
              <a:gdLst/>
              <a:ahLst/>
              <a:cxnLst/>
              <a:rect l="0" t="0" r="0" b="0"/>
              <a:pathLst>
                <a:path w="160602" h="190384">
                  <a:moveTo>
                    <a:pt x="152400" y="9408"/>
                  </a:moveTo>
                  <a:lnTo>
                    <a:pt x="152400" y="9408"/>
                  </a:lnTo>
                  <a:lnTo>
                    <a:pt x="160601" y="1207"/>
                  </a:lnTo>
                  <a:lnTo>
                    <a:pt x="159984" y="766"/>
                  </a:lnTo>
                  <a:lnTo>
                    <a:pt x="153608" y="0"/>
                  </a:lnTo>
                  <a:lnTo>
                    <a:pt x="147701" y="4974"/>
                  </a:lnTo>
                  <a:lnTo>
                    <a:pt x="116784" y="48791"/>
                  </a:lnTo>
                  <a:lnTo>
                    <a:pt x="95995" y="80224"/>
                  </a:lnTo>
                  <a:lnTo>
                    <a:pt x="92571" y="88369"/>
                  </a:lnTo>
                  <a:lnTo>
                    <a:pt x="56667" y="129743"/>
                  </a:lnTo>
                  <a:lnTo>
                    <a:pt x="25362" y="173431"/>
                  </a:lnTo>
                  <a:lnTo>
                    <a:pt x="13629" y="184890"/>
                  </a:lnTo>
                  <a:lnTo>
                    <a:pt x="0" y="190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357"/>
            <p:cNvSpPr/>
            <p:nvPr>
              <p:custDataLst>
                <p:tags r:id="rId151"/>
              </p:custDataLst>
            </p:nvPr>
          </p:nvSpPr>
          <p:spPr>
            <a:xfrm>
              <a:off x="4639067" y="3848115"/>
              <a:ext cx="199634" cy="9511"/>
            </a:xfrm>
            <a:custGeom>
              <a:avLst/>
              <a:gdLst/>
              <a:ahLst/>
              <a:cxnLst/>
              <a:rect l="0" t="0" r="0" b="0"/>
              <a:pathLst>
                <a:path w="199634" h="9511">
                  <a:moveTo>
                    <a:pt x="9133" y="9510"/>
                  </a:moveTo>
                  <a:lnTo>
                    <a:pt x="9133" y="9510"/>
                  </a:lnTo>
                  <a:lnTo>
                    <a:pt x="0" y="9510"/>
                  </a:lnTo>
                  <a:lnTo>
                    <a:pt x="4781" y="4453"/>
                  </a:lnTo>
                  <a:lnTo>
                    <a:pt x="10021" y="1971"/>
                  </a:lnTo>
                  <a:lnTo>
                    <a:pt x="56522" y="160"/>
                  </a:lnTo>
                  <a:lnTo>
                    <a:pt x="90908" y="37"/>
                  </a:lnTo>
                  <a:lnTo>
                    <a:pt x="128966" y="0"/>
                  </a:lnTo>
                  <a:lnTo>
                    <a:pt x="170269" y="5045"/>
                  </a:lnTo>
                  <a:lnTo>
                    <a:pt x="199633" y="9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358"/>
            <p:cNvSpPr/>
            <p:nvPr>
              <p:custDataLst>
                <p:tags r:id="rId152"/>
              </p:custDataLst>
            </p:nvPr>
          </p:nvSpPr>
          <p:spPr>
            <a:xfrm>
              <a:off x="4895850" y="3895725"/>
              <a:ext cx="101585" cy="266701"/>
            </a:xfrm>
            <a:custGeom>
              <a:avLst/>
              <a:gdLst/>
              <a:ahLst/>
              <a:cxnLst/>
              <a:rect l="0" t="0" r="0" b="0"/>
              <a:pathLst>
                <a:path w="101585" h="266701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67511" y="2822"/>
                  </a:lnTo>
                  <a:lnTo>
                    <a:pt x="70407" y="5057"/>
                  </a:lnTo>
                  <a:lnTo>
                    <a:pt x="97595" y="50399"/>
                  </a:lnTo>
                  <a:lnTo>
                    <a:pt x="101584" y="63321"/>
                  </a:lnTo>
                  <a:lnTo>
                    <a:pt x="96540" y="105131"/>
                  </a:lnTo>
                  <a:lnTo>
                    <a:pt x="85353" y="151961"/>
                  </a:lnTo>
                  <a:lnTo>
                    <a:pt x="63255" y="197184"/>
                  </a:lnTo>
                  <a:lnTo>
                    <a:pt x="49552" y="22046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359"/>
            <p:cNvSpPr/>
            <p:nvPr>
              <p:custDataLst>
                <p:tags r:id="rId153"/>
              </p:custDataLst>
            </p:nvPr>
          </p:nvSpPr>
          <p:spPr>
            <a:xfrm>
              <a:off x="4488121" y="3905250"/>
              <a:ext cx="93405" cy="266701"/>
            </a:xfrm>
            <a:custGeom>
              <a:avLst/>
              <a:gdLst/>
              <a:ahLst/>
              <a:cxnLst/>
              <a:rect l="0" t="0" r="0" b="0"/>
              <a:pathLst>
                <a:path w="93405" h="266701">
                  <a:moveTo>
                    <a:pt x="55304" y="0"/>
                  </a:moveTo>
                  <a:lnTo>
                    <a:pt x="55304" y="0"/>
                  </a:lnTo>
                  <a:lnTo>
                    <a:pt x="32638" y="0"/>
                  </a:lnTo>
                  <a:lnTo>
                    <a:pt x="30668" y="2117"/>
                  </a:lnTo>
                  <a:lnTo>
                    <a:pt x="16598" y="44240"/>
                  </a:lnTo>
                  <a:lnTo>
                    <a:pt x="4385" y="85056"/>
                  </a:lnTo>
                  <a:lnTo>
                    <a:pt x="0" y="119159"/>
                  </a:lnTo>
                  <a:lnTo>
                    <a:pt x="5064" y="159945"/>
                  </a:lnTo>
                  <a:lnTo>
                    <a:pt x="9021" y="183681"/>
                  </a:lnTo>
                  <a:lnTo>
                    <a:pt x="33558" y="230758"/>
                  </a:lnTo>
                  <a:lnTo>
                    <a:pt x="44228" y="244023"/>
                  </a:lnTo>
                  <a:lnTo>
                    <a:pt x="61671" y="254152"/>
                  </a:lnTo>
                  <a:lnTo>
                    <a:pt x="9340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360"/>
            <p:cNvSpPr/>
            <p:nvPr>
              <p:custDataLst>
                <p:tags r:id="rId154"/>
              </p:custDataLst>
            </p:nvPr>
          </p:nvSpPr>
          <p:spPr>
            <a:xfrm>
              <a:off x="5043645" y="3810126"/>
              <a:ext cx="128431" cy="95125"/>
            </a:xfrm>
            <a:custGeom>
              <a:avLst/>
              <a:gdLst/>
              <a:ahLst/>
              <a:cxnLst/>
              <a:rect l="0" t="0" r="0" b="0"/>
              <a:pathLst>
                <a:path w="128431" h="95125">
                  <a:moveTo>
                    <a:pt x="14130" y="18924"/>
                  </a:moveTo>
                  <a:lnTo>
                    <a:pt x="14130" y="18924"/>
                  </a:lnTo>
                  <a:lnTo>
                    <a:pt x="9074" y="13867"/>
                  </a:lnTo>
                  <a:lnTo>
                    <a:pt x="3769" y="11385"/>
                  </a:lnTo>
                  <a:lnTo>
                    <a:pt x="873" y="10723"/>
                  </a:lnTo>
                  <a:lnTo>
                    <a:pt x="0" y="9223"/>
                  </a:lnTo>
                  <a:lnTo>
                    <a:pt x="477" y="7165"/>
                  </a:lnTo>
                  <a:lnTo>
                    <a:pt x="3790" y="1314"/>
                  </a:lnTo>
                  <a:lnTo>
                    <a:pt x="7065" y="514"/>
                  </a:lnTo>
                  <a:lnTo>
                    <a:pt x="22847" y="0"/>
                  </a:lnTo>
                  <a:lnTo>
                    <a:pt x="31411" y="2753"/>
                  </a:lnTo>
                  <a:lnTo>
                    <a:pt x="45531" y="13143"/>
                  </a:lnTo>
                  <a:lnTo>
                    <a:pt x="46705" y="17187"/>
                  </a:lnTo>
                  <a:lnTo>
                    <a:pt x="43441" y="39875"/>
                  </a:lnTo>
                  <a:lnTo>
                    <a:pt x="40210" y="46933"/>
                  </a:lnTo>
                  <a:lnTo>
                    <a:pt x="37867" y="50297"/>
                  </a:lnTo>
                  <a:lnTo>
                    <a:pt x="18719" y="66499"/>
                  </a:lnTo>
                  <a:lnTo>
                    <a:pt x="12668" y="76059"/>
                  </a:lnTo>
                  <a:lnTo>
                    <a:pt x="8188" y="82417"/>
                  </a:lnTo>
                  <a:lnTo>
                    <a:pt x="6198" y="88771"/>
                  </a:lnTo>
                  <a:lnTo>
                    <a:pt x="6725" y="90889"/>
                  </a:lnTo>
                  <a:lnTo>
                    <a:pt x="8135" y="92301"/>
                  </a:lnTo>
                  <a:lnTo>
                    <a:pt x="10133" y="93242"/>
                  </a:lnTo>
                  <a:lnTo>
                    <a:pt x="49565" y="95014"/>
                  </a:lnTo>
                  <a:lnTo>
                    <a:pt x="128430" y="95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SMARTInkShape-4361"/>
          <p:cNvSpPr/>
          <p:nvPr>
            <p:custDataLst>
              <p:tags r:id="rId4"/>
            </p:custDataLst>
          </p:nvPr>
        </p:nvSpPr>
        <p:spPr>
          <a:xfrm>
            <a:off x="1171575" y="4333886"/>
            <a:ext cx="10896601" cy="438137"/>
          </a:xfrm>
          <a:custGeom>
            <a:avLst/>
            <a:gdLst/>
            <a:ahLst/>
            <a:cxnLst/>
            <a:rect l="0" t="0" r="0" b="0"/>
            <a:pathLst>
              <a:path w="10896601" h="438137">
                <a:moveTo>
                  <a:pt x="0" y="428614"/>
                </a:moveTo>
                <a:lnTo>
                  <a:pt x="0" y="428614"/>
                </a:lnTo>
                <a:lnTo>
                  <a:pt x="38623" y="431436"/>
                </a:lnTo>
                <a:lnTo>
                  <a:pt x="72474" y="436153"/>
                </a:lnTo>
                <a:lnTo>
                  <a:pt x="113196" y="437551"/>
                </a:lnTo>
                <a:lnTo>
                  <a:pt x="152073" y="437964"/>
                </a:lnTo>
                <a:lnTo>
                  <a:pt x="190403" y="438087"/>
                </a:lnTo>
                <a:lnTo>
                  <a:pt x="234216" y="438123"/>
                </a:lnTo>
                <a:lnTo>
                  <a:pt x="268138" y="438132"/>
                </a:lnTo>
                <a:lnTo>
                  <a:pt x="300853" y="438136"/>
                </a:lnTo>
                <a:lnTo>
                  <a:pt x="335854" y="435316"/>
                </a:lnTo>
                <a:lnTo>
                  <a:pt x="372577" y="431592"/>
                </a:lnTo>
                <a:lnTo>
                  <a:pt x="410065" y="429938"/>
                </a:lnTo>
                <a:lnTo>
                  <a:pt x="450715" y="429202"/>
                </a:lnTo>
                <a:lnTo>
                  <a:pt x="493476" y="427817"/>
                </a:lnTo>
                <a:lnTo>
                  <a:pt x="537176" y="423674"/>
                </a:lnTo>
                <a:lnTo>
                  <a:pt x="584114" y="421126"/>
                </a:lnTo>
                <a:lnTo>
                  <a:pt x="608485" y="420447"/>
                </a:lnTo>
                <a:lnTo>
                  <a:pt x="633198" y="418937"/>
                </a:lnTo>
                <a:lnTo>
                  <a:pt x="658140" y="416871"/>
                </a:lnTo>
                <a:lnTo>
                  <a:pt x="683235" y="414435"/>
                </a:lnTo>
                <a:lnTo>
                  <a:pt x="709490" y="412811"/>
                </a:lnTo>
                <a:lnTo>
                  <a:pt x="736518" y="411729"/>
                </a:lnTo>
                <a:lnTo>
                  <a:pt x="764062" y="411007"/>
                </a:lnTo>
                <a:lnTo>
                  <a:pt x="790891" y="409468"/>
                </a:lnTo>
                <a:lnTo>
                  <a:pt x="817244" y="407383"/>
                </a:lnTo>
                <a:lnTo>
                  <a:pt x="843280" y="404935"/>
                </a:lnTo>
                <a:lnTo>
                  <a:pt x="871220" y="402245"/>
                </a:lnTo>
                <a:lnTo>
                  <a:pt x="900430" y="399393"/>
                </a:lnTo>
                <a:lnTo>
                  <a:pt x="930486" y="396433"/>
                </a:lnTo>
                <a:lnTo>
                  <a:pt x="962166" y="394460"/>
                </a:lnTo>
                <a:lnTo>
                  <a:pt x="994927" y="393145"/>
                </a:lnTo>
                <a:lnTo>
                  <a:pt x="1028410" y="392268"/>
                </a:lnTo>
                <a:lnTo>
                  <a:pt x="1062373" y="389567"/>
                </a:lnTo>
                <a:lnTo>
                  <a:pt x="1096657" y="385649"/>
                </a:lnTo>
                <a:lnTo>
                  <a:pt x="1131155" y="380921"/>
                </a:lnTo>
                <a:lnTo>
                  <a:pt x="1166853" y="376710"/>
                </a:lnTo>
                <a:lnTo>
                  <a:pt x="1203352" y="372845"/>
                </a:lnTo>
                <a:lnTo>
                  <a:pt x="1240385" y="369209"/>
                </a:lnTo>
                <a:lnTo>
                  <a:pt x="1277773" y="365728"/>
                </a:lnTo>
                <a:lnTo>
                  <a:pt x="1315399" y="362348"/>
                </a:lnTo>
                <a:lnTo>
                  <a:pt x="1353183" y="359037"/>
                </a:lnTo>
                <a:lnTo>
                  <a:pt x="1392130" y="354713"/>
                </a:lnTo>
                <a:lnTo>
                  <a:pt x="1431853" y="349713"/>
                </a:lnTo>
                <a:lnTo>
                  <a:pt x="1472094" y="344264"/>
                </a:lnTo>
                <a:lnTo>
                  <a:pt x="1513738" y="339572"/>
                </a:lnTo>
                <a:lnTo>
                  <a:pt x="1556317" y="335386"/>
                </a:lnTo>
                <a:lnTo>
                  <a:pt x="1599519" y="331537"/>
                </a:lnTo>
                <a:lnTo>
                  <a:pt x="1642080" y="326854"/>
                </a:lnTo>
                <a:lnTo>
                  <a:pt x="1684211" y="321616"/>
                </a:lnTo>
                <a:lnTo>
                  <a:pt x="1726058" y="316007"/>
                </a:lnTo>
                <a:lnTo>
                  <a:pt x="1769830" y="310151"/>
                </a:lnTo>
                <a:lnTo>
                  <a:pt x="1814887" y="304130"/>
                </a:lnTo>
                <a:lnTo>
                  <a:pt x="1860800" y="298000"/>
                </a:lnTo>
                <a:lnTo>
                  <a:pt x="1907283" y="292854"/>
                </a:lnTo>
                <a:lnTo>
                  <a:pt x="1954147" y="288366"/>
                </a:lnTo>
                <a:lnTo>
                  <a:pt x="2001264" y="284315"/>
                </a:lnTo>
                <a:lnTo>
                  <a:pt x="2049610" y="279498"/>
                </a:lnTo>
                <a:lnTo>
                  <a:pt x="2098773" y="274170"/>
                </a:lnTo>
                <a:lnTo>
                  <a:pt x="2148482" y="268502"/>
                </a:lnTo>
                <a:lnTo>
                  <a:pt x="2199613" y="262606"/>
                </a:lnTo>
                <a:lnTo>
                  <a:pt x="2251692" y="256558"/>
                </a:lnTo>
                <a:lnTo>
                  <a:pt x="2304403" y="250411"/>
                </a:lnTo>
                <a:lnTo>
                  <a:pt x="2357536" y="245253"/>
                </a:lnTo>
                <a:lnTo>
                  <a:pt x="2410949" y="240757"/>
                </a:lnTo>
                <a:lnTo>
                  <a:pt x="2464549" y="236701"/>
                </a:lnTo>
                <a:lnTo>
                  <a:pt x="2519333" y="231880"/>
                </a:lnTo>
                <a:lnTo>
                  <a:pt x="2574905" y="226550"/>
                </a:lnTo>
                <a:lnTo>
                  <a:pt x="2631004" y="220879"/>
                </a:lnTo>
                <a:lnTo>
                  <a:pt x="2687452" y="214982"/>
                </a:lnTo>
                <a:lnTo>
                  <a:pt x="2744135" y="208935"/>
                </a:lnTo>
                <a:lnTo>
                  <a:pt x="2800973" y="202786"/>
                </a:lnTo>
                <a:lnTo>
                  <a:pt x="2858974" y="197629"/>
                </a:lnTo>
                <a:lnTo>
                  <a:pt x="2917749" y="193132"/>
                </a:lnTo>
                <a:lnTo>
                  <a:pt x="2977041" y="189076"/>
                </a:lnTo>
                <a:lnTo>
                  <a:pt x="3036677" y="184256"/>
                </a:lnTo>
                <a:lnTo>
                  <a:pt x="3096543" y="178925"/>
                </a:lnTo>
                <a:lnTo>
                  <a:pt x="3156562" y="173255"/>
                </a:lnTo>
                <a:lnTo>
                  <a:pt x="3217741" y="167359"/>
                </a:lnTo>
                <a:lnTo>
                  <a:pt x="3279694" y="161310"/>
                </a:lnTo>
                <a:lnTo>
                  <a:pt x="3342163" y="155161"/>
                </a:lnTo>
                <a:lnTo>
                  <a:pt x="3403917" y="150004"/>
                </a:lnTo>
                <a:lnTo>
                  <a:pt x="3465195" y="145507"/>
                </a:lnTo>
                <a:lnTo>
                  <a:pt x="3526155" y="141451"/>
                </a:lnTo>
                <a:lnTo>
                  <a:pt x="3587961" y="137689"/>
                </a:lnTo>
                <a:lnTo>
                  <a:pt x="3650333" y="134122"/>
                </a:lnTo>
                <a:lnTo>
                  <a:pt x="3713080" y="130686"/>
                </a:lnTo>
                <a:lnTo>
                  <a:pt x="3775020" y="126279"/>
                </a:lnTo>
                <a:lnTo>
                  <a:pt x="3836422" y="121224"/>
                </a:lnTo>
                <a:lnTo>
                  <a:pt x="3897464" y="115737"/>
                </a:lnTo>
                <a:lnTo>
                  <a:pt x="3961442" y="111021"/>
                </a:lnTo>
                <a:lnTo>
                  <a:pt x="4027379" y="106819"/>
                </a:lnTo>
                <a:lnTo>
                  <a:pt x="4094619" y="102959"/>
                </a:lnTo>
                <a:lnTo>
                  <a:pt x="4161671" y="99327"/>
                </a:lnTo>
                <a:lnTo>
                  <a:pt x="4228597" y="95848"/>
                </a:lnTo>
                <a:lnTo>
                  <a:pt x="4295440" y="92470"/>
                </a:lnTo>
                <a:lnTo>
                  <a:pt x="4363285" y="89159"/>
                </a:lnTo>
                <a:lnTo>
                  <a:pt x="4431798" y="85894"/>
                </a:lnTo>
                <a:lnTo>
                  <a:pt x="4500757" y="82660"/>
                </a:lnTo>
                <a:lnTo>
                  <a:pt x="4568954" y="79444"/>
                </a:lnTo>
                <a:lnTo>
                  <a:pt x="4636645" y="76242"/>
                </a:lnTo>
                <a:lnTo>
                  <a:pt x="4703997" y="73049"/>
                </a:lnTo>
                <a:lnTo>
                  <a:pt x="4772182" y="69863"/>
                </a:lnTo>
                <a:lnTo>
                  <a:pt x="4840921" y="66680"/>
                </a:lnTo>
                <a:lnTo>
                  <a:pt x="4910030" y="63500"/>
                </a:lnTo>
                <a:lnTo>
                  <a:pt x="4979387" y="60321"/>
                </a:lnTo>
                <a:lnTo>
                  <a:pt x="5048908" y="57144"/>
                </a:lnTo>
                <a:lnTo>
                  <a:pt x="5118538" y="53967"/>
                </a:lnTo>
                <a:lnTo>
                  <a:pt x="5189301" y="50791"/>
                </a:lnTo>
                <a:lnTo>
                  <a:pt x="5260817" y="47615"/>
                </a:lnTo>
                <a:lnTo>
                  <a:pt x="5332837" y="44440"/>
                </a:lnTo>
                <a:lnTo>
                  <a:pt x="5405191" y="41264"/>
                </a:lnTo>
                <a:lnTo>
                  <a:pt x="5477769" y="38089"/>
                </a:lnTo>
                <a:lnTo>
                  <a:pt x="5550496" y="34914"/>
                </a:lnTo>
                <a:lnTo>
                  <a:pt x="5621206" y="31739"/>
                </a:lnTo>
                <a:lnTo>
                  <a:pt x="5690570" y="28564"/>
                </a:lnTo>
                <a:lnTo>
                  <a:pt x="5759038" y="25389"/>
                </a:lnTo>
                <a:lnTo>
                  <a:pt x="5829026" y="22214"/>
                </a:lnTo>
                <a:lnTo>
                  <a:pt x="5900025" y="19039"/>
                </a:lnTo>
                <a:lnTo>
                  <a:pt x="5971700" y="15864"/>
                </a:lnTo>
                <a:lnTo>
                  <a:pt x="6041709" y="13747"/>
                </a:lnTo>
                <a:lnTo>
                  <a:pt x="6110606" y="12336"/>
                </a:lnTo>
                <a:lnTo>
                  <a:pt x="6178762" y="11395"/>
                </a:lnTo>
                <a:lnTo>
                  <a:pt x="6247483" y="9710"/>
                </a:lnTo>
                <a:lnTo>
                  <a:pt x="6316580" y="7528"/>
                </a:lnTo>
                <a:lnTo>
                  <a:pt x="6385928" y="5015"/>
                </a:lnTo>
                <a:lnTo>
                  <a:pt x="6455444" y="3339"/>
                </a:lnTo>
                <a:lnTo>
                  <a:pt x="6525071" y="2223"/>
                </a:lnTo>
                <a:lnTo>
                  <a:pt x="6594773" y="1478"/>
                </a:lnTo>
                <a:lnTo>
                  <a:pt x="6665582" y="982"/>
                </a:lnTo>
                <a:lnTo>
                  <a:pt x="6737129" y="651"/>
                </a:lnTo>
                <a:lnTo>
                  <a:pt x="6809170" y="430"/>
                </a:lnTo>
                <a:lnTo>
                  <a:pt x="6881538" y="283"/>
                </a:lnTo>
                <a:lnTo>
                  <a:pt x="6954125" y="185"/>
                </a:lnTo>
                <a:lnTo>
                  <a:pt x="7026859" y="120"/>
                </a:lnTo>
                <a:lnTo>
                  <a:pt x="7099689" y="76"/>
                </a:lnTo>
                <a:lnTo>
                  <a:pt x="7172585" y="48"/>
                </a:lnTo>
                <a:lnTo>
                  <a:pt x="7245524" y="28"/>
                </a:lnTo>
                <a:lnTo>
                  <a:pt x="7316374" y="15"/>
                </a:lnTo>
                <a:lnTo>
                  <a:pt x="7385833" y="6"/>
                </a:lnTo>
                <a:lnTo>
                  <a:pt x="7454364" y="0"/>
                </a:lnTo>
                <a:lnTo>
                  <a:pt x="7523334" y="1054"/>
                </a:lnTo>
                <a:lnTo>
                  <a:pt x="7592598" y="2816"/>
                </a:lnTo>
                <a:lnTo>
                  <a:pt x="7662057" y="5049"/>
                </a:lnTo>
                <a:lnTo>
                  <a:pt x="7731647" y="6537"/>
                </a:lnTo>
                <a:lnTo>
                  <a:pt x="7801323" y="7530"/>
                </a:lnTo>
                <a:lnTo>
                  <a:pt x="7871058" y="8191"/>
                </a:lnTo>
                <a:lnTo>
                  <a:pt x="7941888" y="8632"/>
                </a:lnTo>
                <a:lnTo>
                  <a:pt x="8013450" y="8926"/>
                </a:lnTo>
                <a:lnTo>
                  <a:pt x="8085500" y="9122"/>
                </a:lnTo>
                <a:lnTo>
                  <a:pt x="8157875" y="10311"/>
                </a:lnTo>
                <a:lnTo>
                  <a:pt x="8230467" y="12162"/>
                </a:lnTo>
                <a:lnTo>
                  <a:pt x="8303202" y="14454"/>
                </a:lnTo>
                <a:lnTo>
                  <a:pt x="8374978" y="17041"/>
                </a:lnTo>
                <a:lnTo>
                  <a:pt x="8446110" y="19823"/>
                </a:lnTo>
                <a:lnTo>
                  <a:pt x="8516816" y="22737"/>
                </a:lnTo>
                <a:lnTo>
                  <a:pt x="8586177" y="25738"/>
                </a:lnTo>
                <a:lnTo>
                  <a:pt x="8654643" y="28797"/>
                </a:lnTo>
                <a:lnTo>
                  <a:pt x="8722512" y="31894"/>
                </a:lnTo>
                <a:lnTo>
                  <a:pt x="8789984" y="35017"/>
                </a:lnTo>
                <a:lnTo>
                  <a:pt x="8857189" y="38158"/>
                </a:lnTo>
                <a:lnTo>
                  <a:pt x="8924217" y="41309"/>
                </a:lnTo>
                <a:lnTo>
                  <a:pt x="8991128" y="43411"/>
                </a:lnTo>
                <a:lnTo>
                  <a:pt x="9057960" y="44812"/>
                </a:lnTo>
                <a:lnTo>
                  <a:pt x="9124739" y="45746"/>
                </a:lnTo>
                <a:lnTo>
                  <a:pt x="9190427" y="47427"/>
                </a:lnTo>
                <a:lnTo>
                  <a:pt x="9255383" y="49606"/>
                </a:lnTo>
                <a:lnTo>
                  <a:pt x="9319857" y="52117"/>
                </a:lnTo>
                <a:lnTo>
                  <a:pt x="9381887" y="54850"/>
                </a:lnTo>
                <a:lnTo>
                  <a:pt x="9442292" y="57730"/>
                </a:lnTo>
                <a:lnTo>
                  <a:pt x="9501612" y="60708"/>
                </a:lnTo>
                <a:lnTo>
                  <a:pt x="9559149" y="63751"/>
                </a:lnTo>
                <a:lnTo>
                  <a:pt x="9615500" y="66839"/>
                </a:lnTo>
                <a:lnTo>
                  <a:pt x="9671059" y="69956"/>
                </a:lnTo>
                <a:lnTo>
                  <a:pt x="9726089" y="73092"/>
                </a:lnTo>
                <a:lnTo>
                  <a:pt x="9780767" y="76241"/>
                </a:lnTo>
                <a:lnTo>
                  <a:pt x="9835211" y="79398"/>
                </a:lnTo>
                <a:lnTo>
                  <a:pt x="9888441" y="83620"/>
                </a:lnTo>
                <a:lnTo>
                  <a:pt x="9940861" y="88551"/>
                </a:lnTo>
                <a:lnTo>
                  <a:pt x="9992740" y="93956"/>
                </a:lnTo>
                <a:lnTo>
                  <a:pt x="10044261" y="97559"/>
                </a:lnTo>
                <a:lnTo>
                  <a:pt x="10095540" y="99961"/>
                </a:lnTo>
                <a:lnTo>
                  <a:pt x="10146659" y="101562"/>
                </a:lnTo>
                <a:lnTo>
                  <a:pt x="10195557" y="104746"/>
                </a:lnTo>
                <a:lnTo>
                  <a:pt x="10242972" y="108985"/>
                </a:lnTo>
                <a:lnTo>
                  <a:pt x="10289398" y="113928"/>
                </a:lnTo>
                <a:lnTo>
                  <a:pt x="10335165" y="118281"/>
                </a:lnTo>
                <a:lnTo>
                  <a:pt x="10380493" y="122242"/>
                </a:lnTo>
                <a:lnTo>
                  <a:pt x="10425529" y="125941"/>
                </a:lnTo>
                <a:lnTo>
                  <a:pt x="10470369" y="129466"/>
                </a:lnTo>
                <a:lnTo>
                  <a:pt x="10515079" y="132874"/>
                </a:lnTo>
                <a:lnTo>
                  <a:pt x="10559703" y="136204"/>
                </a:lnTo>
                <a:lnTo>
                  <a:pt x="10603210" y="139482"/>
                </a:lnTo>
                <a:lnTo>
                  <a:pt x="10645973" y="142726"/>
                </a:lnTo>
                <a:lnTo>
                  <a:pt x="10688241" y="145947"/>
                </a:lnTo>
                <a:lnTo>
                  <a:pt x="10730177" y="149152"/>
                </a:lnTo>
                <a:lnTo>
                  <a:pt x="10896600" y="1619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SMARTInkShape-Group767"/>
          <p:cNvGrpSpPr/>
          <p:nvPr/>
        </p:nvGrpSpPr>
        <p:grpSpPr>
          <a:xfrm>
            <a:off x="1657742" y="4976087"/>
            <a:ext cx="447284" cy="281206"/>
            <a:chOff x="1657742" y="4976087"/>
            <a:chExt cx="447284" cy="281206"/>
          </a:xfrm>
        </p:grpSpPr>
        <p:sp>
          <p:nvSpPr>
            <p:cNvPr id="222" name="SMARTInkShape-4362"/>
            <p:cNvSpPr/>
            <p:nvPr>
              <p:custDataLst>
                <p:tags r:id="rId132"/>
              </p:custDataLst>
            </p:nvPr>
          </p:nvSpPr>
          <p:spPr>
            <a:xfrm>
              <a:off x="2095500" y="5086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363"/>
            <p:cNvSpPr/>
            <p:nvPr>
              <p:custDataLst>
                <p:tags r:id="rId133"/>
              </p:custDataLst>
            </p:nvPr>
          </p:nvSpPr>
          <p:spPr>
            <a:xfrm>
              <a:off x="1825078" y="5229225"/>
              <a:ext cx="127548" cy="28068"/>
            </a:xfrm>
            <a:custGeom>
              <a:avLst/>
              <a:gdLst/>
              <a:ahLst/>
              <a:cxnLst/>
              <a:rect l="0" t="0" r="0" b="0"/>
              <a:pathLst>
                <a:path w="127548" h="28068">
                  <a:moveTo>
                    <a:pt x="22772" y="9525"/>
                  </a:moveTo>
                  <a:lnTo>
                    <a:pt x="22772" y="9525"/>
                  </a:lnTo>
                  <a:lnTo>
                    <a:pt x="1314" y="22782"/>
                  </a:lnTo>
                  <a:lnTo>
                    <a:pt x="0" y="24713"/>
                  </a:lnTo>
                  <a:lnTo>
                    <a:pt x="182" y="26000"/>
                  </a:lnTo>
                  <a:lnTo>
                    <a:pt x="1362" y="26858"/>
                  </a:lnTo>
                  <a:lnTo>
                    <a:pt x="13136" y="28067"/>
                  </a:lnTo>
                  <a:lnTo>
                    <a:pt x="56642" y="20329"/>
                  </a:lnTo>
                  <a:lnTo>
                    <a:pt x="1275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364"/>
            <p:cNvSpPr/>
            <p:nvPr>
              <p:custDataLst>
                <p:tags r:id="rId134"/>
              </p:custDataLst>
            </p:nvPr>
          </p:nvSpPr>
          <p:spPr>
            <a:xfrm>
              <a:off x="1657742" y="4976087"/>
              <a:ext cx="181523" cy="214658"/>
            </a:xfrm>
            <a:custGeom>
              <a:avLst/>
              <a:gdLst/>
              <a:ahLst/>
              <a:cxnLst/>
              <a:rect l="0" t="0" r="0" b="0"/>
              <a:pathLst>
                <a:path w="181523" h="214658">
                  <a:moveTo>
                    <a:pt x="9133" y="5488"/>
                  </a:moveTo>
                  <a:lnTo>
                    <a:pt x="9133" y="5488"/>
                  </a:lnTo>
                  <a:lnTo>
                    <a:pt x="9133" y="432"/>
                  </a:lnTo>
                  <a:lnTo>
                    <a:pt x="8075" y="0"/>
                  </a:lnTo>
                  <a:lnTo>
                    <a:pt x="0" y="5212"/>
                  </a:lnTo>
                  <a:lnTo>
                    <a:pt x="12900" y="18721"/>
                  </a:lnTo>
                  <a:lnTo>
                    <a:pt x="32121" y="27871"/>
                  </a:lnTo>
                  <a:lnTo>
                    <a:pt x="60515" y="32840"/>
                  </a:lnTo>
                  <a:lnTo>
                    <a:pt x="98422" y="33822"/>
                  </a:lnTo>
                  <a:lnTo>
                    <a:pt x="128370" y="31169"/>
                  </a:lnTo>
                  <a:lnTo>
                    <a:pt x="170655" y="17581"/>
                  </a:lnTo>
                  <a:lnTo>
                    <a:pt x="177139" y="16725"/>
                  </a:lnTo>
                  <a:lnTo>
                    <a:pt x="180404" y="15096"/>
                  </a:lnTo>
                  <a:lnTo>
                    <a:pt x="181522" y="12951"/>
                  </a:lnTo>
                  <a:lnTo>
                    <a:pt x="181209" y="10464"/>
                  </a:lnTo>
                  <a:lnTo>
                    <a:pt x="177825" y="9864"/>
                  </a:lnTo>
                  <a:lnTo>
                    <a:pt x="165599" y="12019"/>
                  </a:lnTo>
                  <a:lnTo>
                    <a:pt x="122714" y="32519"/>
                  </a:lnTo>
                  <a:lnTo>
                    <a:pt x="78174" y="56198"/>
                  </a:lnTo>
                  <a:lnTo>
                    <a:pt x="74211" y="60461"/>
                  </a:lnTo>
                  <a:lnTo>
                    <a:pt x="69806" y="70843"/>
                  </a:lnTo>
                  <a:lnTo>
                    <a:pt x="71807" y="74457"/>
                  </a:lnTo>
                  <a:lnTo>
                    <a:pt x="76316" y="76868"/>
                  </a:lnTo>
                  <a:lnTo>
                    <a:pt x="87675" y="80604"/>
                  </a:lnTo>
                  <a:lnTo>
                    <a:pt x="125128" y="103995"/>
                  </a:lnTo>
                  <a:lnTo>
                    <a:pt x="126680" y="108200"/>
                  </a:lnTo>
                  <a:lnTo>
                    <a:pt x="125582" y="118518"/>
                  </a:lnTo>
                  <a:lnTo>
                    <a:pt x="115921" y="130160"/>
                  </a:lnTo>
                  <a:lnTo>
                    <a:pt x="73162" y="167488"/>
                  </a:lnTo>
                  <a:lnTo>
                    <a:pt x="58757" y="179088"/>
                  </a:lnTo>
                  <a:lnTo>
                    <a:pt x="52355" y="187771"/>
                  </a:lnTo>
                  <a:lnTo>
                    <a:pt x="51706" y="191568"/>
                  </a:lnTo>
                  <a:lnTo>
                    <a:pt x="52332" y="195158"/>
                  </a:lnTo>
                  <a:lnTo>
                    <a:pt x="53807" y="198610"/>
                  </a:lnTo>
                  <a:lnTo>
                    <a:pt x="61091" y="205267"/>
                  </a:lnTo>
                  <a:lnTo>
                    <a:pt x="65997" y="208524"/>
                  </a:lnTo>
                  <a:lnTo>
                    <a:pt x="88070" y="213108"/>
                  </a:lnTo>
                  <a:lnTo>
                    <a:pt x="129462" y="214657"/>
                  </a:lnTo>
                  <a:lnTo>
                    <a:pt x="153206" y="213866"/>
                  </a:lnTo>
                  <a:lnTo>
                    <a:pt x="180583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365"/>
            <p:cNvSpPr/>
            <p:nvPr>
              <p:custDataLst>
                <p:tags r:id="rId135"/>
              </p:custDataLst>
            </p:nvPr>
          </p:nvSpPr>
          <p:spPr>
            <a:xfrm>
              <a:off x="1872488" y="5078542"/>
              <a:ext cx="127763" cy="92400"/>
            </a:xfrm>
            <a:custGeom>
              <a:avLst/>
              <a:gdLst/>
              <a:ahLst/>
              <a:cxnLst/>
              <a:rect l="0" t="0" r="0" b="0"/>
              <a:pathLst>
                <a:path w="127763" h="92400">
                  <a:moveTo>
                    <a:pt x="22987" y="17333"/>
                  </a:moveTo>
                  <a:lnTo>
                    <a:pt x="22987" y="17333"/>
                  </a:lnTo>
                  <a:lnTo>
                    <a:pt x="9729" y="4076"/>
                  </a:lnTo>
                  <a:lnTo>
                    <a:pt x="9916" y="2145"/>
                  </a:lnTo>
                  <a:lnTo>
                    <a:pt x="12156" y="858"/>
                  </a:lnTo>
                  <a:lnTo>
                    <a:pt x="15766" y="0"/>
                  </a:lnTo>
                  <a:lnTo>
                    <a:pt x="19232" y="486"/>
                  </a:lnTo>
                  <a:lnTo>
                    <a:pt x="25904" y="3849"/>
                  </a:lnTo>
                  <a:lnTo>
                    <a:pt x="45189" y="20718"/>
                  </a:lnTo>
                  <a:lnTo>
                    <a:pt x="48730" y="32596"/>
                  </a:lnTo>
                  <a:lnTo>
                    <a:pt x="49674" y="40208"/>
                  </a:lnTo>
                  <a:lnTo>
                    <a:pt x="45078" y="54311"/>
                  </a:lnTo>
                  <a:lnTo>
                    <a:pt x="24881" y="80611"/>
                  </a:lnTo>
                  <a:lnTo>
                    <a:pt x="15715" y="87790"/>
                  </a:lnTo>
                  <a:lnTo>
                    <a:pt x="4605" y="91832"/>
                  </a:lnTo>
                  <a:lnTo>
                    <a:pt x="1207" y="92399"/>
                  </a:lnTo>
                  <a:lnTo>
                    <a:pt x="0" y="90660"/>
                  </a:lnTo>
                  <a:lnTo>
                    <a:pt x="1482" y="83084"/>
                  </a:lnTo>
                  <a:lnTo>
                    <a:pt x="24336" y="54893"/>
                  </a:lnTo>
                  <a:lnTo>
                    <a:pt x="35228" y="44610"/>
                  </a:lnTo>
                  <a:lnTo>
                    <a:pt x="79485" y="11113"/>
                  </a:lnTo>
                  <a:lnTo>
                    <a:pt x="87652" y="8461"/>
                  </a:lnTo>
                  <a:lnTo>
                    <a:pt x="84010" y="18114"/>
                  </a:lnTo>
                  <a:lnTo>
                    <a:pt x="67810" y="40340"/>
                  </a:lnTo>
                  <a:lnTo>
                    <a:pt x="64075" y="52606"/>
                  </a:lnTo>
                  <a:lnTo>
                    <a:pt x="64137" y="57781"/>
                  </a:lnTo>
                  <a:lnTo>
                    <a:pt x="67029" y="66354"/>
                  </a:lnTo>
                  <a:lnTo>
                    <a:pt x="70340" y="69064"/>
                  </a:lnTo>
                  <a:lnTo>
                    <a:pt x="127762" y="8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366"/>
            <p:cNvSpPr/>
            <p:nvPr>
              <p:custDataLst>
                <p:tags r:id="rId136"/>
              </p:custDataLst>
            </p:nvPr>
          </p:nvSpPr>
          <p:spPr>
            <a:xfrm>
              <a:off x="1730886" y="5210175"/>
              <a:ext cx="174115" cy="18999"/>
            </a:xfrm>
            <a:custGeom>
              <a:avLst/>
              <a:gdLst/>
              <a:ahLst/>
              <a:cxnLst/>
              <a:rect l="0" t="0" r="0" b="0"/>
              <a:pathLst>
                <a:path w="174115" h="18999">
                  <a:moveTo>
                    <a:pt x="21714" y="9525"/>
                  </a:moveTo>
                  <a:lnTo>
                    <a:pt x="21714" y="9525"/>
                  </a:lnTo>
                  <a:lnTo>
                    <a:pt x="3814" y="17064"/>
                  </a:lnTo>
                  <a:lnTo>
                    <a:pt x="256" y="17726"/>
                  </a:lnTo>
                  <a:lnTo>
                    <a:pt x="0" y="18167"/>
                  </a:lnTo>
                  <a:lnTo>
                    <a:pt x="45196" y="18998"/>
                  </a:lnTo>
                  <a:lnTo>
                    <a:pt x="87383" y="13984"/>
                  </a:lnTo>
                  <a:lnTo>
                    <a:pt x="132836" y="9347"/>
                  </a:lnTo>
                  <a:lnTo>
                    <a:pt x="1741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367"/>
            <p:cNvSpPr/>
            <p:nvPr>
              <p:custDataLst>
                <p:tags r:id="rId137"/>
              </p:custDataLst>
            </p:nvPr>
          </p:nvSpPr>
          <p:spPr>
            <a:xfrm>
              <a:off x="2076450" y="51530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768"/>
          <p:cNvGrpSpPr/>
          <p:nvPr/>
        </p:nvGrpSpPr>
        <p:grpSpPr>
          <a:xfrm>
            <a:off x="2516245" y="4981760"/>
            <a:ext cx="1112781" cy="276041"/>
            <a:chOff x="2516245" y="4981760"/>
            <a:chExt cx="1112781" cy="276041"/>
          </a:xfrm>
        </p:grpSpPr>
        <p:sp>
          <p:nvSpPr>
            <p:cNvPr id="229" name="SMARTInkShape-4368"/>
            <p:cNvSpPr/>
            <p:nvPr>
              <p:custDataLst>
                <p:tags r:id="rId126"/>
              </p:custDataLst>
            </p:nvPr>
          </p:nvSpPr>
          <p:spPr>
            <a:xfrm>
              <a:off x="2516245" y="4981760"/>
              <a:ext cx="120072" cy="228416"/>
            </a:xfrm>
            <a:custGeom>
              <a:avLst/>
              <a:gdLst/>
              <a:ahLst/>
              <a:cxnLst/>
              <a:rect l="0" t="0" r="0" b="0"/>
              <a:pathLst>
                <a:path w="120072" h="228416">
                  <a:moveTo>
                    <a:pt x="93605" y="28390"/>
                  </a:moveTo>
                  <a:lnTo>
                    <a:pt x="93605" y="28390"/>
                  </a:lnTo>
                  <a:lnTo>
                    <a:pt x="120071" y="1923"/>
                  </a:lnTo>
                  <a:lnTo>
                    <a:pt x="119716" y="1221"/>
                  </a:lnTo>
                  <a:lnTo>
                    <a:pt x="116499" y="439"/>
                  </a:lnTo>
                  <a:lnTo>
                    <a:pt x="108737" y="0"/>
                  </a:lnTo>
                  <a:lnTo>
                    <a:pt x="89622" y="9982"/>
                  </a:lnTo>
                  <a:lnTo>
                    <a:pt x="63381" y="32320"/>
                  </a:lnTo>
                  <a:lnTo>
                    <a:pt x="32438" y="78393"/>
                  </a:lnTo>
                  <a:lnTo>
                    <a:pt x="13358" y="119093"/>
                  </a:lnTo>
                  <a:lnTo>
                    <a:pt x="3906" y="158255"/>
                  </a:lnTo>
                  <a:lnTo>
                    <a:pt x="0" y="189283"/>
                  </a:lnTo>
                  <a:lnTo>
                    <a:pt x="4730" y="208906"/>
                  </a:lnTo>
                  <a:lnTo>
                    <a:pt x="8955" y="218584"/>
                  </a:lnTo>
                  <a:lnTo>
                    <a:pt x="14947" y="225037"/>
                  </a:lnTo>
                  <a:lnTo>
                    <a:pt x="65030" y="228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369"/>
            <p:cNvSpPr/>
            <p:nvPr>
              <p:custDataLst>
                <p:tags r:id="rId127"/>
              </p:custDataLst>
            </p:nvPr>
          </p:nvSpPr>
          <p:spPr>
            <a:xfrm>
              <a:off x="2735391" y="4993783"/>
              <a:ext cx="106664" cy="178293"/>
            </a:xfrm>
            <a:custGeom>
              <a:avLst/>
              <a:gdLst/>
              <a:ahLst/>
              <a:cxnLst/>
              <a:rect l="0" t="0" r="0" b="0"/>
              <a:pathLst>
                <a:path w="106664" h="178293">
                  <a:moveTo>
                    <a:pt x="17334" y="25892"/>
                  </a:moveTo>
                  <a:lnTo>
                    <a:pt x="17334" y="25892"/>
                  </a:lnTo>
                  <a:lnTo>
                    <a:pt x="12278" y="25892"/>
                  </a:lnTo>
                  <a:lnTo>
                    <a:pt x="6973" y="23070"/>
                  </a:lnTo>
                  <a:lnTo>
                    <a:pt x="0" y="17691"/>
                  </a:lnTo>
                  <a:lnTo>
                    <a:pt x="486" y="17250"/>
                  </a:lnTo>
                  <a:lnTo>
                    <a:pt x="3849" y="16759"/>
                  </a:lnTo>
                  <a:lnTo>
                    <a:pt x="8871" y="10897"/>
                  </a:lnTo>
                  <a:lnTo>
                    <a:pt x="11692" y="6371"/>
                  </a:lnTo>
                  <a:lnTo>
                    <a:pt x="15690" y="3353"/>
                  </a:lnTo>
                  <a:lnTo>
                    <a:pt x="25775" y="0"/>
                  </a:lnTo>
                  <a:lnTo>
                    <a:pt x="37313" y="1332"/>
                  </a:lnTo>
                  <a:lnTo>
                    <a:pt x="61968" y="5753"/>
                  </a:lnTo>
                  <a:lnTo>
                    <a:pt x="66140" y="8233"/>
                  </a:lnTo>
                  <a:lnTo>
                    <a:pt x="68921" y="12003"/>
                  </a:lnTo>
                  <a:lnTo>
                    <a:pt x="72011" y="21835"/>
                  </a:lnTo>
                  <a:lnTo>
                    <a:pt x="73385" y="33261"/>
                  </a:lnTo>
                  <a:lnTo>
                    <a:pt x="71173" y="42573"/>
                  </a:lnTo>
                  <a:lnTo>
                    <a:pt x="61156" y="56587"/>
                  </a:lnTo>
                  <a:lnTo>
                    <a:pt x="51627" y="65993"/>
                  </a:lnTo>
                  <a:lnTo>
                    <a:pt x="41371" y="72345"/>
                  </a:lnTo>
                  <a:lnTo>
                    <a:pt x="38600" y="77582"/>
                  </a:lnTo>
                  <a:lnTo>
                    <a:pt x="38920" y="79402"/>
                  </a:lnTo>
                  <a:lnTo>
                    <a:pt x="40191" y="80615"/>
                  </a:lnTo>
                  <a:lnTo>
                    <a:pt x="44426" y="81963"/>
                  </a:lnTo>
                  <a:lnTo>
                    <a:pt x="53819" y="83781"/>
                  </a:lnTo>
                  <a:lnTo>
                    <a:pt x="92029" y="99261"/>
                  </a:lnTo>
                  <a:lnTo>
                    <a:pt x="98157" y="105420"/>
                  </a:lnTo>
                  <a:lnTo>
                    <a:pt x="106663" y="119894"/>
                  </a:lnTo>
                  <a:lnTo>
                    <a:pt x="106520" y="125602"/>
                  </a:lnTo>
                  <a:lnTo>
                    <a:pt x="90606" y="156236"/>
                  </a:lnTo>
                  <a:lnTo>
                    <a:pt x="78474" y="166020"/>
                  </a:lnTo>
                  <a:lnTo>
                    <a:pt x="59439" y="174656"/>
                  </a:lnTo>
                  <a:lnTo>
                    <a:pt x="45909" y="178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370"/>
            <p:cNvSpPr/>
            <p:nvPr>
              <p:custDataLst>
                <p:tags r:id="rId128"/>
              </p:custDataLst>
            </p:nvPr>
          </p:nvSpPr>
          <p:spPr>
            <a:xfrm>
              <a:off x="2895600" y="5172075"/>
              <a:ext cx="37709" cy="66676"/>
            </a:xfrm>
            <a:custGeom>
              <a:avLst/>
              <a:gdLst/>
              <a:ahLst/>
              <a:cxnLst/>
              <a:rect l="0" t="0" r="0" b="0"/>
              <a:pathLst>
                <a:path w="37709" h="66676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1" y="2117"/>
                  </a:lnTo>
                  <a:lnTo>
                    <a:pt x="37708" y="21459"/>
                  </a:lnTo>
                  <a:lnTo>
                    <a:pt x="32281" y="310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371"/>
            <p:cNvSpPr/>
            <p:nvPr>
              <p:custDataLst>
                <p:tags r:id="rId129"/>
              </p:custDataLst>
            </p:nvPr>
          </p:nvSpPr>
          <p:spPr>
            <a:xfrm>
              <a:off x="3105542" y="5010542"/>
              <a:ext cx="171059" cy="175275"/>
            </a:xfrm>
            <a:custGeom>
              <a:avLst/>
              <a:gdLst/>
              <a:ahLst/>
              <a:cxnLst/>
              <a:rect l="0" t="0" r="0" b="0"/>
              <a:pathLst>
                <a:path w="171059" h="175275">
                  <a:moveTo>
                    <a:pt x="9133" y="9133"/>
                  </a:moveTo>
                  <a:lnTo>
                    <a:pt x="9133" y="9133"/>
                  </a:lnTo>
                  <a:lnTo>
                    <a:pt x="0" y="9133"/>
                  </a:lnTo>
                  <a:lnTo>
                    <a:pt x="4781" y="4077"/>
                  </a:lnTo>
                  <a:lnTo>
                    <a:pt x="10021" y="1594"/>
                  </a:lnTo>
                  <a:lnTo>
                    <a:pt x="27065" y="0"/>
                  </a:lnTo>
                  <a:lnTo>
                    <a:pt x="49724" y="4781"/>
                  </a:lnTo>
                  <a:lnTo>
                    <a:pt x="64568" y="15665"/>
                  </a:lnTo>
                  <a:lnTo>
                    <a:pt x="71490" y="23013"/>
                  </a:lnTo>
                  <a:lnTo>
                    <a:pt x="75046" y="30028"/>
                  </a:lnTo>
                  <a:lnTo>
                    <a:pt x="76175" y="43467"/>
                  </a:lnTo>
                  <a:lnTo>
                    <a:pt x="65803" y="67989"/>
                  </a:lnTo>
                  <a:lnTo>
                    <a:pt x="40049" y="111311"/>
                  </a:lnTo>
                  <a:lnTo>
                    <a:pt x="10563" y="158206"/>
                  </a:lnTo>
                  <a:lnTo>
                    <a:pt x="2854" y="167250"/>
                  </a:lnTo>
                  <a:lnTo>
                    <a:pt x="3889" y="169578"/>
                  </a:lnTo>
                  <a:lnTo>
                    <a:pt x="10683" y="174986"/>
                  </a:lnTo>
                  <a:lnTo>
                    <a:pt x="23580" y="175274"/>
                  </a:lnTo>
                  <a:lnTo>
                    <a:pt x="61444" y="170555"/>
                  </a:lnTo>
                  <a:lnTo>
                    <a:pt x="108758" y="160806"/>
                  </a:lnTo>
                  <a:lnTo>
                    <a:pt x="153578" y="153746"/>
                  </a:lnTo>
                  <a:lnTo>
                    <a:pt x="159404" y="152108"/>
                  </a:lnTo>
                  <a:lnTo>
                    <a:pt x="171058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372"/>
            <p:cNvSpPr/>
            <p:nvPr>
              <p:custDataLst>
                <p:tags r:id="rId130"/>
              </p:custDataLst>
            </p:nvPr>
          </p:nvSpPr>
          <p:spPr>
            <a:xfrm>
              <a:off x="3333750" y="4992817"/>
              <a:ext cx="75365" cy="264984"/>
            </a:xfrm>
            <a:custGeom>
              <a:avLst/>
              <a:gdLst/>
              <a:ahLst/>
              <a:cxnLst/>
              <a:rect l="0" t="0" r="0" b="0"/>
              <a:pathLst>
                <a:path w="75365" h="264984">
                  <a:moveTo>
                    <a:pt x="0" y="17333"/>
                  </a:moveTo>
                  <a:lnTo>
                    <a:pt x="0" y="17333"/>
                  </a:lnTo>
                  <a:lnTo>
                    <a:pt x="16247" y="2145"/>
                  </a:lnTo>
                  <a:lnTo>
                    <a:pt x="22390" y="0"/>
                  </a:lnTo>
                  <a:lnTo>
                    <a:pt x="25510" y="486"/>
                  </a:lnTo>
                  <a:lnTo>
                    <a:pt x="31799" y="3849"/>
                  </a:lnTo>
                  <a:lnTo>
                    <a:pt x="41289" y="16747"/>
                  </a:lnTo>
                  <a:lnTo>
                    <a:pt x="60326" y="60687"/>
                  </a:lnTo>
                  <a:lnTo>
                    <a:pt x="71967" y="102175"/>
                  </a:lnTo>
                  <a:lnTo>
                    <a:pt x="75364" y="145491"/>
                  </a:lnTo>
                  <a:lnTo>
                    <a:pt x="70979" y="185170"/>
                  </a:lnTo>
                  <a:lnTo>
                    <a:pt x="62943" y="203405"/>
                  </a:lnTo>
                  <a:lnTo>
                    <a:pt x="19050" y="264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373"/>
            <p:cNvSpPr/>
            <p:nvPr>
              <p:custDataLst>
                <p:tags r:id="rId131"/>
              </p:custDataLst>
            </p:nvPr>
          </p:nvSpPr>
          <p:spPr>
            <a:xfrm>
              <a:off x="3600450" y="52006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23518" y="19246"/>
                  </a:lnTo>
                  <a:lnTo>
                    <a:pt x="15392" y="27251"/>
                  </a:lnTo>
                  <a:lnTo>
                    <a:pt x="6841" y="3433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769"/>
          <p:cNvGrpSpPr/>
          <p:nvPr/>
        </p:nvGrpSpPr>
        <p:grpSpPr>
          <a:xfrm>
            <a:off x="3917609" y="4887649"/>
            <a:ext cx="873467" cy="370152"/>
            <a:chOff x="3917609" y="4887649"/>
            <a:chExt cx="873467" cy="370152"/>
          </a:xfrm>
        </p:grpSpPr>
        <p:sp>
          <p:nvSpPr>
            <p:cNvPr id="236" name="SMARTInkShape-4374"/>
            <p:cNvSpPr/>
            <p:nvPr>
              <p:custDataLst>
                <p:tags r:id="rId119"/>
              </p:custDataLst>
            </p:nvPr>
          </p:nvSpPr>
          <p:spPr>
            <a:xfrm>
              <a:off x="3917609" y="4934342"/>
              <a:ext cx="82892" cy="199634"/>
            </a:xfrm>
            <a:custGeom>
              <a:avLst/>
              <a:gdLst/>
              <a:ahLst/>
              <a:cxnLst/>
              <a:rect l="0" t="0" r="0" b="0"/>
              <a:pathLst>
                <a:path w="82892" h="199634">
                  <a:moveTo>
                    <a:pt x="82891" y="9133"/>
                  </a:moveTo>
                  <a:lnTo>
                    <a:pt x="82891" y="9133"/>
                  </a:lnTo>
                  <a:lnTo>
                    <a:pt x="77834" y="4077"/>
                  </a:lnTo>
                  <a:lnTo>
                    <a:pt x="69708" y="1594"/>
                  </a:lnTo>
                  <a:lnTo>
                    <a:pt x="57356" y="0"/>
                  </a:lnTo>
                  <a:lnTo>
                    <a:pt x="45104" y="4781"/>
                  </a:lnTo>
                  <a:lnTo>
                    <a:pt x="36816" y="12843"/>
                  </a:lnTo>
                  <a:lnTo>
                    <a:pt x="26200" y="32105"/>
                  </a:lnTo>
                  <a:lnTo>
                    <a:pt x="6731" y="78138"/>
                  </a:lnTo>
                  <a:lnTo>
                    <a:pt x="0" y="107896"/>
                  </a:lnTo>
                  <a:lnTo>
                    <a:pt x="828" y="140702"/>
                  </a:lnTo>
                  <a:lnTo>
                    <a:pt x="6202" y="159682"/>
                  </a:lnTo>
                  <a:lnTo>
                    <a:pt x="27806" y="190739"/>
                  </a:lnTo>
                  <a:lnTo>
                    <a:pt x="63841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375"/>
            <p:cNvSpPr/>
            <p:nvPr>
              <p:custDataLst>
                <p:tags r:id="rId120"/>
              </p:custDataLst>
            </p:nvPr>
          </p:nvSpPr>
          <p:spPr>
            <a:xfrm>
              <a:off x="4120494" y="4964633"/>
              <a:ext cx="60982" cy="177868"/>
            </a:xfrm>
            <a:custGeom>
              <a:avLst/>
              <a:gdLst/>
              <a:ahLst/>
              <a:cxnLst/>
              <a:rect l="0" t="0" r="0" b="0"/>
              <a:pathLst>
                <a:path w="60982" h="177868">
                  <a:moveTo>
                    <a:pt x="60981" y="26467"/>
                  </a:moveTo>
                  <a:lnTo>
                    <a:pt x="60981" y="26467"/>
                  </a:lnTo>
                  <a:lnTo>
                    <a:pt x="47724" y="5008"/>
                  </a:lnTo>
                  <a:lnTo>
                    <a:pt x="38861" y="1055"/>
                  </a:lnTo>
                  <a:lnTo>
                    <a:pt x="33535" y="0"/>
                  </a:lnTo>
                  <a:lnTo>
                    <a:pt x="28925" y="356"/>
                  </a:lnTo>
                  <a:lnTo>
                    <a:pt x="20982" y="3573"/>
                  </a:lnTo>
                  <a:lnTo>
                    <a:pt x="10559" y="11335"/>
                  </a:lnTo>
                  <a:lnTo>
                    <a:pt x="768" y="30450"/>
                  </a:lnTo>
                  <a:lnTo>
                    <a:pt x="0" y="44465"/>
                  </a:lnTo>
                  <a:lnTo>
                    <a:pt x="4245" y="58808"/>
                  </a:lnTo>
                  <a:lnTo>
                    <a:pt x="29629" y="104918"/>
                  </a:lnTo>
                  <a:lnTo>
                    <a:pt x="55807" y="142803"/>
                  </a:lnTo>
                  <a:lnTo>
                    <a:pt x="58682" y="151549"/>
                  </a:lnTo>
                  <a:lnTo>
                    <a:pt x="57137" y="161787"/>
                  </a:lnTo>
                  <a:lnTo>
                    <a:pt x="55243" y="167480"/>
                  </a:lnTo>
                  <a:lnTo>
                    <a:pt x="51864" y="171276"/>
                  </a:lnTo>
                  <a:lnTo>
                    <a:pt x="42465" y="175494"/>
                  </a:lnTo>
                  <a:lnTo>
                    <a:pt x="30330" y="177867"/>
                  </a:lnTo>
                  <a:lnTo>
                    <a:pt x="26789" y="176084"/>
                  </a:lnTo>
                  <a:lnTo>
                    <a:pt x="13356" y="15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376"/>
            <p:cNvSpPr/>
            <p:nvPr>
              <p:custDataLst>
                <p:tags r:id="rId121"/>
              </p:custDataLst>
            </p:nvPr>
          </p:nvSpPr>
          <p:spPr>
            <a:xfrm>
              <a:off x="4105668" y="4943475"/>
              <a:ext cx="152008" cy="38101"/>
            </a:xfrm>
            <a:custGeom>
              <a:avLst/>
              <a:gdLst/>
              <a:ahLst/>
              <a:cxnLst/>
              <a:rect l="0" t="0" r="0" b="0"/>
              <a:pathLst>
                <a:path w="152008" h="38101">
                  <a:moveTo>
                    <a:pt x="9132" y="38100"/>
                  </a:moveTo>
                  <a:lnTo>
                    <a:pt x="9132" y="38100"/>
                  </a:lnTo>
                  <a:lnTo>
                    <a:pt x="4075" y="38100"/>
                  </a:lnTo>
                  <a:lnTo>
                    <a:pt x="2586" y="37042"/>
                  </a:lnTo>
                  <a:lnTo>
                    <a:pt x="1593" y="35278"/>
                  </a:lnTo>
                  <a:lnTo>
                    <a:pt x="0" y="24843"/>
                  </a:lnTo>
                  <a:lnTo>
                    <a:pt x="3044" y="21853"/>
                  </a:lnTo>
                  <a:lnTo>
                    <a:pt x="20381" y="13648"/>
                  </a:lnTo>
                  <a:lnTo>
                    <a:pt x="64347" y="3341"/>
                  </a:lnTo>
                  <a:lnTo>
                    <a:pt x="152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377"/>
            <p:cNvSpPr/>
            <p:nvPr>
              <p:custDataLst>
                <p:tags r:id="rId122"/>
              </p:custDataLst>
            </p:nvPr>
          </p:nvSpPr>
          <p:spPr>
            <a:xfrm>
              <a:off x="4286250" y="5095875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52093" y="18314"/>
                  </a:lnTo>
                  <a:lnTo>
                    <a:pt x="16218" y="6488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378"/>
            <p:cNvSpPr/>
            <p:nvPr>
              <p:custDataLst>
                <p:tags r:id="rId123"/>
              </p:custDataLst>
            </p:nvPr>
          </p:nvSpPr>
          <p:spPr>
            <a:xfrm>
              <a:off x="4459042" y="4910818"/>
              <a:ext cx="84384" cy="232683"/>
            </a:xfrm>
            <a:custGeom>
              <a:avLst/>
              <a:gdLst/>
              <a:ahLst/>
              <a:cxnLst/>
              <a:rect l="0" t="0" r="0" b="0"/>
              <a:pathLst>
                <a:path w="84384" h="232683">
                  <a:moveTo>
                    <a:pt x="8183" y="32657"/>
                  </a:moveTo>
                  <a:lnTo>
                    <a:pt x="8183" y="32657"/>
                  </a:lnTo>
                  <a:lnTo>
                    <a:pt x="15722" y="14757"/>
                  </a:lnTo>
                  <a:lnTo>
                    <a:pt x="17316" y="1134"/>
                  </a:lnTo>
                  <a:lnTo>
                    <a:pt x="16388" y="0"/>
                  </a:lnTo>
                  <a:lnTo>
                    <a:pt x="14711" y="302"/>
                  </a:lnTo>
                  <a:lnTo>
                    <a:pt x="12535" y="1562"/>
                  </a:lnTo>
                  <a:lnTo>
                    <a:pt x="10117" y="8607"/>
                  </a:lnTo>
                  <a:lnTo>
                    <a:pt x="96" y="51941"/>
                  </a:lnTo>
                  <a:lnTo>
                    <a:pt x="0" y="80092"/>
                  </a:lnTo>
                  <a:lnTo>
                    <a:pt x="3841" y="90076"/>
                  </a:lnTo>
                  <a:lnTo>
                    <a:pt x="11953" y="101646"/>
                  </a:lnTo>
                  <a:lnTo>
                    <a:pt x="15988" y="102991"/>
                  </a:lnTo>
                  <a:lnTo>
                    <a:pt x="26116" y="101664"/>
                  </a:lnTo>
                  <a:lnTo>
                    <a:pt x="48806" y="92188"/>
                  </a:lnTo>
                  <a:lnTo>
                    <a:pt x="62947" y="82059"/>
                  </a:lnTo>
                  <a:lnTo>
                    <a:pt x="64801" y="83584"/>
                  </a:lnTo>
                  <a:lnTo>
                    <a:pt x="69683" y="90922"/>
                  </a:lnTo>
                  <a:lnTo>
                    <a:pt x="73325" y="112010"/>
                  </a:lnTo>
                  <a:lnTo>
                    <a:pt x="74404" y="148479"/>
                  </a:lnTo>
                  <a:lnTo>
                    <a:pt x="74768" y="190885"/>
                  </a:lnTo>
                  <a:lnTo>
                    <a:pt x="75889" y="208538"/>
                  </a:lnTo>
                  <a:lnTo>
                    <a:pt x="84383" y="2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379"/>
            <p:cNvSpPr/>
            <p:nvPr>
              <p:custDataLst>
                <p:tags r:id="rId124"/>
              </p:custDataLst>
            </p:nvPr>
          </p:nvSpPr>
          <p:spPr>
            <a:xfrm>
              <a:off x="4638675" y="4887649"/>
              <a:ext cx="47553" cy="246327"/>
            </a:xfrm>
            <a:custGeom>
              <a:avLst/>
              <a:gdLst/>
              <a:ahLst/>
              <a:cxnLst/>
              <a:rect l="0" t="0" r="0" b="0"/>
              <a:pathLst>
                <a:path w="47553" h="246327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7" y="1676"/>
                  </a:lnTo>
                  <a:lnTo>
                    <a:pt x="22390" y="9182"/>
                  </a:lnTo>
                  <a:lnTo>
                    <a:pt x="38122" y="50507"/>
                  </a:lnTo>
                  <a:lnTo>
                    <a:pt x="45748" y="97932"/>
                  </a:lnTo>
                  <a:lnTo>
                    <a:pt x="47254" y="134973"/>
                  </a:lnTo>
                  <a:lnTo>
                    <a:pt x="47552" y="175216"/>
                  </a:lnTo>
                  <a:lnTo>
                    <a:pt x="44781" y="200209"/>
                  </a:lnTo>
                  <a:lnTo>
                    <a:pt x="38953" y="217362"/>
                  </a:lnTo>
                  <a:lnTo>
                    <a:pt x="1905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380"/>
            <p:cNvSpPr/>
            <p:nvPr>
              <p:custDataLst>
                <p:tags r:id="rId125"/>
              </p:custDataLst>
            </p:nvPr>
          </p:nvSpPr>
          <p:spPr>
            <a:xfrm>
              <a:off x="4714875" y="5172075"/>
              <a:ext cx="76201" cy="85726"/>
            </a:xfrm>
            <a:custGeom>
              <a:avLst/>
              <a:gdLst/>
              <a:ahLst/>
              <a:cxnLst/>
              <a:rect l="0" t="0" r="0" b="0"/>
              <a:pathLst>
                <a:path w="76201" h="85726">
                  <a:moveTo>
                    <a:pt x="76200" y="0"/>
                  </a:moveTo>
                  <a:lnTo>
                    <a:pt x="76200" y="0"/>
                  </a:lnTo>
                  <a:lnTo>
                    <a:pt x="76200" y="10113"/>
                  </a:lnTo>
                  <a:lnTo>
                    <a:pt x="70555" y="20723"/>
                  </a:lnTo>
                  <a:lnTo>
                    <a:pt x="58300" y="41418"/>
                  </a:lnTo>
                  <a:lnTo>
                    <a:pt x="54741" y="4983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770"/>
          <p:cNvGrpSpPr/>
          <p:nvPr/>
        </p:nvGrpSpPr>
        <p:grpSpPr>
          <a:xfrm>
            <a:off x="5144676" y="4876800"/>
            <a:ext cx="713200" cy="333376"/>
            <a:chOff x="5144676" y="4876800"/>
            <a:chExt cx="713200" cy="333376"/>
          </a:xfrm>
        </p:grpSpPr>
        <p:sp>
          <p:nvSpPr>
            <p:cNvPr id="244" name="SMARTInkShape-4381"/>
            <p:cNvSpPr/>
            <p:nvPr>
              <p:custDataLst>
                <p:tags r:id="rId113"/>
              </p:custDataLst>
            </p:nvPr>
          </p:nvSpPr>
          <p:spPr>
            <a:xfrm>
              <a:off x="5144676" y="4876800"/>
              <a:ext cx="84550" cy="285751"/>
            </a:xfrm>
            <a:custGeom>
              <a:avLst/>
              <a:gdLst/>
              <a:ahLst/>
              <a:cxnLst/>
              <a:rect l="0" t="0" r="0" b="0"/>
              <a:pathLst>
                <a:path w="84550" h="285751">
                  <a:moveTo>
                    <a:pt x="84549" y="0"/>
                  </a:moveTo>
                  <a:lnTo>
                    <a:pt x="84549" y="0"/>
                  </a:lnTo>
                  <a:lnTo>
                    <a:pt x="79493" y="0"/>
                  </a:lnTo>
                  <a:lnTo>
                    <a:pt x="74188" y="2822"/>
                  </a:lnTo>
                  <a:lnTo>
                    <a:pt x="62159" y="13257"/>
                  </a:lnTo>
                  <a:lnTo>
                    <a:pt x="52751" y="27446"/>
                  </a:lnTo>
                  <a:lnTo>
                    <a:pt x="39031" y="66413"/>
                  </a:lnTo>
                  <a:lnTo>
                    <a:pt x="19858" y="109231"/>
                  </a:lnTo>
                  <a:lnTo>
                    <a:pt x="5566" y="148811"/>
                  </a:lnTo>
                  <a:lnTo>
                    <a:pt x="156" y="194221"/>
                  </a:lnTo>
                  <a:lnTo>
                    <a:pt x="0" y="238508"/>
                  </a:lnTo>
                  <a:lnTo>
                    <a:pt x="3933" y="252759"/>
                  </a:lnTo>
                  <a:lnTo>
                    <a:pt x="14852" y="266149"/>
                  </a:lnTo>
                  <a:lnTo>
                    <a:pt x="4644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382"/>
            <p:cNvSpPr/>
            <p:nvPr>
              <p:custDataLst>
                <p:tags r:id="rId114"/>
              </p:custDataLst>
            </p:nvPr>
          </p:nvSpPr>
          <p:spPr>
            <a:xfrm>
              <a:off x="5269974" y="4972050"/>
              <a:ext cx="119005" cy="159410"/>
            </a:xfrm>
            <a:custGeom>
              <a:avLst/>
              <a:gdLst/>
              <a:ahLst/>
              <a:cxnLst/>
              <a:rect l="0" t="0" r="0" b="0"/>
              <a:pathLst>
                <a:path w="119005" h="159410">
                  <a:moveTo>
                    <a:pt x="64026" y="47625"/>
                  </a:moveTo>
                  <a:lnTo>
                    <a:pt x="64026" y="47625"/>
                  </a:lnTo>
                  <a:lnTo>
                    <a:pt x="64026" y="42569"/>
                  </a:lnTo>
                  <a:lnTo>
                    <a:pt x="61204" y="37264"/>
                  </a:lnTo>
                  <a:lnTo>
                    <a:pt x="58970" y="34368"/>
                  </a:lnTo>
                  <a:lnTo>
                    <a:pt x="53665" y="31150"/>
                  </a:lnTo>
                  <a:lnTo>
                    <a:pt x="41906" y="29338"/>
                  </a:lnTo>
                  <a:lnTo>
                    <a:pt x="36580" y="29083"/>
                  </a:lnTo>
                  <a:lnTo>
                    <a:pt x="25016" y="34446"/>
                  </a:lnTo>
                  <a:lnTo>
                    <a:pt x="18969" y="38839"/>
                  </a:lnTo>
                  <a:lnTo>
                    <a:pt x="9429" y="52186"/>
                  </a:lnTo>
                  <a:lnTo>
                    <a:pt x="2719" y="69761"/>
                  </a:lnTo>
                  <a:lnTo>
                    <a:pt x="0" y="101338"/>
                  </a:lnTo>
                  <a:lnTo>
                    <a:pt x="3114" y="117712"/>
                  </a:lnTo>
                  <a:lnTo>
                    <a:pt x="15874" y="138829"/>
                  </a:lnTo>
                  <a:lnTo>
                    <a:pt x="29925" y="149191"/>
                  </a:lnTo>
                  <a:lnTo>
                    <a:pt x="52864" y="158152"/>
                  </a:lnTo>
                  <a:lnTo>
                    <a:pt x="59760" y="159409"/>
                  </a:lnTo>
                  <a:lnTo>
                    <a:pt x="75888" y="155163"/>
                  </a:lnTo>
                  <a:lnTo>
                    <a:pt x="102000" y="140246"/>
                  </a:lnTo>
                  <a:lnTo>
                    <a:pt x="113847" y="125280"/>
                  </a:lnTo>
                  <a:lnTo>
                    <a:pt x="119004" y="97327"/>
                  </a:lnTo>
                  <a:lnTo>
                    <a:pt x="114201" y="53131"/>
                  </a:lnTo>
                  <a:lnTo>
                    <a:pt x="109333" y="28095"/>
                  </a:lnTo>
                  <a:lnTo>
                    <a:pt x="106930" y="21905"/>
                  </a:lnTo>
                  <a:lnTo>
                    <a:pt x="83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383"/>
            <p:cNvSpPr/>
            <p:nvPr>
              <p:custDataLst>
                <p:tags r:id="rId115"/>
              </p:custDataLst>
            </p:nvPr>
          </p:nvSpPr>
          <p:spPr>
            <a:xfrm>
              <a:off x="5457825" y="511492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4803" y="10361"/>
                  </a:lnTo>
                  <a:lnTo>
                    <a:pt x="38963" y="16247"/>
                  </a:lnTo>
                  <a:lnTo>
                    <a:pt x="24832" y="2656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384"/>
            <p:cNvSpPr/>
            <p:nvPr>
              <p:custDataLst>
                <p:tags r:id="rId116"/>
              </p:custDataLst>
            </p:nvPr>
          </p:nvSpPr>
          <p:spPr>
            <a:xfrm>
              <a:off x="5591175" y="50292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4" y="0"/>
                  </a:lnTo>
                  <a:lnTo>
                    <a:pt x="1397" y="8467"/>
                  </a:lnTo>
                  <a:lnTo>
                    <a:pt x="1679" y="21755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385"/>
            <p:cNvSpPr/>
            <p:nvPr>
              <p:custDataLst>
                <p:tags r:id="rId117"/>
              </p:custDataLst>
            </p:nvPr>
          </p:nvSpPr>
          <p:spPr>
            <a:xfrm>
              <a:off x="5715000" y="4890362"/>
              <a:ext cx="46107" cy="291239"/>
            </a:xfrm>
            <a:custGeom>
              <a:avLst/>
              <a:gdLst/>
              <a:ahLst/>
              <a:cxnLst/>
              <a:rect l="0" t="0" r="0" b="0"/>
              <a:pathLst>
                <a:path w="46107" h="2912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8662" y="27680"/>
                  </a:lnTo>
                  <a:lnTo>
                    <a:pt x="26837" y="66081"/>
                  </a:lnTo>
                  <a:lnTo>
                    <a:pt x="35875" y="104005"/>
                  </a:lnTo>
                  <a:lnTo>
                    <a:pt x="42498" y="140394"/>
                  </a:lnTo>
                  <a:lnTo>
                    <a:pt x="46106" y="179634"/>
                  </a:lnTo>
                  <a:lnTo>
                    <a:pt x="37062" y="218071"/>
                  </a:lnTo>
                  <a:lnTo>
                    <a:pt x="21589" y="253776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386"/>
            <p:cNvSpPr/>
            <p:nvPr>
              <p:custDataLst>
                <p:tags r:id="rId118"/>
              </p:custDataLst>
            </p:nvPr>
          </p:nvSpPr>
          <p:spPr>
            <a:xfrm>
              <a:off x="5800725" y="515302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43967" y="2072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771"/>
          <p:cNvGrpSpPr/>
          <p:nvPr/>
        </p:nvGrpSpPr>
        <p:grpSpPr>
          <a:xfrm>
            <a:off x="6172884" y="4857750"/>
            <a:ext cx="818255" cy="295276"/>
            <a:chOff x="6172884" y="4857750"/>
            <a:chExt cx="818255" cy="295276"/>
          </a:xfrm>
        </p:grpSpPr>
        <p:sp>
          <p:nvSpPr>
            <p:cNvPr id="251" name="SMARTInkShape-4387"/>
            <p:cNvSpPr/>
            <p:nvPr>
              <p:custDataLst>
                <p:tags r:id="rId108"/>
              </p:custDataLst>
            </p:nvPr>
          </p:nvSpPr>
          <p:spPr>
            <a:xfrm>
              <a:off x="6896100" y="4857750"/>
              <a:ext cx="95039" cy="295276"/>
            </a:xfrm>
            <a:custGeom>
              <a:avLst/>
              <a:gdLst/>
              <a:ahLst/>
              <a:cxnLst/>
              <a:rect l="0" t="0" r="0" b="0"/>
              <a:pathLst>
                <a:path w="95039" h="29527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37364" y="5056"/>
                  </a:lnTo>
                  <a:lnTo>
                    <a:pt x="54698" y="18314"/>
                  </a:lnTo>
                  <a:lnTo>
                    <a:pt x="82997" y="63024"/>
                  </a:lnTo>
                  <a:lnTo>
                    <a:pt x="89805" y="79870"/>
                  </a:lnTo>
                  <a:lnTo>
                    <a:pt x="94175" y="122355"/>
                  </a:lnTo>
                  <a:lnTo>
                    <a:pt x="95038" y="166692"/>
                  </a:lnTo>
                  <a:lnTo>
                    <a:pt x="85075" y="203672"/>
                  </a:lnTo>
                  <a:lnTo>
                    <a:pt x="56647" y="248861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388"/>
            <p:cNvSpPr/>
            <p:nvPr>
              <p:custDataLst>
                <p:tags r:id="rId109"/>
              </p:custDataLst>
            </p:nvPr>
          </p:nvSpPr>
          <p:spPr>
            <a:xfrm>
              <a:off x="6172884" y="4872718"/>
              <a:ext cx="85042" cy="261258"/>
            </a:xfrm>
            <a:custGeom>
              <a:avLst/>
              <a:gdLst/>
              <a:ahLst/>
              <a:cxnLst/>
              <a:rect l="0" t="0" r="0" b="0"/>
              <a:pathLst>
                <a:path w="85042" h="261258">
                  <a:moveTo>
                    <a:pt x="85041" y="32657"/>
                  </a:moveTo>
                  <a:lnTo>
                    <a:pt x="85041" y="32657"/>
                  </a:lnTo>
                  <a:lnTo>
                    <a:pt x="85041" y="22544"/>
                  </a:lnTo>
                  <a:lnTo>
                    <a:pt x="82219" y="14757"/>
                  </a:lnTo>
                  <a:lnTo>
                    <a:pt x="78496" y="7767"/>
                  </a:lnTo>
                  <a:lnTo>
                    <a:pt x="76840" y="1134"/>
                  </a:lnTo>
                  <a:lnTo>
                    <a:pt x="75340" y="0"/>
                  </a:lnTo>
                  <a:lnTo>
                    <a:pt x="73282" y="302"/>
                  </a:lnTo>
                  <a:lnTo>
                    <a:pt x="70852" y="1562"/>
                  </a:lnTo>
                  <a:lnTo>
                    <a:pt x="43483" y="42974"/>
                  </a:lnTo>
                  <a:lnTo>
                    <a:pt x="25640" y="78753"/>
                  </a:lnTo>
                  <a:lnTo>
                    <a:pt x="10997" y="117928"/>
                  </a:lnTo>
                  <a:lnTo>
                    <a:pt x="1623" y="164036"/>
                  </a:lnTo>
                  <a:lnTo>
                    <a:pt x="0" y="199055"/>
                  </a:lnTo>
                  <a:lnTo>
                    <a:pt x="5264" y="220912"/>
                  </a:lnTo>
                  <a:lnTo>
                    <a:pt x="9632" y="231185"/>
                  </a:lnTo>
                  <a:lnTo>
                    <a:pt x="22951" y="245422"/>
                  </a:lnTo>
                  <a:lnTo>
                    <a:pt x="42655" y="256565"/>
                  </a:lnTo>
                  <a:lnTo>
                    <a:pt x="65991" y="26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389"/>
            <p:cNvSpPr/>
            <p:nvPr>
              <p:custDataLst>
                <p:tags r:id="rId110"/>
              </p:custDataLst>
            </p:nvPr>
          </p:nvSpPr>
          <p:spPr>
            <a:xfrm>
              <a:off x="6353175" y="4916617"/>
              <a:ext cx="152401" cy="184049"/>
            </a:xfrm>
            <a:custGeom>
              <a:avLst/>
              <a:gdLst/>
              <a:ahLst/>
              <a:cxnLst/>
              <a:rect l="0" t="0" r="0" b="0"/>
              <a:pathLst>
                <a:path w="152401" h="184049">
                  <a:moveTo>
                    <a:pt x="0" y="17333"/>
                  </a:moveTo>
                  <a:lnTo>
                    <a:pt x="0" y="17333"/>
                  </a:lnTo>
                  <a:lnTo>
                    <a:pt x="32493" y="2145"/>
                  </a:lnTo>
                  <a:lnTo>
                    <a:pt x="44781" y="0"/>
                  </a:lnTo>
                  <a:lnTo>
                    <a:pt x="57297" y="4690"/>
                  </a:lnTo>
                  <a:lnTo>
                    <a:pt x="77523" y="19892"/>
                  </a:lnTo>
                  <a:lnTo>
                    <a:pt x="88352" y="39964"/>
                  </a:lnTo>
                  <a:lnTo>
                    <a:pt x="89593" y="46178"/>
                  </a:lnTo>
                  <a:lnTo>
                    <a:pt x="88150" y="55906"/>
                  </a:lnTo>
                  <a:lnTo>
                    <a:pt x="75683" y="94850"/>
                  </a:lnTo>
                  <a:lnTo>
                    <a:pt x="58341" y="131893"/>
                  </a:lnTo>
                  <a:lnTo>
                    <a:pt x="30570" y="175728"/>
                  </a:lnTo>
                  <a:lnTo>
                    <a:pt x="30964" y="177964"/>
                  </a:lnTo>
                  <a:lnTo>
                    <a:pt x="34222" y="183269"/>
                  </a:lnTo>
                  <a:lnTo>
                    <a:pt x="37631" y="184048"/>
                  </a:lnTo>
                  <a:lnTo>
                    <a:pt x="84517" y="179818"/>
                  </a:lnTo>
                  <a:lnTo>
                    <a:pt x="123586" y="176547"/>
                  </a:lnTo>
                  <a:lnTo>
                    <a:pt x="152400" y="16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390"/>
            <p:cNvSpPr/>
            <p:nvPr>
              <p:custDataLst>
                <p:tags r:id="rId111"/>
              </p:custDataLst>
            </p:nvPr>
          </p:nvSpPr>
          <p:spPr>
            <a:xfrm>
              <a:off x="6572250" y="508635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34368" y="21459"/>
                  </a:lnTo>
                  <a:lnTo>
                    <a:pt x="16628" y="42378"/>
                  </a:lnTo>
                  <a:lnTo>
                    <a:pt x="10571" y="5853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391"/>
            <p:cNvSpPr/>
            <p:nvPr>
              <p:custDataLst>
                <p:tags r:id="rId112"/>
              </p:custDataLst>
            </p:nvPr>
          </p:nvSpPr>
          <p:spPr>
            <a:xfrm>
              <a:off x="6697155" y="4907600"/>
              <a:ext cx="170371" cy="158577"/>
            </a:xfrm>
            <a:custGeom>
              <a:avLst/>
              <a:gdLst/>
              <a:ahLst/>
              <a:cxnLst/>
              <a:rect l="0" t="0" r="0" b="0"/>
              <a:pathLst>
                <a:path w="170371" h="158577">
                  <a:moveTo>
                    <a:pt x="8445" y="35875"/>
                  </a:moveTo>
                  <a:lnTo>
                    <a:pt x="8445" y="35875"/>
                  </a:lnTo>
                  <a:lnTo>
                    <a:pt x="8445" y="17561"/>
                  </a:lnTo>
                  <a:lnTo>
                    <a:pt x="11267" y="9038"/>
                  </a:lnTo>
                  <a:lnTo>
                    <a:pt x="13501" y="5283"/>
                  </a:lnTo>
                  <a:lnTo>
                    <a:pt x="16049" y="2781"/>
                  </a:lnTo>
                  <a:lnTo>
                    <a:pt x="21702" y="0"/>
                  </a:lnTo>
                  <a:lnTo>
                    <a:pt x="30565" y="1586"/>
                  </a:lnTo>
                  <a:lnTo>
                    <a:pt x="44633" y="8429"/>
                  </a:lnTo>
                  <a:lnTo>
                    <a:pt x="48446" y="11227"/>
                  </a:lnTo>
                  <a:lnTo>
                    <a:pt x="52681" y="25626"/>
                  </a:lnTo>
                  <a:lnTo>
                    <a:pt x="53810" y="35392"/>
                  </a:lnTo>
                  <a:lnTo>
                    <a:pt x="45288" y="69363"/>
                  </a:lnTo>
                  <a:lnTo>
                    <a:pt x="17386" y="113454"/>
                  </a:lnTo>
                  <a:lnTo>
                    <a:pt x="4392" y="135414"/>
                  </a:lnTo>
                  <a:lnTo>
                    <a:pt x="0" y="152316"/>
                  </a:lnTo>
                  <a:lnTo>
                    <a:pt x="1757" y="153719"/>
                  </a:lnTo>
                  <a:lnTo>
                    <a:pt x="14342" y="152754"/>
                  </a:lnTo>
                  <a:lnTo>
                    <a:pt x="53841" y="158576"/>
                  </a:lnTo>
                  <a:lnTo>
                    <a:pt x="89301" y="152932"/>
                  </a:lnTo>
                  <a:lnTo>
                    <a:pt x="132680" y="150720"/>
                  </a:lnTo>
                  <a:lnTo>
                    <a:pt x="145152" y="149358"/>
                  </a:lnTo>
                  <a:lnTo>
                    <a:pt x="170370" y="14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SMARTInkShape-4392"/>
          <p:cNvSpPr/>
          <p:nvPr>
            <p:custDataLst>
              <p:tags r:id="rId5"/>
            </p:custDataLst>
          </p:nvPr>
        </p:nvSpPr>
        <p:spPr>
          <a:xfrm>
            <a:off x="7440742" y="5076825"/>
            <a:ext cx="36384" cy="19051"/>
          </a:xfrm>
          <a:custGeom>
            <a:avLst/>
            <a:gdLst/>
            <a:ahLst/>
            <a:cxnLst/>
            <a:rect l="0" t="0" r="0" b="0"/>
            <a:pathLst>
              <a:path w="36384" h="19051">
                <a:moveTo>
                  <a:pt x="17333" y="0"/>
                </a:moveTo>
                <a:lnTo>
                  <a:pt x="17333" y="0"/>
                </a:lnTo>
                <a:lnTo>
                  <a:pt x="12277" y="5056"/>
                </a:lnTo>
                <a:lnTo>
                  <a:pt x="6972" y="7539"/>
                </a:lnTo>
                <a:lnTo>
                  <a:pt x="4076" y="8201"/>
                </a:lnTo>
                <a:lnTo>
                  <a:pt x="2145" y="9701"/>
                </a:lnTo>
                <a:lnTo>
                  <a:pt x="0" y="14189"/>
                </a:lnTo>
                <a:lnTo>
                  <a:pt x="1544" y="15810"/>
                </a:lnTo>
                <a:lnTo>
                  <a:pt x="8905" y="17609"/>
                </a:lnTo>
                <a:lnTo>
                  <a:pt x="36383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3" name="SMARTInkShape-Group773"/>
          <p:cNvGrpSpPr/>
          <p:nvPr/>
        </p:nvGrpSpPr>
        <p:grpSpPr>
          <a:xfrm>
            <a:off x="7915275" y="4871744"/>
            <a:ext cx="657226" cy="290807"/>
            <a:chOff x="7915275" y="4871744"/>
            <a:chExt cx="657226" cy="290807"/>
          </a:xfrm>
        </p:grpSpPr>
        <p:sp>
          <p:nvSpPr>
            <p:cNvPr id="258" name="SMARTInkShape-4393"/>
            <p:cNvSpPr/>
            <p:nvPr>
              <p:custDataLst>
                <p:tags r:id="rId103"/>
              </p:custDataLst>
            </p:nvPr>
          </p:nvSpPr>
          <p:spPr>
            <a:xfrm>
              <a:off x="8505825" y="4981575"/>
              <a:ext cx="57151" cy="180976"/>
            </a:xfrm>
            <a:custGeom>
              <a:avLst/>
              <a:gdLst/>
              <a:ahLst/>
              <a:cxnLst/>
              <a:rect l="0" t="0" r="0" b="0"/>
              <a:pathLst>
                <a:path w="57151" h="180976">
                  <a:moveTo>
                    <a:pt x="57150" y="0"/>
                  </a:moveTo>
                  <a:lnTo>
                    <a:pt x="57150" y="0"/>
                  </a:lnTo>
                  <a:lnTo>
                    <a:pt x="52094" y="5056"/>
                  </a:lnTo>
                  <a:lnTo>
                    <a:pt x="49612" y="10361"/>
                  </a:lnTo>
                  <a:lnTo>
                    <a:pt x="37439" y="52193"/>
                  </a:lnTo>
                  <a:lnTo>
                    <a:pt x="25269" y="94271"/>
                  </a:lnTo>
                  <a:lnTo>
                    <a:pt x="19220" y="13758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394"/>
            <p:cNvSpPr/>
            <p:nvPr>
              <p:custDataLst>
                <p:tags r:id="rId104"/>
              </p:custDataLst>
            </p:nvPr>
          </p:nvSpPr>
          <p:spPr>
            <a:xfrm>
              <a:off x="8458750" y="4871744"/>
              <a:ext cx="113751" cy="180418"/>
            </a:xfrm>
            <a:custGeom>
              <a:avLst/>
              <a:gdLst/>
              <a:ahLst/>
              <a:cxnLst/>
              <a:rect l="0" t="0" r="0" b="0"/>
              <a:pathLst>
                <a:path w="113751" h="180418">
                  <a:moveTo>
                    <a:pt x="66125" y="5056"/>
                  </a:moveTo>
                  <a:lnTo>
                    <a:pt x="66125" y="5056"/>
                  </a:lnTo>
                  <a:lnTo>
                    <a:pt x="61069" y="5056"/>
                  </a:lnTo>
                  <a:lnTo>
                    <a:pt x="59580" y="3998"/>
                  </a:lnTo>
                  <a:lnTo>
                    <a:pt x="58587" y="2234"/>
                  </a:lnTo>
                  <a:lnTo>
                    <a:pt x="57925" y="0"/>
                  </a:lnTo>
                  <a:lnTo>
                    <a:pt x="57483" y="627"/>
                  </a:lnTo>
                  <a:lnTo>
                    <a:pt x="51660" y="27495"/>
                  </a:lnTo>
                  <a:lnTo>
                    <a:pt x="31076" y="71441"/>
                  </a:lnTo>
                  <a:lnTo>
                    <a:pt x="18066" y="111048"/>
                  </a:lnTo>
                  <a:lnTo>
                    <a:pt x="8846" y="133121"/>
                  </a:lnTo>
                  <a:lnTo>
                    <a:pt x="3626" y="143466"/>
                  </a:lnTo>
                  <a:lnTo>
                    <a:pt x="0" y="168523"/>
                  </a:lnTo>
                  <a:lnTo>
                    <a:pt x="2516" y="175780"/>
                  </a:lnTo>
                  <a:lnTo>
                    <a:pt x="4669" y="179197"/>
                  </a:lnTo>
                  <a:lnTo>
                    <a:pt x="8222" y="180417"/>
                  </a:lnTo>
                  <a:lnTo>
                    <a:pt x="55367" y="170442"/>
                  </a:lnTo>
                  <a:lnTo>
                    <a:pt x="113750" y="15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395"/>
            <p:cNvSpPr/>
            <p:nvPr>
              <p:custDataLst>
                <p:tags r:id="rId105"/>
              </p:custDataLst>
            </p:nvPr>
          </p:nvSpPr>
          <p:spPr>
            <a:xfrm>
              <a:off x="8183300" y="5048250"/>
              <a:ext cx="122501" cy="23715"/>
            </a:xfrm>
            <a:custGeom>
              <a:avLst/>
              <a:gdLst/>
              <a:ahLst/>
              <a:cxnLst/>
              <a:rect l="0" t="0" r="0" b="0"/>
              <a:pathLst>
                <a:path w="122501" h="23715">
                  <a:moveTo>
                    <a:pt x="8200" y="9525"/>
                  </a:moveTo>
                  <a:lnTo>
                    <a:pt x="8200" y="9525"/>
                  </a:lnTo>
                  <a:lnTo>
                    <a:pt x="0" y="17726"/>
                  </a:lnTo>
                  <a:lnTo>
                    <a:pt x="616" y="19226"/>
                  </a:lnTo>
                  <a:lnTo>
                    <a:pt x="4124" y="23714"/>
                  </a:lnTo>
                  <a:lnTo>
                    <a:pt x="17678" y="23591"/>
                  </a:lnTo>
                  <a:lnTo>
                    <a:pt x="58798" y="18590"/>
                  </a:lnTo>
                  <a:lnTo>
                    <a:pt x="83164" y="11623"/>
                  </a:lnTo>
                  <a:lnTo>
                    <a:pt x="122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396"/>
            <p:cNvSpPr/>
            <p:nvPr>
              <p:custDataLst>
                <p:tags r:id="rId106"/>
              </p:custDataLst>
            </p:nvPr>
          </p:nvSpPr>
          <p:spPr>
            <a:xfrm>
              <a:off x="8168107" y="4981575"/>
              <a:ext cx="118644" cy="17727"/>
            </a:xfrm>
            <a:custGeom>
              <a:avLst/>
              <a:gdLst/>
              <a:ahLst/>
              <a:cxnLst/>
              <a:rect l="0" t="0" r="0" b="0"/>
              <a:pathLst>
                <a:path w="118644" h="17727">
                  <a:moveTo>
                    <a:pt x="23393" y="9525"/>
                  </a:moveTo>
                  <a:lnTo>
                    <a:pt x="23393" y="9525"/>
                  </a:lnTo>
                  <a:lnTo>
                    <a:pt x="18337" y="14581"/>
                  </a:lnTo>
                  <a:lnTo>
                    <a:pt x="13032" y="17064"/>
                  </a:lnTo>
                  <a:lnTo>
                    <a:pt x="10136" y="17726"/>
                  </a:lnTo>
                  <a:lnTo>
                    <a:pt x="7147" y="17109"/>
                  </a:lnTo>
                  <a:lnTo>
                    <a:pt x="1003" y="13601"/>
                  </a:lnTo>
                  <a:lnTo>
                    <a:pt x="0" y="11184"/>
                  </a:lnTo>
                  <a:lnTo>
                    <a:pt x="389" y="8514"/>
                  </a:lnTo>
                  <a:lnTo>
                    <a:pt x="1707" y="5676"/>
                  </a:lnTo>
                  <a:lnTo>
                    <a:pt x="4702" y="3784"/>
                  </a:lnTo>
                  <a:lnTo>
                    <a:pt x="20089" y="1121"/>
                  </a:lnTo>
                  <a:lnTo>
                    <a:pt x="67369" y="148"/>
                  </a:lnTo>
                  <a:lnTo>
                    <a:pt x="1186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397"/>
            <p:cNvSpPr/>
            <p:nvPr>
              <p:custDataLst>
                <p:tags r:id="rId107"/>
              </p:custDataLst>
            </p:nvPr>
          </p:nvSpPr>
          <p:spPr>
            <a:xfrm>
              <a:off x="7915275" y="4936360"/>
              <a:ext cx="123826" cy="146603"/>
            </a:xfrm>
            <a:custGeom>
              <a:avLst/>
              <a:gdLst/>
              <a:ahLst/>
              <a:cxnLst/>
              <a:rect l="0" t="0" r="0" b="0"/>
              <a:pathLst>
                <a:path w="123826" h="146603">
                  <a:moveTo>
                    <a:pt x="0" y="7115"/>
                  </a:moveTo>
                  <a:lnTo>
                    <a:pt x="0" y="7115"/>
                  </a:lnTo>
                  <a:lnTo>
                    <a:pt x="1058" y="32025"/>
                  </a:lnTo>
                  <a:lnTo>
                    <a:pt x="9701" y="76226"/>
                  </a:lnTo>
                  <a:lnTo>
                    <a:pt x="14189" y="89336"/>
                  </a:lnTo>
                  <a:lnTo>
                    <a:pt x="14067" y="105042"/>
                  </a:lnTo>
                  <a:lnTo>
                    <a:pt x="10422" y="130881"/>
                  </a:lnTo>
                  <a:lnTo>
                    <a:pt x="9065" y="133017"/>
                  </a:lnTo>
                  <a:lnTo>
                    <a:pt x="7101" y="133383"/>
                  </a:lnTo>
                  <a:lnTo>
                    <a:pt x="4734" y="132569"/>
                  </a:lnTo>
                  <a:lnTo>
                    <a:pt x="3157" y="129909"/>
                  </a:lnTo>
                  <a:lnTo>
                    <a:pt x="936" y="113936"/>
                  </a:lnTo>
                  <a:lnTo>
                    <a:pt x="3007" y="71686"/>
                  </a:lnTo>
                  <a:lnTo>
                    <a:pt x="10784" y="31767"/>
                  </a:lnTo>
                  <a:lnTo>
                    <a:pt x="19257" y="19482"/>
                  </a:lnTo>
                  <a:lnTo>
                    <a:pt x="35927" y="5723"/>
                  </a:lnTo>
                  <a:lnTo>
                    <a:pt x="48071" y="1205"/>
                  </a:lnTo>
                  <a:lnTo>
                    <a:pt x="54272" y="0"/>
                  </a:lnTo>
                  <a:lnTo>
                    <a:pt x="66808" y="1483"/>
                  </a:lnTo>
                  <a:lnTo>
                    <a:pt x="73113" y="3361"/>
                  </a:lnTo>
                  <a:lnTo>
                    <a:pt x="85765" y="13913"/>
                  </a:lnTo>
                  <a:lnTo>
                    <a:pt x="97384" y="29187"/>
                  </a:lnTo>
                  <a:lnTo>
                    <a:pt x="106076" y="46558"/>
                  </a:lnTo>
                  <a:lnTo>
                    <a:pt x="112676" y="91184"/>
                  </a:lnTo>
                  <a:lnTo>
                    <a:pt x="114087" y="138196"/>
                  </a:lnTo>
                  <a:lnTo>
                    <a:pt x="114236" y="146496"/>
                  </a:lnTo>
                  <a:lnTo>
                    <a:pt x="115316" y="146602"/>
                  </a:lnTo>
                  <a:lnTo>
                    <a:pt x="123825" y="14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774"/>
          <p:cNvGrpSpPr/>
          <p:nvPr/>
        </p:nvGrpSpPr>
        <p:grpSpPr>
          <a:xfrm>
            <a:off x="9163050" y="4439042"/>
            <a:ext cx="2876551" cy="923534"/>
            <a:chOff x="9163050" y="4439042"/>
            <a:chExt cx="2876551" cy="923534"/>
          </a:xfrm>
        </p:grpSpPr>
        <p:sp>
          <p:nvSpPr>
            <p:cNvPr id="264" name="SMARTInkShape-4398"/>
            <p:cNvSpPr/>
            <p:nvPr>
              <p:custDataLst>
                <p:tags r:id="rId92"/>
              </p:custDataLst>
            </p:nvPr>
          </p:nvSpPr>
          <p:spPr>
            <a:xfrm>
              <a:off x="10439400" y="4639999"/>
              <a:ext cx="228601" cy="265377"/>
            </a:xfrm>
            <a:custGeom>
              <a:avLst/>
              <a:gdLst/>
              <a:ahLst/>
              <a:cxnLst/>
              <a:rect l="0" t="0" r="0" b="0"/>
              <a:pathLst>
                <a:path w="228601" h="265377">
                  <a:moveTo>
                    <a:pt x="228600" y="8201"/>
                  </a:moveTo>
                  <a:lnTo>
                    <a:pt x="228600" y="8201"/>
                  </a:lnTo>
                  <a:lnTo>
                    <a:pt x="228600" y="3145"/>
                  </a:lnTo>
                  <a:lnTo>
                    <a:pt x="227542" y="1656"/>
                  </a:lnTo>
                  <a:lnTo>
                    <a:pt x="225776" y="662"/>
                  </a:lnTo>
                  <a:lnTo>
                    <a:pt x="223543" y="0"/>
                  </a:lnTo>
                  <a:lnTo>
                    <a:pt x="215416" y="4909"/>
                  </a:lnTo>
                  <a:lnTo>
                    <a:pt x="187902" y="31246"/>
                  </a:lnTo>
                  <a:lnTo>
                    <a:pt x="152337" y="76203"/>
                  </a:lnTo>
                  <a:lnTo>
                    <a:pt x="125947" y="117619"/>
                  </a:lnTo>
                  <a:lnTo>
                    <a:pt x="95904" y="157481"/>
                  </a:lnTo>
                  <a:lnTo>
                    <a:pt x="63835" y="199753"/>
                  </a:lnTo>
                  <a:lnTo>
                    <a:pt x="29038" y="240820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399"/>
            <p:cNvSpPr/>
            <p:nvPr>
              <p:custDataLst>
                <p:tags r:id="rId93"/>
              </p:custDataLst>
            </p:nvPr>
          </p:nvSpPr>
          <p:spPr>
            <a:xfrm>
              <a:off x="10439400" y="4667642"/>
              <a:ext cx="171451" cy="209159"/>
            </a:xfrm>
            <a:custGeom>
              <a:avLst/>
              <a:gdLst/>
              <a:ahLst/>
              <a:cxnLst/>
              <a:rect l="0" t="0" r="0" b="0"/>
              <a:pathLst>
                <a:path w="171451" h="2091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15208" y="23482"/>
                  </a:lnTo>
                  <a:lnTo>
                    <a:pt x="60120" y="69202"/>
                  </a:lnTo>
                  <a:lnTo>
                    <a:pt x="97561" y="113234"/>
                  </a:lnTo>
                  <a:lnTo>
                    <a:pt x="130061" y="153383"/>
                  </a:lnTo>
                  <a:lnTo>
                    <a:pt x="158372" y="200400"/>
                  </a:lnTo>
                  <a:lnTo>
                    <a:pt x="171450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400"/>
            <p:cNvSpPr/>
            <p:nvPr>
              <p:custDataLst>
                <p:tags r:id="rId94"/>
              </p:custDataLst>
            </p:nvPr>
          </p:nvSpPr>
          <p:spPr>
            <a:xfrm>
              <a:off x="10146888" y="4471186"/>
              <a:ext cx="140113" cy="100815"/>
            </a:xfrm>
            <a:custGeom>
              <a:avLst/>
              <a:gdLst/>
              <a:ahLst/>
              <a:cxnLst/>
              <a:rect l="0" t="0" r="0" b="0"/>
              <a:pathLst>
                <a:path w="140113" h="100815">
                  <a:moveTo>
                    <a:pt x="25812" y="53189"/>
                  </a:moveTo>
                  <a:lnTo>
                    <a:pt x="25812" y="53189"/>
                  </a:lnTo>
                  <a:lnTo>
                    <a:pt x="25812" y="39059"/>
                  </a:lnTo>
                  <a:lnTo>
                    <a:pt x="25812" y="47905"/>
                  </a:lnTo>
                  <a:lnTo>
                    <a:pt x="15052" y="84315"/>
                  </a:lnTo>
                  <a:lnTo>
                    <a:pt x="0" y="98432"/>
                  </a:lnTo>
                  <a:lnTo>
                    <a:pt x="138" y="97110"/>
                  </a:lnTo>
                  <a:lnTo>
                    <a:pt x="20191" y="54031"/>
                  </a:lnTo>
                  <a:lnTo>
                    <a:pt x="38190" y="10732"/>
                  </a:lnTo>
                  <a:lnTo>
                    <a:pt x="42530" y="5834"/>
                  </a:lnTo>
                  <a:lnTo>
                    <a:pt x="52998" y="392"/>
                  </a:lnTo>
                  <a:lnTo>
                    <a:pt x="57695" y="0"/>
                  </a:lnTo>
                  <a:lnTo>
                    <a:pt x="65734" y="2385"/>
                  </a:lnTo>
                  <a:lnTo>
                    <a:pt x="81268" y="14735"/>
                  </a:lnTo>
                  <a:lnTo>
                    <a:pt x="87500" y="23045"/>
                  </a:lnTo>
                  <a:lnTo>
                    <a:pt x="92388" y="31325"/>
                  </a:lnTo>
                  <a:lnTo>
                    <a:pt x="140112" y="100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401"/>
            <p:cNvSpPr/>
            <p:nvPr>
              <p:custDataLst>
                <p:tags r:id="rId95"/>
              </p:custDataLst>
            </p:nvPr>
          </p:nvSpPr>
          <p:spPr>
            <a:xfrm>
              <a:off x="10277475" y="4819650"/>
              <a:ext cx="8203" cy="57151"/>
            </a:xfrm>
            <a:custGeom>
              <a:avLst/>
              <a:gdLst/>
              <a:ahLst/>
              <a:cxnLst/>
              <a:rect l="0" t="0" r="0" b="0"/>
              <a:pathLst>
                <a:path w="8203" h="571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3183"/>
                  </a:lnTo>
                  <a:lnTo>
                    <a:pt x="8202" y="18314"/>
                  </a:lnTo>
                  <a:lnTo>
                    <a:pt x="7584" y="21734"/>
                  </a:lnTo>
                  <a:lnTo>
                    <a:pt x="6114" y="24015"/>
                  </a:lnTo>
                  <a:lnTo>
                    <a:pt x="4076" y="25534"/>
                  </a:lnTo>
                  <a:lnTo>
                    <a:pt x="2717" y="27606"/>
                  </a:lnTo>
                  <a:lnTo>
                    <a:pt x="1208" y="3273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402"/>
            <p:cNvSpPr/>
            <p:nvPr>
              <p:custDataLst>
                <p:tags r:id="rId96"/>
              </p:custDataLst>
            </p:nvPr>
          </p:nvSpPr>
          <p:spPr>
            <a:xfrm>
              <a:off x="10097843" y="4640968"/>
              <a:ext cx="101566" cy="346096"/>
            </a:xfrm>
            <a:custGeom>
              <a:avLst/>
              <a:gdLst/>
              <a:ahLst/>
              <a:cxnLst/>
              <a:rect l="0" t="0" r="0" b="0"/>
              <a:pathLst>
                <a:path w="101566" h="346096">
                  <a:moveTo>
                    <a:pt x="17707" y="340607"/>
                  </a:moveTo>
                  <a:lnTo>
                    <a:pt x="17707" y="340607"/>
                  </a:lnTo>
                  <a:lnTo>
                    <a:pt x="12650" y="340607"/>
                  </a:lnTo>
                  <a:lnTo>
                    <a:pt x="11161" y="341665"/>
                  </a:lnTo>
                  <a:lnTo>
                    <a:pt x="10169" y="343429"/>
                  </a:lnTo>
                  <a:lnTo>
                    <a:pt x="9505" y="345663"/>
                  </a:lnTo>
                  <a:lnTo>
                    <a:pt x="8005" y="346095"/>
                  </a:lnTo>
                  <a:lnTo>
                    <a:pt x="3516" y="343751"/>
                  </a:lnTo>
                  <a:lnTo>
                    <a:pt x="1897" y="341645"/>
                  </a:lnTo>
                  <a:lnTo>
                    <a:pt x="98" y="336482"/>
                  </a:lnTo>
                  <a:lnTo>
                    <a:pt x="0" y="301731"/>
                  </a:lnTo>
                  <a:lnTo>
                    <a:pt x="5287" y="265354"/>
                  </a:lnTo>
                  <a:lnTo>
                    <a:pt x="7324" y="223647"/>
                  </a:lnTo>
                  <a:lnTo>
                    <a:pt x="8986" y="187066"/>
                  </a:lnTo>
                  <a:lnTo>
                    <a:pt x="14654" y="141655"/>
                  </a:lnTo>
                  <a:lnTo>
                    <a:pt x="19925" y="102380"/>
                  </a:lnTo>
                  <a:lnTo>
                    <a:pt x="28386" y="60331"/>
                  </a:lnTo>
                  <a:lnTo>
                    <a:pt x="45491" y="13537"/>
                  </a:lnTo>
                  <a:lnTo>
                    <a:pt x="50515" y="5448"/>
                  </a:lnTo>
                  <a:lnTo>
                    <a:pt x="54395" y="2868"/>
                  </a:lnTo>
                  <a:lnTo>
                    <a:pt x="64352" y="0"/>
                  </a:lnTo>
                  <a:lnTo>
                    <a:pt x="67854" y="1352"/>
                  </a:lnTo>
                  <a:lnTo>
                    <a:pt x="70188" y="4371"/>
                  </a:lnTo>
                  <a:lnTo>
                    <a:pt x="72783" y="14427"/>
                  </a:lnTo>
                  <a:lnTo>
                    <a:pt x="73183" y="38997"/>
                  </a:lnTo>
                  <a:lnTo>
                    <a:pt x="67196" y="79045"/>
                  </a:lnTo>
                  <a:lnTo>
                    <a:pt x="65441" y="109311"/>
                  </a:lnTo>
                  <a:lnTo>
                    <a:pt x="70421" y="116265"/>
                  </a:lnTo>
                  <a:lnTo>
                    <a:pt x="75709" y="119191"/>
                  </a:lnTo>
                  <a:lnTo>
                    <a:pt x="81585" y="121550"/>
                  </a:lnTo>
                  <a:lnTo>
                    <a:pt x="87724" y="126127"/>
                  </a:lnTo>
                  <a:lnTo>
                    <a:pt x="97132" y="144766"/>
                  </a:lnTo>
                  <a:lnTo>
                    <a:pt x="101565" y="165340"/>
                  </a:lnTo>
                  <a:lnTo>
                    <a:pt x="97823" y="189898"/>
                  </a:lnTo>
                  <a:lnTo>
                    <a:pt x="90010" y="207170"/>
                  </a:lnTo>
                  <a:lnTo>
                    <a:pt x="70880" y="224047"/>
                  </a:lnTo>
                  <a:lnTo>
                    <a:pt x="55216" y="232340"/>
                  </a:lnTo>
                  <a:lnTo>
                    <a:pt x="52238" y="231387"/>
                  </a:lnTo>
                  <a:lnTo>
                    <a:pt x="46282" y="21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403"/>
            <p:cNvSpPr/>
            <p:nvPr>
              <p:custDataLst>
                <p:tags r:id="rId97"/>
              </p:custDataLst>
            </p:nvPr>
          </p:nvSpPr>
          <p:spPr>
            <a:xfrm>
              <a:off x="9963738" y="4772025"/>
              <a:ext cx="18463" cy="161926"/>
            </a:xfrm>
            <a:custGeom>
              <a:avLst/>
              <a:gdLst/>
              <a:ahLst/>
              <a:cxnLst/>
              <a:rect l="0" t="0" r="0" b="0"/>
              <a:pathLst>
                <a:path w="18463" h="161926">
                  <a:moveTo>
                    <a:pt x="8937" y="0"/>
                  </a:moveTo>
                  <a:lnTo>
                    <a:pt x="8937" y="0"/>
                  </a:lnTo>
                  <a:lnTo>
                    <a:pt x="3880" y="0"/>
                  </a:lnTo>
                  <a:lnTo>
                    <a:pt x="2391" y="2117"/>
                  </a:lnTo>
                  <a:lnTo>
                    <a:pt x="0" y="20723"/>
                  </a:lnTo>
                  <a:lnTo>
                    <a:pt x="548" y="52079"/>
                  </a:lnTo>
                  <a:lnTo>
                    <a:pt x="8353" y="99483"/>
                  </a:lnTo>
                  <a:lnTo>
                    <a:pt x="9919" y="146803"/>
                  </a:lnTo>
                  <a:lnTo>
                    <a:pt x="1846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404"/>
            <p:cNvSpPr/>
            <p:nvPr>
              <p:custDataLst>
                <p:tags r:id="rId98"/>
              </p:custDataLst>
            </p:nvPr>
          </p:nvSpPr>
          <p:spPr>
            <a:xfrm>
              <a:off x="9906000" y="4810125"/>
              <a:ext cx="104776" cy="18463"/>
            </a:xfrm>
            <a:custGeom>
              <a:avLst/>
              <a:gdLst/>
              <a:ahLst/>
              <a:cxnLst/>
              <a:rect l="0" t="0" r="0" b="0"/>
              <a:pathLst>
                <a:path w="104776" h="18463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4" y="17064"/>
                  </a:lnTo>
                  <a:lnTo>
                    <a:pt x="13184" y="18462"/>
                  </a:lnTo>
                  <a:lnTo>
                    <a:pt x="24909" y="17730"/>
                  </a:lnTo>
                  <a:lnTo>
                    <a:pt x="68167" y="10098"/>
                  </a:lnTo>
                  <a:lnTo>
                    <a:pt x="80039" y="872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405"/>
            <p:cNvSpPr/>
            <p:nvPr>
              <p:custDataLst>
                <p:tags r:id="rId99"/>
              </p:custDataLst>
            </p:nvPr>
          </p:nvSpPr>
          <p:spPr>
            <a:xfrm>
              <a:off x="9573260" y="4535224"/>
              <a:ext cx="104141" cy="93927"/>
            </a:xfrm>
            <a:custGeom>
              <a:avLst/>
              <a:gdLst/>
              <a:ahLst/>
              <a:cxnLst/>
              <a:rect l="0" t="0" r="0" b="0"/>
              <a:pathLst>
                <a:path w="104141" h="93927">
                  <a:moveTo>
                    <a:pt x="37465" y="8201"/>
                  </a:moveTo>
                  <a:lnTo>
                    <a:pt x="37465" y="8201"/>
                  </a:lnTo>
                  <a:lnTo>
                    <a:pt x="37465" y="0"/>
                  </a:lnTo>
                  <a:lnTo>
                    <a:pt x="32408" y="9182"/>
                  </a:lnTo>
                  <a:lnTo>
                    <a:pt x="26705" y="31246"/>
                  </a:lnTo>
                  <a:lnTo>
                    <a:pt x="1508" y="71145"/>
                  </a:lnTo>
                  <a:lnTo>
                    <a:pt x="794" y="71330"/>
                  </a:lnTo>
                  <a:lnTo>
                    <a:pt x="317" y="70396"/>
                  </a:lnTo>
                  <a:lnTo>
                    <a:pt x="0" y="68714"/>
                  </a:lnTo>
                  <a:lnTo>
                    <a:pt x="4609" y="56235"/>
                  </a:lnTo>
                  <a:lnTo>
                    <a:pt x="16707" y="39600"/>
                  </a:lnTo>
                  <a:lnTo>
                    <a:pt x="34314" y="21025"/>
                  </a:lnTo>
                  <a:lnTo>
                    <a:pt x="41709" y="19192"/>
                  </a:lnTo>
                  <a:lnTo>
                    <a:pt x="46644" y="18703"/>
                  </a:lnTo>
                  <a:lnTo>
                    <a:pt x="54950" y="20983"/>
                  </a:lnTo>
                  <a:lnTo>
                    <a:pt x="68399" y="31038"/>
                  </a:lnTo>
                  <a:lnTo>
                    <a:pt x="82966" y="47423"/>
                  </a:lnTo>
                  <a:lnTo>
                    <a:pt x="10414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406"/>
            <p:cNvSpPr/>
            <p:nvPr>
              <p:custDataLst>
                <p:tags r:id="rId100"/>
              </p:custDataLst>
            </p:nvPr>
          </p:nvSpPr>
          <p:spPr>
            <a:xfrm>
              <a:off x="9716053" y="4838700"/>
              <a:ext cx="37548" cy="94463"/>
            </a:xfrm>
            <a:custGeom>
              <a:avLst/>
              <a:gdLst/>
              <a:ahLst/>
              <a:cxnLst/>
              <a:rect l="0" t="0" r="0" b="0"/>
              <a:pathLst>
                <a:path w="37548" h="94463">
                  <a:moveTo>
                    <a:pt x="37547" y="47625"/>
                  </a:moveTo>
                  <a:lnTo>
                    <a:pt x="37547" y="47625"/>
                  </a:lnTo>
                  <a:lnTo>
                    <a:pt x="37547" y="39424"/>
                  </a:lnTo>
                  <a:lnTo>
                    <a:pt x="32490" y="33436"/>
                  </a:lnTo>
                  <a:lnTo>
                    <a:pt x="29942" y="32874"/>
                  </a:lnTo>
                  <a:lnTo>
                    <a:pt x="27186" y="33559"/>
                  </a:lnTo>
                  <a:lnTo>
                    <a:pt x="18250" y="39577"/>
                  </a:lnTo>
                  <a:lnTo>
                    <a:pt x="5748" y="51091"/>
                  </a:lnTo>
                  <a:lnTo>
                    <a:pt x="2247" y="62924"/>
                  </a:lnTo>
                  <a:lnTo>
                    <a:pt x="0" y="86278"/>
                  </a:lnTo>
                  <a:lnTo>
                    <a:pt x="2990" y="89269"/>
                  </a:lnTo>
                  <a:lnTo>
                    <a:pt x="20253" y="93478"/>
                  </a:lnTo>
                  <a:lnTo>
                    <a:pt x="29154" y="94462"/>
                  </a:lnTo>
                  <a:lnTo>
                    <a:pt x="31951" y="93667"/>
                  </a:lnTo>
                  <a:lnTo>
                    <a:pt x="33817" y="92078"/>
                  </a:lnTo>
                  <a:lnTo>
                    <a:pt x="35060" y="89960"/>
                  </a:lnTo>
                  <a:lnTo>
                    <a:pt x="31754" y="71810"/>
                  </a:lnTo>
                  <a:lnTo>
                    <a:pt x="8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407"/>
            <p:cNvSpPr/>
            <p:nvPr>
              <p:custDataLst>
                <p:tags r:id="rId101"/>
              </p:custDataLst>
            </p:nvPr>
          </p:nvSpPr>
          <p:spPr>
            <a:xfrm>
              <a:off x="9544050" y="4698049"/>
              <a:ext cx="121469" cy="328265"/>
            </a:xfrm>
            <a:custGeom>
              <a:avLst/>
              <a:gdLst/>
              <a:ahLst/>
              <a:cxnLst/>
              <a:rect l="0" t="0" r="0" b="0"/>
              <a:pathLst>
                <a:path w="121469" h="328265">
                  <a:moveTo>
                    <a:pt x="0" y="131126"/>
                  </a:moveTo>
                  <a:lnTo>
                    <a:pt x="0" y="131126"/>
                  </a:lnTo>
                  <a:lnTo>
                    <a:pt x="0" y="126070"/>
                  </a:lnTo>
                  <a:lnTo>
                    <a:pt x="1058" y="124581"/>
                  </a:lnTo>
                  <a:lnTo>
                    <a:pt x="2822" y="123587"/>
                  </a:lnTo>
                  <a:lnTo>
                    <a:pt x="5057" y="122925"/>
                  </a:lnTo>
                  <a:lnTo>
                    <a:pt x="6546" y="123542"/>
                  </a:lnTo>
                  <a:lnTo>
                    <a:pt x="7540" y="125012"/>
                  </a:lnTo>
                  <a:lnTo>
                    <a:pt x="8644" y="130526"/>
                  </a:lnTo>
                  <a:lnTo>
                    <a:pt x="10323" y="145529"/>
                  </a:lnTo>
                  <a:lnTo>
                    <a:pt x="22748" y="190969"/>
                  </a:lnTo>
                  <a:lnTo>
                    <a:pt x="26849" y="229408"/>
                  </a:lnTo>
                  <a:lnTo>
                    <a:pt x="28064" y="272665"/>
                  </a:lnTo>
                  <a:lnTo>
                    <a:pt x="28508" y="316537"/>
                  </a:lnTo>
                  <a:lnTo>
                    <a:pt x="28562" y="328264"/>
                  </a:lnTo>
                  <a:lnTo>
                    <a:pt x="23518" y="286068"/>
                  </a:lnTo>
                  <a:lnTo>
                    <a:pt x="18874" y="243812"/>
                  </a:lnTo>
                  <a:lnTo>
                    <a:pt x="12765" y="201791"/>
                  </a:lnTo>
                  <a:lnTo>
                    <a:pt x="10485" y="157943"/>
                  </a:lnTo>
                  <a:lnTo>
                    <a:pt x="9715" y="110788"/>
                  </a:lnTo>
                  <a:lnTo>
                    <a:pt x="14619" y="66078"/>
                  </a:lnTo>
                  <a:lnTo>
                    <a:pt x="28827" y="22685"/>
                  </a:lnTo>
                  <a:lnTo>
                    <a:pt x="36095" y="13079"/>
                  </a:lnTo>
                  <a:lnTo>
                    <a:pt x="46382" y="5283"/>
                  </a:lnTo>
                  <a:lnTo>
                    <a:pt x="58009" y="1113"/>
                  </a:lnTo>
                  <a:lnTo>
                    <a:pt x="64073" y="0"/>
                  </a:lnTo>
                  <a:lnTo>
                    <a:pt x="69174" y="1375"/>
                  </a:lnTo>
                  <a:lnTo>
                    <a:pt x="77663" y="8548"/>
                  </a:lnTo>
                  <a:lnTo>
                    <a:pt x="88392" y="24486"/>
                  </a:lnTo>
                  <a:lnTo>
                    <a:pt x="93896" y="54323"/>
                  </a:lnTo>
                  <a:lnTo>
                    <a:pt x="95072" y="76235"/>
                  </a:lnTo>
                  <a:lnTo>
                    <a:pt x="92349" y="83094"/>
                  </a:lnTo>
                  <a:lnTo>
                    <a:pt x="88668" y="89670"/>
                  </a:lnTo>
                  <a:lnTo>
                    <a:pt x="85985" y="102339"/>
                  </a:lnTo>
                  <a:lnTo>
                    <a:pt x="85759" y="110585"/>
                  </a:lnTo>
                  <a:lnTo>
                    <a:pt x="110616" y="138995"/>
                  </a:lnTo>
                  <a:lnTo>
                    <a:pt x="119441" y="162033"/>
                  </a:lnTo>
                  <a:lnTo>
                    <a:pt x="121468" y="187909"/>
                  </a:lnTo>
                  <a:lnTo>
                    <a:pt x="118191" y="202577"/>
                  </a:lnTo>
                  <a:lnTo>
                    <a:pt x="110385" y="213329"/>
                  </a:lnTo>
                  <a:lnTo>
                    <a:pt x="89639" y="231204"/>
                  </a:lnTo>
                  <a:lnTo>
                    <a:pt x="82878" y="233813"/>
                  </a:lnTo>
                  <a:lnTo>
                    <a:pt x="79593" y="233450"/>
                  </a:lnTo>
                  <a:lnTo>
                    <a:pt x="73122" y="230226"/>
                  </a:lnTo>
                  <a:lnTo>
                    <a:pt x="72030" y="227884"/>
                  </a:lnTo>
                  <a:lnTo>
                    <a:pt x="76200" y="21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408"/>
            <p:cNvSpPr/>
            <p:nvPr>
              <p:custDataLst>
                <p:tags r:id="rId102"/>
              </p:custDataLst>
            </p:nvPr>
          </p:nvSpPr>
          <p:spPr>
            <a:xfrm>
              <a:off x="9163050" y="4439042"/>
              <a:ext cx="2876551" cy="923534"/>
            </a:xfrm>
            <a:custGeom>
              <a:avLst/>
              <a:gdLst/>
              <a:ahLst/>
              <a:cxnLst/>
              <a:rect l="0" t="0" r="0" b="0"/>
              <a:pathLst>
                <a:path w="2876551" h="923534">
                  <a:moveTo>
                    <a:pt x="0" y="9133"/>
                  </a:moveTo>
                  <a:lnTo>
                    <a:pt x="0" y="9133"/>
                  </a:lnTo>
                  <a:lnTo>
                    <a:pt x="9134" y="0"/>
                  </a:lnTo>
                  <a:lnTo>
                    <a:pt x="14465" y="4781"/>
                  </a:lnTo>
                  <a:lnTo>
                    <a:pt x="31630" y="50005"/>
                  </a:lnTo>
                  <a:lnTo>
                    <a:pt x="42887" y="83332"/>
                  </a:lnTo>
                  <a:lnTo>
                    <a:pt x="51745" y="123038"/>
                  </a:lnTo>
                  <a:lnTo>
                    <a:pt x="57141" y="168001"/>
                  </a:lnTo>
                  <a:lnTo>
                    <a:pt x="64477" y="211376"/>
                  </a:lnTo>
                  <a:lnTo>
                    <a:pt x="66024" y="250737"/>
                  </a:lnTo>
                  <a:lnTo>
                    <a:pt x="66482" y="293091"/>
                  </a:lnTo>
                  <a:lnTo>
                    <a:pt x="63795" y="332452"/>
                  </a:lnTo>
                  <a:lnTo>
                    <a:pt x="59119" y="373748"/>
                  </a:lnTo>
                  <a:lnTo>
                    <a:pt x="54911" y="416675"/>
                  </a:lnTo>
                  <a:lnTo>
                    <a:pt x="49783" y="459028"/>
                  </a:lnTo>
                  <a:lnTo>
                    <a:pt x="45442" y="502269"/>
                  </a:lnTo>
                  <a:lnTo>
                    <a:pt x="40276" y="541892"/>
                  </a:lnTo>
                  <a:lnTo>
                    <a:pt x="33473" y="588150"/>
                  </a:lnTo>
                  <a:lnTo>
                    <a:pt x="24969" y="623195"/>
                  </a:lnTo>
                  <a:lnTo>
                    <a:pt x="15747" y="670502"/>
                  </a:lnTo>
                  <a:lnTo>
                    <a:pt x="10754" y="716135"/>
                  </a:lnTo>
                  <a:lnTo>
                    <a:pt x="10947" y="754602"/>
                  </a:lnTo>
                  <a:lnTo>
                    <a:pt x="22830" y="800249"/>
                  </a:lnTo>
                  <a:lnTo>
                    <a:pt x="34488" y="816176"/>
                  </a:lnTo>
                  <a:lnTo>
                    <a:pt x="66002" y="843622"/>
                  </a:lnTo>
                  <a:lnTo>
                    <a:pt x="101871" y="859757"/>
                  </a:lnTo>
                  <a:lnTo>
                    <a:pt x="144014" y="870652"/>
                  </a:lnTo>
                  <a:lnTo>
                    <a:pt x="185362" y="873572"/>
                  </a:lnTo>
                  <a:lnTo>
                    <a:pt x="229139" y="877692"/>
                  </a:lnTo>
                  <a:lnTo>
                    <a:pt x="273289" y="880934"/>
                  </a:lnTo>
                  <a:lnTo>
                    <a:pt x="317606" y="878847"/>
                  </a:lnTo>
                  <a:lnTo>
                    <a:pt x="341912" y="877868"/>
                  </a:lnTo>
                  <a:lnTo>
                    <a:pt x="367642" y="877215"/>
                  </a:lnTo>
                  <a:lnTo>
                    <a:pt x="394319" y="876779"/>
                  </a:lnTo>
                  <a:lnTo>
                    <a:pt x="421630" y="876489"/>
                  </a:lnTo>
                  <a:lnTo>
                    <a:pt x="449362" y="876295"/>
                  </a:lnTo>
                  <a:lnTo>
                    <a:pt x="477375" y="876167"/>
                  </a:lnTo>
                  <a:lnTo>
                    <a:pt x="507691" y="875021"/>
                  </a:lnTo>
                  <a:lnTo>
                    <a:pt x="539545" y="873200"/>
                  </a:lnTo>
                  <a:lnTo>
                    <a:pt x="572422" y="870927"/>
                  </a:lnTo>
                  <a:lnTo>
                    <a:pt x="605981" y="869413"/>
                  </a:lnTo>
                  <a:lnTo>
                    <a:pt x="639995" y="868403"/>
                  </a:lnTo>
                  <a:lnTo>
                    <a:pt x="674313" y="867730"/>
                  </a:lnTo>
                  <a:lnTo>
                    <a:pt x="712009" y="867281"/>
                  </a:lnTo>
                  <a:lnTo>
                    <a:pt x="751955" y="866981"/>
                  </a:lnTo>
                  <a:lnTo>
                    <a:pt x="793404" y="866782"/>
                  </a:lnTo>
                  <a:lnTo>
                    <a:pt x="836910" y="865591"/>
                  </a:lnTo>
                  <a:lnTo>
                    <a:pt x="881790" y="863738"/>
                  </a:lnTo>
                  <a:lnTo>
                    <a:pt x="927586" y="861445"/>
                  </a:lnTo>
                  <a:lnTo>
                    <a:pt x="973990" y="858857"/>
                  </a:lnTo>
                  <a:lnTo>
                    <a:pt x="1020802" y="856075"/>
                  </a:lnTo>
                  <a:lnTo>
                    <a:pt x="1067885" y="853161"/>
                  </a:lnTo>
                  <a:lnTo>
                    <a:pt x="1116207" y="851218"/>
                  </a:lnTo>
                  <a:lnTo>
                    <a:pt x="1165355" y="849923"/>
                  </a:lnTo>
                  <a:lnTo>
                    <a:pt x="1215054" y="849060"/>
                  </a:lnTo>
                  <a:lnTo>
                    <a:pt x="1264062" y="848484"/>
                  </a:lnTo>
                  <a:lnTo>
                    <a:pt x="1312607" y="848100"/>
                  </a:lnTo>
                  <a:lnTo>
                    <a:pt x="1360846" y="847845"/>
                  </a:lnTo>
                  <a:lnTo>
                    <a:pt x="1409939" y="847674"/>
                  </a:lnTo>
                  <a:lnTo>
                    <a:pt x="1459601" y="847561"/>
                  </a:lnTo>
                  <a:lnTo>
                    <a:pt x="1509642" y="847485"/>
                  </a:lnTo>
                  <a:lnTo>
                    <a:pt x="1559936" y="848492"/>
                  </a:lnTo>
                  <a:lnTo>
                    <a:pt x="1610399" y="850223"/>
                  </a:lnTo>
                  <a:lnTo>
                    <a:pt x="1660975" y="852435"/>
                  </a:lnTo>
                  <a:lnTo>
                    <a:pt x="1713740" y="853909"/>
                  </a:lnTo>
                  <a:lnTo>
                    <a:pt x="1767970" y="854892"/>
                  </a:lnTo>
                  <a:lnTo>
                    <a:pt x="1823172" y="855548"/>
                  </a:lnTo>
                  <a:lnTo>
                    <a:pt x="1875848" y="857043"/>
                  </a:lnTo>
                  <a:lnTo>
                    <a:pt x="1926841" y="859098"/>
                  </a:lnTo>
                  <a:lnTo>
                    <a:pt x="1976710" y="861526"/>
                  </a:lnTo>
                  <a:lnTo>
                    <a:pt x="2024773" y="864203"/>
                  </a:lnTo>
                  <a:lnTo>
                    <a:pt x="2071632" y="867047"/>
                  </a:lnTo>
                  <a:lnTo>
                    <a:pt x="2117688" y="870001"/>
                  </a:lnTo>
                  <a:lnTo>
                    <a:pt x="2162150" y="873028"/>
                  </a:lnTo>
                  <a:lnTo>
                    <a:pt x="2205551" y="876104"/>
                  </a:lnTo>
                  <a:lnTo>
                    <a:pt x="2248243" y="879214"/>
                  </a:lnTo>
                  <a:lnTo>
                    <a:pt x="2290462" y="882345"/>
                  </a:lnTo>
                  <a:lnTo>
                    <a:pt x="2332366" y="885491"/>
                  </a:lnTo>
                  <a:lnTo>
                    <a:pt x="2374061" y="888647"/>
                  </a:lnTo>
                  <a:lnTo>
                    <a:pt x="2413499" y="891809"/>
                  </a:lnTo>
                  <a:lnTo>
                    <a:pt x="2451433" y="894975"/>
                  </a:lnTo>
                  <a:lnTo>
                    <a:pt x="2488363" y="898144"/>
                  </a:lnTo>
                  <a:lnTo>
                    <a:pt x="2524627" y="901315"/>
                  </a:lnTo>
                  <a:lnTo>
                    <a:pt x="2560441" y="904488"/>
                  </a:lnTo>
                  <a:lnTo>
                    <a:pt x="2595962" y="907661"/>
                  </a:lnTo>
                  <a:lnTo>
                    <a:pt x="2629164" y="909776"/>
                  </a:lnTo>
                  <a:lnTo>
                    <a:pt x="2660827" y="911188"/>
                  </a:lnTo>
                  <a:lnTo>
                    <a:pt x="2691461" y="912127"/>
                  </a:lnTo>
                  <a:lnTo>
                    <a:pt x="2719291" y="913812"/>
                  </a:lnTo>
                  <a:lnTo>
                    <a:pt x="2745250" y="915994"/>
                  </a:lnTo>
                  <a:lnTo>
                    <a:pt x="2792795" y="920183"/>
                  </a:lnTo>
                  <a:lnTo>
                    <a:pt x="2876550" y="92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775"/>
          <p:cNvGrpSpPr/>
          <p:nvPr/>
        </p:nvGrpSpPr>
        <p:grpSpPr>
          <a:xfrm>
            <a:off x="1839109" y="5638800"/>
            <a:ext cx="484992" cy="326069"/>
            <a:chOff x="1839109" y="5638800"/>
            <a:chExt cx="484992" cy="326069"/>
          </a:xfrm>
        </p:grpSpPr>
        <p:sp>
          <p:nvSpPr>
            <p:cNvPr id="276" name="SMARTInkShape-4409"/>
            <p:cNvSpPr/>
            <p:nvPr>
              <p:custDataLst>
                <p:tags r:id="rId87"/>
              </p:custDataLst>
            </p:nvPr>
          </p:nvSpPr>
          <p:spPr>
            <a:xfrm>
              <a:off x="1839109" y="5638800"/>
              <a:ext cx="170667" cy="28576"/>
            </a:xfrm>
            <a:custGeom>
              <a:avLst/>
              <a:gdLst/>
              <a:ahLst/>
              <a:cxnLst/>
              <a:rect l="0" t="0" r="0" b="0"/>
              <a:pathLst>
                <a:path w="170667" h="28576">
                  <a:moveTo>
                    <a:pt x="18266" y="28575"/>
                  </a:moveTo>
                  <a:lnTo>
                    <a:pt x="18266" y="28575"/>
                  </a:lnTo>
                  <a:lnTo>
                    <a:pt x="0" y="28575"/>
                  </a:lnTo>
                  <a:lnTo>
                    <a:pt x="4505" y="23519"/>
                  </a:lnTo>
                  <a:lnTo>
                    <a:pt x="9680" y="21036"/>
                  </a:lnTo>
                  <a:lnTo>
                    <a:pt x="52479" y="10965"/>
                  </a:lnTo>
                  <a:lnTo>
                    <a:pt x="93659" y="3263"/>
                  </a:lnTo>
                  <a:lnTo>
                    <a:pt x="170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410"/>
            <p:cNvSpPr/>
            <p:nvPr>
              <p:custDataLst>
                <p:tags r:id="rId88"/>
              </p:custDataLst>
            </p:nvPr>
          </p:nvSpPr>
          <p:spPr>
            <a:xfrm>
              <a:off x="2200275" y="58007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5209" y="8467"/>
                  </a:lnTo>
                  <a:lnTo>
                    <a:pt x="41418" y="1986"/>
                  </a:lnTo>
                  <a:lnTo>
                    <a:pt x="84045" y="26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411"/>
            <p:cNvSpPr/>
            <p:nvPr>
              <p:custDataLst>
                <p:tags r:id="rId89"/>
              </p:custDataLst>
            </p:nvPr>
          </p:nvSpPr>
          <p:spPr>
            <a:xfrm>
              <a:off x="2212448" y="5857875"/>
              <a:ext cx="111653" cy="19051"/>
            </a:xfrm>
            <a:custGeom>
              <a:avLst/>
              <a:gdLst/>
              <a:ahLst/>
              <a:cxnLst/>
              <a:rect l="0" t="0" r="0" b="0"/>
              <a:pathLst>
                <a:path w="111653" h="19051">
                  <a:moveTo>
                    <a:pt x="16402" y="0"/>
                  </a:moveTo>
                  <a:lnTo>
                    <a:pt x="16402" y="0"/>
                  </a:lnTo>
                  <a:lnTo>
                    <a:pt x="0" y="8201"/>
                  </a:lnTo>
                  <a:lnTo>
                    <a:pt x="176" y="9701"/>
                  </a:lnTo>
                  <a:lnTo>
                    <a:pt x="3193" y="14189"/>
                  </a:lnTo>
                  <a:lnTo>
                    <a:pt x="13706" y="16890"/>
                  </a:lnTo>
                  <a:lnTo>
                    <a:pt x="59910" y="18860"/>
                  </a:lnTo>
                  <a:lnTo>
                    <a:pt x="1116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412"/>
            <p:cNvSpPr/>
            <p:nvPr>
              <p:custDataLst>
                <p:tags r:id="rId90"/>
              </p:custDataLst>
            </p:nvPr>
          </p:nvSpPr>
          <p:spPr>
            <a:xfrm>
              <a:off x="1905000" y="5734443"/>
              <a:ext cx="142876" cy="230426"/>
            </a:xfrm>
            <a:custGeom>
              <a:avLst/>
              <a:gdLst/>
              <a:ahLst/>
              <a:cxnLst/>
              <a:rect l="0" t="0" r="0" b="0"/>
              <a:pathLst>
                <a:path w="142876" h="230426">
                  <a:moveTo>
                    <a:pt x="142875" y="9132"/>
                  </a:moveTo>
                  <a:lnTo>
                    <a:pt x="142875" y="9132"/>
                  </a:lnTo>
                  <a:lnTo>
                    <a:pt x="142875" y="0"/>
                  </a:lnTo>
                  <a:lnTo>
                    <a:pt x="119024" y="40786"/>
                  </a:lnTo>
                  <a:lnTo>
                    <a:pt x="94929" y="86568"/>
                  </a:lnTo>
                  <a:lnTo>
                    <a:pt x="69787" y="126263"/>
                  </a:lnTo>
                  <a:lnTo>
                    <a:pt x="38092" y="171429"/>
                  </a:lnTo>
                  <a:lnTo>
                    <a:pt x="13953" y="216614"/>
                  </a:lnTo>
                  <a:lnTo>
                    <a:pt x="6907" y="227641"/>
                  </a:lnTo>
                  <a:lnTo>
                    <a:pt x="4605" y="229946"/>
                  </a:lnTo>
                  <a:lnTo>
                    <a:pt x="3070" y="230425"/>
                  </a:lnTo>
                  <a:lnTo>
                    <a:pt x="2046" y="229686"/>
                  </a:lnTo>
                  <a:lnTo>
                    <a:pt x="0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413"/>
            <p:cNvSpPr/>
            <p:nvPr>
              <p:custDataLst>
                <p:tags r:id="rId91"/>
              </p:custDataLst>
            </p:nvPr>
          </p:nvSpPr>
          <p:spPr>
            <a:xfrm>
              <a:off x="1899512" y="5743575"/>
              <a:ext cx="147761" cy="175843"/>
            </a:xfrm>
            <a:custGeom>
              <a:avLst/>
              <a:gdLst/>
              <a:ahLst/>
              <a:cxnLst/>
              <a:rect l="0" t="0" r="0" b="0"/>
              <a:pathLst>
                <a:path w="147761" h="175843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5"/>
                  </a:lnTo>
                  <a:lnTo>
                    <a:pt x="771" y="7539"/>
                  </a:lnTo>
                  <a:lnTo>
                    <a:pt x="4556" y="9132"/>
                  </a:lnTo>
                  <a:lnTo>
                    <a:pt x="10268" y="9409"/>
                  </a:lnTo>
                  <a:lnTo>
                    <a:pt x="15727" y="17940"/>
                  </a:lnTo>
                  <a:lnTo>
                    <a:pt x="22738" y="31257"/>
                  </a:lnTo>
                  <a:lnTo>
                    <a:pt x="49083" y="75294"/>
                  </a:lnTo>
                  <a:lnTo>
                    <a:pt x="88191" y="120638"/>
                  </a:lnTo>
                  <a:lnTo>
                    <a:pt x="122197" y="153736"/>
                  </a:lnTo>
                  <a:lnTo>
                    <a:pt x="141494" y="165903"/>
                  </a:lnTo>
                  <a:lnTo>
                    <a:pt x="145310" y="171807"/>
                  </a:lnTo>
                  <a:lnTo>
                    <a:pt x="146328" y="174863"/>
                  </a:lnTo>
                  <a:lnTo>
                    <a:pt x="147006" y="175842"/>
                  </a:lnTo>
                  <a:lnTo>
                    <a:pt x="147458" y="175436"/>
                  </a:lnTo>
                  <a:lnTo>
                    <a:pt x="147760" y="174107"/>
                  </a:lnTo>
                  <a:lnTo>
                    <a:pt x="13883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776"/>
          <p:cNvGrpSpPr/>
          <p:nvPr/>
        </p:nvGrpSpPr>
        <p:grpSpPr>
          <a:xfrm>
            <a:off x="2582991" y="5677168"/>
            <a:ext cx="1131760" cy="533133"/>
            <a:chOff x="2582991" y="5677168"/>
            <a:chExt cx="1131760" cy="533133"/>
          </a:xfrm>
        </p:grpSpPr>
        <p:sp>
          <p:nvSpPr>
            <p:cNvPr id="282" name="SMARTInkShape-4414"/>
            <p:cNvSpPr/>
            <p:nvPr>
              <p:custDataLst>
                <p:tags r:id="rId74"/>
              </p:custDataLst>
            </p:nvPr>
          </p:nvSpPr>
          <p:spPr>
            <a:xfrm>
              <a:off x="3219576" y="6105525"/>
              <a:ext cx="18925" cy="104776"/>
            </a:xfrm>
            <a:custGeom>
              <a:avLst/>
              <a:gdLst/>
              <a:ahLst/>
              <a:cxnLst/>
              <a:rect l="0" t="0" r="0" b="0"/>
              <a:pathLst>
                <a:path w="18925" h="104776">
                  <a:moveTo>
                    <a:pt x="18924" y="0"/>
                  </a:moveTo>
                  <a:lnTo>
                    <a:pt x="18924" y="0"/>
                  </a:lnTo>
                  <a:lnTo>
                    <a:pt x="13868" y="0"/>
                  </a:lnTo>
                  <a:lnTo>
                    <a:pt x="12378" y="1058"/>
                  </a:lnTo>
                  <a:lnTo>
                    <a:pt x="11385" y="2822"/>
                  </a:lnTo>
                  <a:lnTo>
                    <a:pt x="10723" y="5056"/>
                  </a:lnTo>
                  <a:lnTo>
                    <a:pt x="3115" y="17305"/>
                  </a:lnTo>
                  <a:lnTo>
                    <a:pt x="0" y="60535"/>
                  </a:lnTo>
                  <a:lnTo>
                    <a:pt x="957" y="87256"/>
                  </a:lnTo>
                  <a:lnTo>
                    <a:pt x="939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415"/>
            <p:cNvSpPr/>
            <p:nvPr>
              <p:custDataLst>
                <p:tags r:id="rId75"/>
              </p:custDataLst>
            </p:nvPr>
          </p:nvSpPr>
          <p:spPr>
            <a:xfrm>
              <a:off x="3135636" y="6038850"/>
              <a:ext cx="102865" cy="114111"/>
            </a:xfrm>
            <a:custGeom>
              <a:avLst/>
              <a:gdLst/>
              <a:ahLst/>
              <a:cxnLst/>
              <a:rect l="0" t="0" r="0" b="0"/>
              <a:pathLst>
                <a:path w="102865" h="114111">
                  <a:moveTo>
                    <a:pt x="45714" y="0"/>
                  </a:moveTo>
                  <a:lnTo>
                    <a:pt x="45714" y="0"/>
                  </a:lnTo>
                  <a:lnTo>
                    <a:pt x="53915" y="8201"/>
                  </a:lnTo>
                  <a:lnTo>
                    <a:pt x="49790" y="19246"/>
                  </a:lnTo>
                  <a:lnTo>
                    <a:pt x="21064" y="61581"/>
                  </a:lnTo>
                  <a:lnTo>
                    <a:pt x="0" y="107008"/>
                  </a:lnTo>
                  <a:lnTo>
                    <a:pt x="421" y="109439"/>
                  </a:lnTo>
                  <a:lnTo>
                    <a:pt x="1760" y="111059"/>
                  </a:lnTo>
                  <a:lnTo>
                    <a:pt x="3711" y="112139"/>
                  </a:lnTo>
                  <a:lnTo>
                    <a:pt x="38843" y="114110"/>
                  </a:lnTo>
                  <a:lnTo>
                    <a:pt x="73755" y="106659"/>
                  </a:lnTo>
                  <a:lnTo>
                    <a:pt x="10286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416"/>
            <p:cNvSpPr/>
            <p:nvPr>
              <p:custDataLst>
                <p:tags r:id="rId76"/>
              </p:custDataLst>
            </p:nvPr>
          </p:nvSpPr>
          <p:spPr>
            <a:xfrm>
              <a:off x="2762250" y="5991225"/>
              <a:ext cx="666751" cy="38101"/>
            </a:xfrm>
            <a:custGeom>
              <a:avLst/>
              <a:gdLst/>
              <a:ahLst/>
              <a:cxnLst/>
              <a:rect l="0" t="0" r="0" b="0"/>
              <a:pathLst>
                <a:path w="666751" h="38101">
                  <a:moveTo>
                    <a:pt x="0" y="38100"/>
                  </a:moveTo>
                  <a:lnTo>
                    <a:pt x="0" y="38100"/>
                  </a:lnTo>
                  <a:lnTo>
                    <a:pt x="44547" y="38100"/>
                  </a:lnTo>
                  <a:lnTo>
                    <a:pt x="79522" y="37042"/>
                  </a:lnTo>
                  <a:lnTo>
                    <a:pt x="115070" y="33044"/>
                  </a:lnTo>
                  <a:lnTo>
                    <a:pt x="149920" y="30561"/>
                  </a:lnTo>
                  <a:lnTo>
                    <a:pt x="184106" y="28399"/>
                  </a:lnTo>
                  <a:lnTo>
                    <a:pt x="220466" y="23911"/>
                  </a:lnTo>
                  <a:lnTo>
                    <a:pt x="254971" y="21210"/>
                  </a:lnTo>
                  <a:lnTo>
                    <a:pt x="289004" y="20010"/>
                  </a:lnTo>
                  <a:lnTo>
                    <a:pt x="325296" y="19477"/>
                  </a:lnTo>
                  <a:lnTo>
                    <a:pt x="362593" y="16418"/>
                  </a:lnTo>
                  <a:lnTo>
                    <a:pt x="399277" y="12588"/>
                  </a:lnTo>
                  <a:lnTo>
                    <a:pt x="433221" y="10887"/>
                  </a:lnTo>
                  <a:lnTo>
                    <a:pt x="465945" y="10130"/>
                  </a:lnTo>
                  <a:lnTo>
                    <a:pt x="498129" y="8736"/>
                  </a:lnTo>
                  <a:lnTo>
                    <a:pt x="530071" y="4588"/>
                  </a:lnTo>
                  <a:lnTo>
                    <a:pt x="564729" y="2039"/>
                  </a:lnTo>
                  <a:lnTo>
                    <a:pt x="599182" y="907"/>
                  </a:lnTo>
                  <a:lnTo>
                    <a:pt x="639204" y="269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417"/>
            <p:cNvSpPr/>
            <p:nvPr>
              <p:custDataLst>
                <p:tags r:id="rId77"/>
              </p:custDataLst>
            </p:nvPr>
          </p:nvSpPr>
          <p:spPr>
            <a:xfrm>
              <a:off x="3575912" y="5715393"/>
              <a:ext cx="138839" cy="113908"/>
            </a:xfrm>
            <a:custGeom>
              <a:avLst/>
              <a:gdLst/>
              <a:ahLst/>
              <a:cxnLst/>
              <a:rect l="0" t="0" r="0" b="0"/>
              <a:pathLst>
                <a:path w="138839" h="113908">
                  <a:moveTo>
                    <a:pt x="5488" y="9132"/>
                  </a:moveTo>
                  <a:lnTo>
                    <a:pt x="5488" y="9132"/>
                  </a:lnTo>
                  <a:lnTo>
                    <a:pt x="431" y="4076"/>
                  </a:lnTo>
                  <a:lnTo>
                    <a:pt x="0" y="2587"/>
                  </a:lnTo>
                  <a:lnTo>
                    <a:pt x="771" y="1593"/>
                  </a:lnTo>
                  <a:lnTo>
                    <a:pt x="2344" y="931"/>
                  </a:lnTo>
                  <a:lnTo>
                    <a:pt x="14669" y="0"/>
                  </a:lnTo>
                  <a:lnTo>
                    <a:pt x="37797" y="7289"/>
                  </a:lnTo>
                  <a:lnTo>
                    <a:pt x="50187" y="12900"/>
                  </a:lnTo>
                  <a:lnTo>
                    <a:pt x="54337" y="16936"/>
                  </a:lnTo>
                  <a:lnTo>
                    <a:pt x="58949" y="27065"/>
                  </a:lnTo>
                  <a:lnTo>
                    <a:pt x="55354" y="41444"/>
                  </a:lnTo>
                  <a:lnTo>
                    <a:pt x="28859" y="87047"/>
                  </a:lnTo>
                  <a:lnTo>
                    <a:pt x="26458" y="91386"/>
                  </a:lnTo>
                  <a:lnTo>
                    <a:pt x="27935" y="93601"/>
                  </a:lnTo>
                  <a:lnTo>
                    <a:pt x="35220" y="98885"/>
                  </a:lnTo>
                  <a:lnTo>
                    <a:pt x="51222" y="102753"/>
                  </a:lnTo>
                  <a:lnTo>
                    <a:pt x="95041" y="106990"/>
                  </a:lnTo>
                  <a:lnTo>
                    <a:pt x="138838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418"/>
            <p:cNvSpPr/>
            <p:nvPr>
              <p:custDataLst>
                <p:tags r:id="rId78"/>
              </p:custDataLst>
            </p:nvPr>
          </p:nvSpPr>
          <p:spPr>
            <a:xfrm>
              <a:off x="3477214" y="5734050"/>
              <a:ext cx="18462" cy="123826"/>
            </a:xfrm>
            <a:custGeom>
              <a:avLst/>
              <a:gdLst/>
              <a:ahLst/>
              <a:cxnLst/>
              <a:rect l="0" t="0" r="0" b="0"/>
              <a:pathLst>
                <a:path w="18462" h="123826">
                  <a:moveTo>
                    <a:pt x="8936" y="0"/>
                  </a:moveTo>
                  <a:lnTo>
                    <a:pt x="8936" y="0"/>
                  </a:lnTo>
                  <a:lnTo>
                    <a:pt x="3879" y="0"/>
                  </a:lnTo>
                  <a:lnTo>
                    <a:pt x="2390" y="1058"/>
                  </a:lnTo>
                  <a:lnTo>
                    <a:pt x="1397" y="2822"/>
                  </a:lnTo>
                  <a:lnTo>
                    <a:pt x="0" y="13183"/>
                  </a:lnTo>
                  <a:lnTo>
                    <a:pt x="2285" y="53591"/>
                  </a:lnTo>
                  <a:lnTo>
                    <a:pt x="1846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419"/>
            <p:cNvSpPr/>
            <p:nvPr>
              <p:custDataLst>
                <p:tags r:id="rId79"/>
              </p:custDataLst>
            </p:nvPr>
          </p:nvSpPr>
          <p:spPr>
            <a:xfrm>
              <a:off x="3413987" y="5791200"/>
              <a:ext cx="119789" cy="9133"/>
            </a:xfrm>
            <a:custGeom>
              <a:avLst/>
              <a:gdLst/>
              <a:ahLst/>
              <a:cxnLst/>
              <a:rect l="0" t="0" r="0" b="0"/>
              <a:pathLst>
                <a:path w="119789" h="9133">
                  <a:moveTo>
                    <a:pt x="5488" y="0"/>
                  </a:moveTo>
                  <a:lnTo>
                    <a:pt x="5488" y="0"/>
                  </a:lnTo>
                  <a:lnTo>
                    <a:pt x="5488" y="5056"/>
                  </a:lnTo>
                  <a:lnTo>
                    <a:pt x="4430" y="6545"/>
                  </a:lnTo>
                  <a:lnTo>
                    <a:pt x="2666" y="7539"/>
                  </a:lnTo>
                  <a:lnTo>
                    <a:pt x="431" y="8201"/>
                  </a:lnTo>
                  <a:lnTo>
                    <a:pt x="0" y="8642"/>
                  </a:lnTo>
                  <a:lnTo>
                    <a:pt x="771" y="8937"/>
                  </a:lnTo>
                  <a:lnTo>
                    <a:pt x="2344" y="9132"/>
                  </a:lnTo>
                  <a:lnTo>
                    <a:pt x="31727" y="1290"/>
                  </a:lnTo>
                  <a:lnTo>
                    <a:pt x="70604" y="255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420"/>
            <p:cNvSpPr/>
            <p:nvPr>
              <p:custDataLst>
                <p:tags r:id="rId80"/>
              </p:custDataLst>
            </p:nvPr>
          </p:nvSpPr>
          <p:spPr>
            <a:xfrm>
              <a:off x="3240876" y="5728994"/>
              <a:ext cx="67375" cy="103032"/>
            </a:xfrm>
            <a:custGeom>
              <a:avLst/>
              <a:gdLst/>
              <a:ahLst/>
              <a:cxnLst/>
              <a:rect l="0" t="0" r="0" b="0"/>
              <a:pathLst>
                <a:path w="67375" h="103032">
                  <a:moveTo>
                    <a:pt x="54774" y="5056"/>
                  </a:moveTo>
                  <a:lnTo>
                    <a:pt x="54774" y="5056"/>
                  </a:lnTo>
                  <a:lnTo>
                    <a:pt x="49717" y="0"/>
                  </a:lnTo>
                  <a:lnTo>
                    <a:pt x="46111" y="627"/>
                  </a:lnTo>
                  <a:lnTo>
                    <a:pt x="25115" y="16842"/>
                  </a:lnTo>
                  <a:lnTo>
                    <a:pt x="9650" y="34301"/>
                  </a:lnTo>
                  <a:lnTo>
                    <a:pt x="5642" y="40427"/>
                  </a:lnTo>
                  <a:lnTo>
                    <a:pt x="0" y="64219"/>
                  </a:lnTo>
                  <a:lnTo>
                    <a:pt x="1502" y="79329"/>
                  </a:lnTo>
                  <a:lnTo>
                    <a:pt x="3384" y="86321"/>
                  </a:lnTo>
                  <a:lnTo>
                    <a:pt x="11120" y="96913"/>
                  </a:lnTo>
                  <a:lnTo>
                    <a:pt x="16146" y="101219"/>
                  </a:lnTo>
                  <a:lnTo>
                    <a:pt x="21614" y="103031"/>
                  </a:lnTo>
                  <a:lnTo>
                    <a:pt x="33333" y="102223"/>
                  </a:lnTo>
                  <a:lnTo>
                    <a:pt x="51831" y="95818"/>
                  </a:lnTo>
                  <a:lnTo>
                    <a:pt x="61580" y="84553"/>
                  </a:lnTo>
                  <a:lnTo>
                    <a:pt x="65661" y="77104"/>
                  </a:lnTo>
                  <a:lnTo>
                    <a:pt x="67374" y="63183"/>
                  </a:lnTo>
                  <a:lnTo>
                    <a:pt x="59850" y="31942"/>
                  </a:lnTo>
                  <a:lnTo>
                    <a:pt x="51385" y="19475"/>
                  </a:lnTo>
                  <a:lnTo>
                    <a:pt x="41626" y="11465"/>
                  </a:lnTo>
                  <a:lnTo>
                    <a:pt x="26199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421"/>
            <p:cNvSpPr/>
            <p:nvPr>
              <p:custDataLst>
                <p:tags r:id="rId81"/>
              </p:custDataLst>
            </p:nvPr>
          </p:nvSpPr>
          <p:spPr>
            <a:xfrm>
              <a:off x="3135049" y="5724525"/>
              <a:ext cx="8202" cy="142876"/>
            </a:xfrm>
            <a:custGeom>
              <a:avLst/>
              <a:gdLst/>
              <a:ahLst/>
              <a:cxnLst/>
              <a:rect l="0" t="0" r="0" b="0"/>
              <a:pathLst>
                <a:path w="8202" h="14287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3175"/>
                  </a:lnTo>
                  <a:lnTo>
                    <a:pt x="0" y="15170"/>
                  </a:lnTo>
                  <a:lnTo>
                    <a:pt x="6389" y="53177"/>
                  </a:lnTo>
                  <a:lnTo>
                    <a:pt x="7962" y="97706"/>
                  </a:lnTo>
                  <a:lnTo>
                    <a:pt x="820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422"/>
            <p:cNvSpPr/>
            <p:nvPr>
              <p:custDataLst>
                <p:tags r:id="rId82"/>
              </p:custDataLst>
            </p:nvPr>
          </p:nvSpPr>
          <p:spPr>
            <a:xfrm>
              <a:off x="3099662" y="5791200"/>
              <a:ext cx="72164" cy="19051"/>
            </a:xfrm>
            <a:custGeom>
              <a:avLst/>
              <a:gdLst/>
              <a:ahLst/>
              <a:cxnLst/>
              <a:rect l="0" t="0" r="0" b="0"/>
              <a:pathLst>
                <a:path w="72164" h="19051">
                  <a:moveTo>
                    <a:pt x="5488" y="19050"/>
                  </a:moveTo>
                  <a:lnTo>
                    <a:pt x="5488" y="19050"/>
                  </a:lnTo>
                  <a:lnTo>
                    <a:pt x="432" y="19050"/>
                  </a:lnTo>
                  <a:lnTo>
                    <a:pt x="0" y="17992"/>
                  </a:lnTo>
                  <a:lnTo>
                    <a:pt x="2343" y="13994"/>
                  </a:lnTo>
                  <a:lnTo>
                    <a:pt x="9735" y="11511"/>
                  </a:lnTo>
                  <a:lnTo>
                    <a:pt x="721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423"/>
            <p:cNvSpPr/>
            <p:nvPr>
              <p:custDataLst>
                <p:tags r:id="rId83"/>
              </p:custDataLst>
            </p:nvPr>
          </p:nvSpPr>
          <p:spPr>
            <a:xfrm>
              <a:off x="2933705" y="5677168"/>
              <a:ext cx="95246" cy="169159"/>
            </a:xfrm>
            <a:custGeom>
              <a:avLst/>
              <a:gdLst/>
              <a:ahLst/>
              <a:cxnLst/>
              <a:rect l="0" t="0" r="0" b="0"/>
              <a:pathLst>
                <a:path w="95246" h="169159">
                  <a:moveTo>
                    <a:pt x="95245" y="28307"/>
                  </a:moveTo>
                  <a:lnTo>
                    <a:pt x="95245" y="28307"/>
                  </a:lnTo>
                  <a:lnTo>
                    <a:pt x="95245" y="9993"/>
                  </a:lnTo>
                  <a:lnTo>
                    <a:pt x="94187" y="6573"/>
                  </a:lnTo>
                  <a:lnTo>
                    <a:pt x="92423" y="4292"/>
                  </a:lnTo>
                  <a:lnTo>
                    <a:pt x="87641" y="1759"/>
                  </a:lnTo>
                  <a:lnTo>
                    <a:pt x="67799" y="0"/>
                  </a:lnTo>
                  <a:lnTo>
                    <a:pt x="26334" y="9448"/>
                  </a:lnTo>
                  <a:lnTo>
                    <a:pt x="13914" y="16605"/>
                  </a:lnTo>
                  <a:lnTo>
                    <a:pt x="6887" y="22401"/>
                  </a:lnTo>
                  <a:lnTo>
                    <a:pt x="3058" y="28504"/>
                  </a:lnTo>
                  <a:lnTo>
                    <a:pt x="1356" y="35803"/>
                  </a:lnTo>
                  <a:lnTo>
                    <a:pt x="2" y="82583"/>
                  </a:lnTo>
                  <a:lnTo>
                    <a:pt x="0" y="83541"/>
                  </a:lnTo>
                  <a:lnTo>
                    <a:pt x="1056" y="84180"/>
                  </a:lnTo>
                  <a:lnTo>
                    <a:pt x="16242" y="85345"/>
                  </a:lnTo>
                  <a:lnTo>
                    <a:pt x="48045" y="86505"/>
                  </a:lnTo>
                  <a:lnTo>
                    <a:pt x="57687" y="90509"/>
                  </a:lnTo>
                  <a:lnTo>
                    <a:pt x="82283" y="110991"/>
                  </a:lnTo>
                  <a:lnTo>
                    <a:pt x="89759" y="123244"/>
                  </a:lnTo>
                  <a:lnTo>
                    <a:pt x="93619" y="140280"/>
                  </a:lnTo>
                  <a:lnTo>
                    <a:pt x="91700" y="149687"/>
                  </a:lnTo>
                  <a:lnTo>
                    <a:pt x="84670" y="160933"/>
                  </a:lnTo>
                  <a:lnTo>
                    <a:pt x="81845" y="164349"/>
                  </a:lnTo>
                  <a:lnTo>
                    <a:pt x="73061" y="168145"/>
                  </a:lnTo>
                  <a:lnTo>
                    <a:pt x="67756" y="169158"/>
                  </a:lnTo>
                  <a:lnTo>
                    <a:pt x="63161" y="168774"/>
                  </a:lnTo>
                  <a:lnTo>
                    <a:pt x="55233" y="165526"/>
                  </a:lnTo>
                  <a:lnTo>
                    <a:pt x="52695" y="163178"/>
                  </a:lnTo>
                  <a:lnTo>
                    <a:pt x="47620" y="152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424"/>
            <p:cNvSpPr/>
            <p:nvPr>
              <p:custDataLst>
                <p:tags r:id="rId84"/>
              </p:custDataLst>
            </p:nvPr>
          </p:nvSpPr>
          <p:spPr>
            <a:xfrm>
              <a:off x="2790825" y="5734050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1058" y="27006"/>
                  </a:lnTo>
                  <a:lnTo>
                    <a:pt x="8201" y="67722"/>
                  </a:lnTo>
                  <a:lnTo>
                    <a:pt x="12172" y="111615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425"/>
            <p:cNvSpPr/>
            <p:nvPr>
              <p:custDataLst>
                <p:tags r:id="rId85"/>
              </p:custDataLst>
            </p:nvPr>
          </p:nvSpPr>
          <p:spPr>
            <a:xfrm>
              <a:off x="2744524" y="5810250"/>
              <a:ext cx="112977" cy="15014"/>
            </a:xfrm>
            <a:custGeom>
              <a:avLst/>
              <a:gdLst/>
              <a:ahLst/>
              <a:cxnLst/>
              <a:rect l="0" t="0" r="0" b="0"/>
              <a:pathLst>
                <a:path w="112977" h="15014">
                  <a:moveTo>
                    <a:pt x="8201" y="9525"/>
                  </a:moveTo>
                  <a:lnTo>
                    <a:pt x="8201" y="9525"/>
                  </a:lnTo>
                  <a:lnTo>
                    <a:pt x="3145" y="14581"/>
                  </a:lnTo>
                  <a:lnTo>
                    <a:pt x="1655" y="15013"/>
                  </a:lnTo>
                  <a:lnTo>
                    <a:pt x="662" y="14241"/>
                  </a:lnTo>
                  <a:lnTo>
                    <a:pt x="0" y="12669"/>
                  </a:lnTo>
                  <a:lnTo>
                    <a:pt x="617" y="11621"/>
                  </a:lnTo>
                  <a:lnTo>
                    <a:pt x="23663" y="3163"/>
                  </a:lnTo>
                  <a:lnTo>
                    <a:pt x="62643" y="625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426"/>
            <p:cNvSpPr/>
            <p:nvPr>
              <p:custDataLst>
                <p:tags r:id="rId86"/>
              </p:custDataLst>
            </p:nvPr>
          </p:nvSpPr>
          <p:spPr>
            <a:xfrm>
              <a:off x="2582991" y="5705997"/>
              <a:ext cx="117985" cy="179711"/>
            </a:xfrm>
            <a:custGeom>
              <a:avLst/>
              <a:gdLst/>
              <a:ahLst/>
              <a:cxnLst/>
              <a:rect l="0" t="0" r="0" b="0"/>
              <a:pathLst>
                <a:path w="117985" h="179711">
                  <a:moveTo>
                    <a:pt x="17334" y="37578"/>
                  </a:moveTo>
                  <a:lnTo>
                    <a:pt x="17334" y="37578"/>
                  </a:lnTo>
                  <a:lnTo>
                    <a:pt x="0" y="20245"/>
                  </a:lnTo>
                  <a:lnTo>
                    <a:pt x="486" y="18615"/>
                  </a:lnTo>
                  <a:lnTo>
                    <a:pt x="5169" y="11263"/>
                  </a:lnTo>
                  <a:lnTo>
                    <a:pt x="6636" y="5421"/>
                  </a:lnTo>
                  <a:lnTo>
                    <a:pt x="10202" y="3441"/>
                  </a:lnTo>
                  <a:lnTo>
                    <a:pt x="37366" y="0"/>
                  </a:lnTo>
                  <a:lnTo>
                    <a:pt x="58547" y="4690"/>
                  </a:lnTo>
                  <a:lnTo>
                    <a:pt x="63859" y="8245"/>
                  </a:lnTo>
                  <a:lnTo>
                    <a:pt x="67401" y="12731"/>
                  </a:lnTo>
                  <a:lnTo>
                    <a:pt x="71336" y="23360"/>
                  </a:lnTo>
                  <a:lnTo>
                    <a:pt x="73085" y="35139"/>
                  </a:lnTo>
                  <a:lnTo>
                    <a:pt x="71040" y="44608"/>
                  </a:lnTo>
                  <a:lnTo>
                    <a:pt x="65545" y="53402"/>
                  </a:lnTo>
                  <a:lnTo>
                    <a:pt x="38598" y="82886"/>
                  </a:lnTo>
                  <a:lnTo>
                    <a:pt x="37368" y="86995"/>
                  </a:lnTo>
                  <a:lnTo>
                    <a:pt x="37040" y="89573"/>
                  </a:lnTo>
                  <a:lnTo>
                    <a:pt x="38938" y="91291"/>
                  </a:lnTo>
                  <a:lnTo>
                    <a:pt x="86238" y="107851"/>
                  </a:lnTo>
                  <a:lnTo>
                    <a:pt x="108188" y="117079"/>
                  </a:lnTo>
                  <a:lnTo>
                    <a:pt x="112828" y="122328"/>
                  </a:lnTo>
                  <a:lnTo>
                    <a:pt x="117984" y="136628"/>
                  </a:lnTo>
                  <a:lnTo>
                    <a:pt x="117454" y="150745"/>
                  </a:lnTo>
                  <a:lnTo>
                    <a:pt x="115831" y="157473"/>
                  </a:lnTo>
                  <a:lnTo>
                    <a:pt x="108383" y="167770"/>
                  </a:lnTo>
                  <a:lnTo>
                    <a:pt x="103433" y="171997"/>
                  </a:lnTo>
                  <a:lnTo>
                    <a:pt x="89467" y="176695"/>
                  </a:lnTo>
                  <a:lnTo>
                    <a:pt x="59687" y="179710"/>
                  </a:lnTo>
                  <a:lnTo>
                    <a:pt x="49210" y="177301"/>
                  </a:lnTo>
                  <a:lnTo>
                    <a:pt x="44935" y="175177"/>
                  </a:lnTo>
                  <a:lnTo>
                    <a:pt x="43143" y="172702"/>
                  </a:lnTo>
                  <a:lnTo>
                    <a:pt x="45909" y="161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777"/>
          <p:cNvGrpSpPr/>
          <p:nvPr/>
        </p:nvGrpSpPr>
        <p:grpSpPr>
          <a:xfrm>
            <a:off x="3935149" y="5801162"/>
            <a:ext cx="769775" cy="256739"/>
            <a:chOff x="3935149" y="5801162"/>
            <a:chExt cx="769775" cy="256739"/>
          </a:xfrm>
        </p:grpSpPr>
        <p:sp>
          <p:nvSpPr>
            <p:cNvPr id="296" name="SMARTInkShape-4427"/>
            <p:cNvSpPr/>
            <p:nvPr>
              <p:custDataLst>
                <p:tags r:id="rId69"/>
              </p:custDataLst>
            </p:nvPr>
          </p:nvSpPr>
          <p:spPr>
            <a:xfrm>
              <a:off x="4601193" y="5801162"/>
              <a:ext cx="103731" cy="203101"/>
            </a:xfrm>
            <a:custGeom>
              <a:avLst/>
              <a:gdLst/>
              <a:ahLst/>
              <a:cxnLst/>
              <a:rect l="0" t="0" r="0" b="0"/>
              <a:pathLst>
                <a:path w="103731" h="203101">
                  <a:moveTo>
                    <a:pt x="85107" y="28138"/>
                  </a:moveTo>
                  <a:lnTo>
                    <a:pt x="85107" y="28138"/>
                  </a:lnTo>
                  <a:lnTo>
                    <a:pt x="90164" y="23082"/>
                  </a:lnTo>
                  <a:lnTo>
                    <a:pt x="92646" y="17777"/>
                  </a:lnTo>
                  <a:lnTo>
                    <a:pt x="93308" y="14881"/>
                  </a:lnTo>
                  <a:lnTo>
                    <a:pt x="94808" y="12950"/>
                  </a:lnTo>
                  <a:lnTo>
                    <a:pt x="99296" y="10805"/>
                  </a:lnTo>
                  <a:lnTo>
                    <a:pt x="100917" y="9175"/>
                  </a:lnTo>
                  <a:lnTo>
                    <a:pt x="103730" y="1037"/>
                  </a:lnTo>
                  <a:lnTo>
                    <a:pt x="102814" y="546"/>
                  </a:lnTo>
                  <a:lnTo>
                    <a:pt x="98974" y="0"/>
                  </a:lnTo>
                  <a:lnTo>
                    <a:pt x="55241" y="12858"/>
                  </a:lnTo>
                  <a:lnTo>
                    <a:pt x="21921" y="28217"/>
                  </a:lnTo>
                  <a:lnTo>
                    <a:pt x="13633" y="33464"/>
                  </a:lnTo>
                  <a:lnTo>
                    <a:pt x="6421" y="35798"/>
                  </a:lnTo>
                  <a:lnTo>
                    <a:pt x="4075" y="37477"/>
                  </a:lnTo>
                  <a:lnTo>
                    <a:pt x="2510" y="39656"/>
                  </a:lnTo>
                  <a:lnTo>
                    <a:pt x="772" y="44899"/>
                  </a:lnTo>
                  <a:lnTo>
                    <a:pt x="0" y="50757"/>
                  </a:lnTo>
                  <a:lnTo>
                    <a:pt x="2479" y="56888"/>
                  </a:lnTo>
                  <a:lnTo>
                    <a:pt x="4622" y="60005"/>
                  </a:lnTo>
                  <a:lnTo>
                    <a:pt x="8531" y="82092"/>
                  </a:lnTo>
                  <a:lnTo>
                    <a:pt x="8897" y="94337"/>
                  </a:lnTo>
                  <a:lnTo>
                    <a:pt x="40378" y="97630"/>
                  </a:lnTo>
                  <a:lnTo>
                    <a:pt x="54568" y="105173"/>
                  </a:lnTo>
                  <a:lnTo>
                    <a:pt x="78695" y="127927"/>
                  </a:lnTo>
                  <a:lnTo>
                    <a:pt x="89440" y="144959"/>
                  </a:lnTo>
                  <a:lnTo>
                    <a:pt x="92324" y="153436"/>
                  </a:lnTo>
                  <a:lnTo>
                    <a:pt x="88891" y="174272"/>
                  </a:lnTo>
                  <a:lnTo>
                    <a:pt x="81144" y="185867"/>
                  </a:lnTo>
                  <a:lnTo>
                    <a:pt x="58924" y="201934"/>
                  </a:lnTo>
                  <a:lnTo>
                    <a:pt x="43837" y="203100"/>
                  </a:lnTo>
                  <a:lnTo>
                    <a:pt x="29723" y="200090"/>
                  </a:lnTo>
                  <a:lnTo>
                    <a:pt x="25959" y="197806"/>
                  </a:lnTo>
                  <a:lnTo>
                    <a:pt x="23450" y="195225"/>
                  </a:lnTo>
                  <a:lnTo>
                    <a:pt x="18432" y="171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428"/>
            <p:cNvSpPr/>
            <p:nvPr>
              <p:custDataLst>
                <p:tags r:id="rId70"/>
              </p:custDataLst>
            </p:nvPr>
          </p:nvSpPr>
          <p:spPr>
            <a:xfrm>
              <a:off x="4495800" y="5943600"/>
              <a:ext cx="28064" cy="47626"/>
            </a:xfrm>
            <a:custGeom>
              <a:avLst/>
              <a:gdLst/>
              <a:ahLst/>
              <a:cxnLst/>
              <a:rect l="0" t="0" r="0" b="0"/>
              <a:pathLst>
                <a:path w="28064" h="476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3" y="5056"/>
                  </a:lnTo>
                  <a:lnTo>
                    <a:pt x="10321" y="6545"/>
                  </a:lnTo>
                  <a:lnTo>
                    <a:pt x="22748" y="14189"/>
                  </a:lnTo>
                  <a:lnTo>
                    <a:pt x="25985" y="22534"/>
                  </a:lnTo>
                  <a:lnTo>
                    <a:pt x="28063" y="40082"/>
                  </a:lnTo>
                  <a:lnTo>
                    <a:pt x="27176" y="42596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429"/>
            <p:cNvSpPr/>
            <p:nvPr>
              <p:custDataLst>
                <p:tags r:id="rId71"/>
              </p:custDataLst>
            </p:nvPr>
          </p:nvSpPr>
          <p:spPr>
            <a:xfrm>
              <a:off x="4297099" y="5839106"/>
              <a:ext cx="151077" cy="184493"/>
            </a:xfrm>
            <a:custGeom>
              <a:avLst/>
              <a:gdLst/>
              <a:ahLst/>
              <a:cxnLst/>
              <a:rect l="0" t="0" r="0" b="0"/>
              <a:pathLst>
                <a:path w="151077" h="184493">
                  <a:moveTo>
                    <a:pt x="8201" y="56869"/>
                  </a:moveTo>
                  <a:lnTo>
                    <a:pt x="8201" y="56869"/>
                  </a:lnTo>
                  <a:lnTo>
                    <a:pt x="3144" y="51813"/>
                  </a:lnTo>
                  <a:lnTo>
                    <a:pt x="662" y="46508"/>
                  </a:lnTo>
                  <a:lnTo>
                    <a:pt x="0" y="43612"/>
                  </a:lnTo>
                  <a:lnTo>
                    <a:pt x="617" y="40622"/>
                  </a:lnTo>
                  <a:lnTo>
                    <a:pt x="6542" y="31359"/>
                  </a:lnTo>
                  <a:lnTo>
                    <a:pt x="30755" y="6922"/>
                  </a:lnTo>
                  <a:lnTo>
                    <a:pt x="38686" y="2920"/>
                  </a:lnTo>
                  <a:lnTo>
                    <a:pt x="72147" y="0"/>
                  </a:lnTo>
                  <a:lnTo>
                    <a:pt x="77290" y="3082"/>
                  </a:lnTo>
                  <a:lnTo>
                    <a:pt x="85827" y="14972"/>
                  </a:lnTo>
                  <a:lnTo>
                    <a:pt x="91527" y="39516"/>
                  </a:lnTo>
                  <a:lnTo>
                    <a:pt x="87215" y="57624"/>
                  </a:lnTo>
                  <a:lnTo>
                    <a:pt x="62351" y="102477"/>
                  </a:lnTo>
                  <a:lnTo>
                    <a:pt x="32641" y="143310"/>
                  </a:lnTo>
                  <a:lnTo>
                    <a:pt x="13656" y="167861"/>
                  </a:lnTo>
                  <a:lnTo>
                    <a:pt x="9817" y="179714"/>
                  </a:lnTo>
                  <a:lnTo>
                    <a:pt x="9278" y="183216"/>
                  </a:lnTo>
                  <a:lnTo>
                    <a:pt x="12094" y="184492"/>
                  </a:lnTo>
                  <a:lnTo>
                    <a:pt x="51059" y="178187"/>
                  </a:lnTo>
                  <a:lnTo>
                    <a:pt x="86949" y="172093"/>
                  </a:lnTo>
                  <a:lnTo>
                    <a:pt x="131109" y="170192"/>
                  </a:lnTo>
                  <a:lnTo>
                    <a:pt x="151076" y="16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430"/>
            <p:cNvSpPr/>
            <p:nvPr>
              <p:custDataLst>
                <p:tags r:id="rId72"/>
              </p:custDataLst>
            </p:nvPr>
          </p:nvSpPr>
          <p:spPr>
            <a:xfrm>
              <a:off x="3962400" y="6038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56496" y="11759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431"/>
            <p:cNvSpPr/>
            <p:nvPr>
              <p:custDataLst>
                <p:tags r:id="rId73"/>
              </p:custDataLst>
            </p:nvPr>
          </p:nvSpPr>
          <p:spPr>
            <a:xfrm>
              <a:off x="3935149" y="5953125"/>
              <a:ext cx="84402" cy="9526"/>
            </a:xfrm>
            <a:custGeom>
              <a:avLst/>
              <a:gdLst/>
              <a:ahLst/>
              <a:cxnLst/>
              <a:rect l="0" t="0" r="0" b="0"/>
              <a:pathLst>
                <a:path w="8440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5240" y="0"/>
                  </a:lnTo>
                  <a:lnTo>
                    <a:pt x="58529" y="1058"/>
                  </a:lnTo>
                  <a:lnTo>
                    <a:pt x="844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778"/>
          <p:cNvGrpSpPr/>
          <p:nvPr/>
        </p:nvGrpSpPr>
        <p:grpSpPr>
          <a:xfrm>
            <a:off x="5382949" y="5657850"/>
            <a:ext cx="560652" cy="400051"/>
            <a:chOff x="5382949" y="5657850"/>
            <a:chExt cx="560652" cy="400051"/>
          </a:xfrm>
        </p:grpSpPr>
        <p:sp>
          <p:nvSpPr>
            <p:cNvPr id="302" name="SMARTInkShape-4432"/>
            <p:cNvSpPr/>
            <p:nvPr>
              <p:custDataLst>
                <p:tags r:id="rId64"/>
              </p:custDataLst>
            </p:nvPr>
          </p:nvSpPr>
          <p:spPr>
            <a:xfrm>
              <a:off x="5840149" y="5915025"/>
              <a:ext cx="103452" cy="9526"/>
            </a:xfrm>
            <a:custGeom>
              <a:avLst/>
              <a:gdLst/>
              <a:ahLst/>
              <a:cxnLst/>
              <a:rect l="0" t="0" r="0" b="0"/>
              <a:pathLst>
                <a:path w="103452" h="952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6545"/>
                  </a:lnTo>
                  <a:lnTo>
                    <a:pt x="2087" y="7539"/>
                  </a:lnTo>
                  <a:lnTo>
                    <a:pt x="7601" y="8642"/>
                  </a:lnTo>
                  <a:lnTo>
                    <a:pt x="48060" y="9447"/>
                  </a:lnTo>
                  <a:lnTo>
                    <a:pt x="1034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433"/>
            <p:cNvSpPr/>
            <p:nvPr>
              <p:custDataLst>
                <p:tags r:id="rId65"/>
              </p:custDataLst>
            </p:nvPr>
          </p:nvSpPr>
          <p:spPr>
            <a:xfrm>
              <a:off x="5795237" y="5838825"/>
              <a:ext cx="100739" cy="19051"/>
            </a:xfrm>
            <a:custGeom>
              <a:avLst/>
              <a:gdLst/>
              <a:ahLst/>
              <a:cxnLst/>
              <a:rect l="0" t="0" r="0" b="0"/>
              <a:pathLst>
                <a:path w="100739" h="19051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5"/>
                  </a:lnTo>
                  <a:lnTo>
                    <a:pt x="772" y="7539"/>
                  </a:lnTo>
                  <a:lnTo>
                    <a:pt x="2344" y="8201"/>
                  </a:lnTo>
                  <a:lnTo>
                    <a:pt x="47041" y="9491"/>
                  </a:lnTo>
                  <a:lnTo>
                    <a:pt x="80254" y="10576"/>
                  </a:lnTo>
                  <a:lnTo>
                    <a:pt x="1007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434"/>
            <p:cNvSpPr/>
            <p:nvPr>
              <p:custDataLst>
                <p:tags r:id="rId66"/>
              </p:custDataLst>
            </p:nvPr>
          </p:nvSpPr>
          <p:spPr>
            <a:xfrm>
              <a:off x="5382949" y="5657850"/>
              <a:ext cx="217752" cy="66676"/>
            </a:xfrm>
            <a:custGeom>
              <a:avLst/>
              <a:gdLst/>
              <a:ahLst/>
              <a:cxnLst/>
              <a:rect l="0" t="0" r="0" b="0"/>
              <a:pathLst>
                <a:path w="217752" h="66676">
                  <a:moveTo>
                    <a:pt x="8201" y="66675"/>
                  </a:moveTo>
                  <a:lnTo>
                    <a:pt x="8201" y="66675"/>
                  </a:lnTo>
                  <a:lnTo>
                    <a:pt x="3145" y="61619"/>
                  </a:lnTo>
                  <a:lnTo>
                    <a:pt x="662" y="56314"/>
                  </a:lnTo>
                  <a:lnTo>
                    <a:pt x="0" y="53418"/>
                  </a:lnTo>
                  <a:lnTo>
                    <a:pt x="4909" y="44555"/>
                  </a:lnTo>
                  <a:lnTo>
                    <a:pt x="9182" y="39229"/>
                  </a:lnTo>
                  <a:lnTo>
                    <a:pt x="30364" y="26674"/>
                  </a:lnTo>
                  <a:lnTo>
                    <a:pt x="65853" y="17232"/>
                  </a:lnTo>
                  <a:lnTo>
                    <a:pt x="103600" y="11808"/>
                  </a:lnTo>
                  <a:lnTo>
                    <a:pt x="147239" y="10201"/>
                  </a:lnTo>
                  <a:lnTo>
                    <a:pt x="217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435"/>
            <p:cNvSpPr/>
            <p:nvPr>
              <p:custDataLst>
                <p:tags r:id="rId67"/>
              </p:custDataLst>
            </p:nvPr>
          </p:nvSpPr>
          <p:spPr>
            <a:xfrm>
              <a:off x="5543550" y="5800725"/>
              <a:ext cx="93927" cy="257176"/>
            </a:xfrm>
            <a:custGeom>
              <a:avLst/>
              <a:gdLst/>
              <a:ahLst/>
              <a:cxnLst/>
              <a:rect l="0" t="0" r="0" b="0"/>
              <a:pathLst>
                <a:path w="93927" h="257176">
                  <a:moveTo>
                    <a:pt x="85725" y="0"/>
                  </a:moveTo>
                  <a:lnTo>
                    <a:pt x="85725" y="0"/>
                  </a:lnTo>
                  <a:lnTo>
                    <a:pt x="93926" y="0"/>
                  </a:lnTo>
                  <a:lnTo>
                    <a:pt x="89801" y="0"/>
                  </a:lnTo>
                  <a:lnTo>
                    <a:pt x="84714" y="2822"/>
                  </a:lnTo>
                  <a:lnTo>
                    <a:pt x="67768" y="13257"/>
                  </a:lnTo>
                  <a:lnTo>
                    <a:pt x="45127" y="22390"/>
                  </a:lnTo>
                  <a:lnTo>
                    <a:pt x="39609" y="26569"/>
                  </a:lnTo>
                  <a:lnTo>
                    <a:pt x="25110" y="45661"/>
                  </a:lnTo>
                  <a:lnTo>
                    <a:pt x="15394" y="54161"/>
                  </a:lnTo>
                  <a:lnTo>
                    <a:pt x="7547" y="64993"/>
                  </a:lnTo>
                  <a:lnTo>
                    <a:pt x="3354" y="76864"/>
                  </a:lnTo>
                  <a:lnTo>
                    <a:pt x="662" y="111844"/>
                  </a:lnTo>
                  <a:lnTo>
                    <a:pt x="10448" y="156885"/>
                  </a:lnTo>
                  <a:lnTo>
                    <a:pt x="14169" y="178735"/>
                  </a:lnTo>
                  <a:lnTo>
                    <a:pt x="10756" y="218633"/>
                  </a:lnTo>
                  <a:lnTo>
                    <a:pt x="9014" y="23581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436"/>
            <p:cNvSpPr/>
            <p:nvPr>
              <p:custDataLst>
                <p:tags r:id="rId68"/>
              </p:custDataLst>
            </p:nvPr>
          </p:nvSpPr>
          <p:spPr>
            <a:xfrm>
              <a:off x="5391150" y="5781675"/>
              <a:ext cx="152401" cy="152401"/>
            </a:xfrm>
            <a:custGeom>
              <a:avLst/>
              <a:gdLst/>
              <a:ahLst/>
              <a:cxnLst/>
              <a:rect l="0" t="0" r="0" b="0"/>
              <a:pathLst>
                <a:path w="152401" h="1524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5"/>
                  </a:lnTo>
                  <a:lnTo>
                    <a:pt x="19712" y="11759"/>
                  </a:lnTo>
                  <a:lnTo>
                    <a:pt x="65542" y="58881"/>
                  </a:lnTo>
                  <a:lnTo>
                    <a:pt x="104676" y="104091"/>
                  </a:lnTo>
                  <a:lnTo>
                    <a:pt x="132505" y="135275"/>
                  </a:lnTo>
                  <a:lnTo>
                    <a:pt x="139324" y="144789"/>
                  </a:lnTo>
                  <a:lnTo>
                    <a:pt x="152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779"/>
          <p:cNvGrpSpPr/>
          <p:nvPr/>
        </p:nvGrpSpPr>
        <p:grpSpPr>
          <a:xfrm>
            <a:off x="6202773" y="5763263"/>
            <a:ext cx="331378" cy="342263"/>
            <a:chOff x="6202773" y="5763263"/>
            <a:chExt cx="331378" cy="342263"/>
          </a:xfrm>
        </p:grpSpPr>
        <p:sp>
          <p:nvSpPr>
            <p:cNvPr id="308" name="SMARTInkShape-4437"/>
            <p:cNvSpPr/>
            <p:nvPr>
              <p:custDataLst>
                <p:tags r:id="rId60"/>
              </p:custDataLst>
            </p:nvPr>
          </p:nvSpPr>
          <p:spPr>
            <a:xfrm>
              <a:off x="6486525" y="5962650"/>
              <a:ext cx="38101" cy="142876"/>
            </a:xfrm>
            <a:custGeom>
              <a:avLst/>
              <a:gdLst/>
              <a:ahLst/>
              <a:cxnLst/>
              <a:rect l="0" t="0" r="0" b="0"/>
              <a:pathLst>
                <a:path w="38101" h="142876">
                  <a:moveTo>
                    <a:pt x="38100" y="0"/>
                  </a:moveTo>
                  <a:lnTo>
                    <a:pt x="38100" y="0"/>
                  </a:lnTo>
                  <a:lnTo>
                    <a:pt x="33044" y="5056"/>
                  </a:lnTo>
                  <a:lnTo>
                    <a:pt x="30562" y="13183"/>
                  </a:lnTo>
                  <a:lnTo>
                    <a:pt x="28691" y="56101"/>
                  </a:lnTo>
                  <a:lnTo>
                    <a:pt x="20993" y="9398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438"/>
            <p:cNvSpPr/>
            <p:nvPr>
              <p:custDataLst>
                <p:tags r:id="rId61"/>
              </p:custDataLst>
            </p:nvPr>
          </p:nvSpPr>
          <p:spPr>
            <a:xfrm>
              <a:off x="6450330" y="5895975"/>
              <a:ext cx="83821" cy="137452"/>
            </a:xfrm>
            <a:custGeom>
              <a:avLst/>
              <a:gdLst/>
              <a:ahLst/>
              <a:cxnLst/>
              <a:rect l="0" t="0" r="0" b="0"/>
              <a:pathLst>
                <a:path w="83821" h="137452">
                  <a:moveTo>
                    <a:pt x="45720" y="0"/>
                  </a:moveTo>
                  <a:lnTo>
                    <a:pt x="45720" y="0"/>
                  </a:lnTo>
                  <a:lnTo>
                    <a:pt x="50776" y="0"/>
                  </a:lnTo>
                  <a:lnTo>
                    <a:pt x="52265" y="1058"/>
                  </a:lnTo>
                  <a:lnTo>
                    <a:pt x="53258" y="2822"/>
                  </a:lnTo>
                  <a:lnTo>
                    <a:pt x="53920" y="5056"/>
                  </a:lnTo>
                  <a:lnTo>
                    <a:pt x="53304" y="6545"/>
                  </a:lnTo>
                  <a:lnTo>
                    <a:pt x="51834" y="7539"/>
                  </a:lnTo>
                  <a:lnTo>
                    <a:pt x="49796" y="8201"/>
                  </a:lnTo>
                  <a:lnTo>
                    <a:pt x="48437" y="10759"/>
                  </a:lnTo>
                  <a:lnTo>
                    <a:pt x="44408" y="24473"/>
                  </a:lnTo>
                  <a:lnTo>
                    <a:pt x="17533" y="69629"/>
                  </a:lnTo>
                  <a:lnTo>
                    <a:pt x="0" y="115208"/>
                  </a:lnTo>
                  <a:lnTo>
                    <a:pt x="422" y="119139"/>
                  </a:lnTo>
                  <a:lnTo>
                    <a:pt x="3716" y="126329"/>
                  </a:lnTo>
                  <a:lnTo>
                    <a:pt x="11519" y="136327"/>
                  </a:lnTo>
                  <a:lnTo>
                    <a:pt x="15511" y="137451"/>
                  </a:lnTo>
                  <a:lnTo>
                    <a:pt x="49309" y="132792"/>
                  </a:lnTo>
                  <a:lnTo>
                    <a:pt x="67010" y="125894"/>
                  </a:lnTo>
                  <a:lnTo>
                    <a:pt x="8382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439"/>
            <p:cNvSpPr/>
            <p:nvPr>
              <p:custDataLst>
                <p:tags r:id="rId62"/>
              </p:custDataLst>
            </p:nvPr>
          </p:nvSpPr>
          <p:spPr>
            <a:xfrm>
              <a:off x="6372225" y="5781675"/>
              <a:ext cx="76201" cy="238126"/>
            </a:xfrm>
            <a:custGeom>
              <a:avLst/>
              <a:gdLst/>
              <a:ahLst/>
              <a:cxnLst/>
              <a:rect l="0" t="0" r="0" b="0"/>
              <a:pathLst>
                <a:path w="76201" h="238126">
                  <a:moveTo>
                    <a:pt x="76200" y="0"/>
                  </a:moveTo>
                  <a:lnTo>
                    <a:pt x="76200" y="0"/>
                  </a:lnTo>
                  <a:lnTo>
                    <a:pt x="71144" y="5056"/>
                  </a:lnTo>
                  <a:lnTo>
                    <a:pt x="53810" y="48905"/>
                  </a:lnTo>
                  <a:lnTo>
                    <a:pt x="45617" y="87880"/>
                  </a:lnTo>
                  <a:lnTo>
                    <a:pt x="29472" y="129307"/>
                  </a:lnTo>
                  <a:lnTo>
                    <a:pt x="17600" y="172903"/>
                  </a:lnTo>
                  <a:lnTo>
                    <a:pt x="4042" y="217150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440"/>
            <p:cNvSpPr/>
            <p:nvPr>
              <p:custDataLst>
                <p:tags r:id="rId63"/>
              </p:custDataLst>
            </p:nvPr>
          </p:nvSpPr>
          <p:spPr>
            <a:xfrm>
              <a:off x="6202773" y="5763263"/>
              <a:ext cx="102778" cy="180338"/>
            </a:xfrm>
            <a:custGeom>
              <a:avLst/>
              <a:gdLst/>
              <a:ahLst/>
              <a:cxnLst/>
              <a:rect l="0" t="0" r="0" b="0"/>
              <a:pathLst>
                <a:path w="102778" h="180338">
                  <a:moveTo>
                    <a:pt x="74202" y="46987"/>
                  </a:moveTo>
                  <a:lnTo>
                    <a:pt x="74202" y="46987"/>
                  </a:lnTo>
                  <a:lnTo>
                    <a:pt x="74202" y="29654"/>
                  </a:lnTo>
                  <a:lnTo>
                    <a:pt x="66598" y="14125"/>
                  </a:lnTo>
                  <a:lnTo>
                    <a:pt x="60945" y="6629"/>
                  </a:lnTo>
                  <a:lnTo>
                    <a:pt x="54904" y="2592"/>
                  </a:lnTo>
                  <a:lnTo>
                    <a:pt x="45554" y="319"/>
                  </a:lnTo>
                  <a:lnTo>
                    <a:pt x="42404" y="0"/>
                  </a:lnTo>
                  <a:lnTo>
                    <a:pt x="33258" y="5289"/>
                  </a:lnTo>
                  <a:lnTo>
                    <a:pt x="15197" y="20877"/>
                  </a:lnTo>
                  <a:lnTo>
                    <a:pt x="4744" y="41015"/>
                  </a:lnTo>
                  <a:lnTo>
                    <a:pt x="0" y="62033"/>
                  </a:lnTo>
                  <a:lnTo>
                    <a:pt x="1712" y="75193"/>
                  </a:lnTo>
                  <a:lnTo>
                    <a:pt x="6001" y="85982"/>
                  </a:lnTo>
                  <a:lnTo>
                    <a:pt x="8626" y="88858"/>
                  </a:lnTo>
                  <a:lnTo>
                    <a:pt x="11435" y="90776"/>
                  </a:lnTo>
                  <a:lnTo>
                    <a:pt x="15424" y="90997"/>
                  </a:lnTo>
                  <a:lnTo>
                    <a:pt x="25501" y="88419"/>
                  </a:lnTo>
                  <a:lnTo>
                    <a:pt x="64830" y="63921"/>
                  </a:lnTo>
                  <a:lnTo>
                    <a:pt x="70037" y="56982"/>
                  </a:lnTo>
                  <a:lnTo>
                    <a:pt x="72351" y="49312"/>
                  </a:lnTo>
                  <a:lnTo>
                    <a:pt x="73958" y="31170"/>
                  </a:lnTo>
                  <a:lnTo>
                    <a:pt x="74039" y="31151"/>
                  </a:lnTo>
                  <a:lnTo>
                    <a:pt x="75246" y="51977"/>
                  </a:lnTo>
                  <a:lnTo>
                    <a:pt x="81738" y="81565"/>
                  </a:lnTo>
                  <a:lnTo>
                    <a:pt x="85960" y="109796"/>
                  </a:lnTo>
                  <a:lnTo>
                    <a:pt x="101610" y="156707"/>
                  </a:lnTo>
                  <a:lnTo>
                    <a:pt x="102777" y="180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780"/>
          <p:cNvGrpSpPr/>
          <p:nvPr/>
        </p:nvGrpSpPr>
        <p:grpSpPr>
          <a:xfrm>
            <a:off x="7226495" y="5696458"/>
            <a:ext cx="917381" cy="323343"/>
            <a:chOff x="7226495" y="5696458"/>
            <a:chExt cx="917381" cy="323343"/>
          </a:xfrm>
        </p:grpSpPr>
        <p:sp>
          <p:nvSpPr>
            <p:cNvPr id="313" name="SMARTInkShape-4441"/>
            <p:cNvSpPr/>
            <p:nvPr>
              <p:custDataLst>
                <p:tags r:id="rId52"/>
              </p:custDataLst>
            </p:nvPr>
          </p:nvSpPr>
          <p:spPr>
            <a:xfrm>
              <a:off x="7706118" y="5876925"/>
              <a:ext cx="18658" cy="36152"/>
            </a:xfrm>
            <a:custGeom>
              <a:avLst/>
              <a:gdLst/>
              <a:ahLst/>
              <a:cxnLst/>
              <a:rect l="0" t="0" r="0" b="0"/>
              <a:pathLst>
                <a:path w="18658" h="36152">
                  <a:moveTo>
                    <a:pt x="9132" y="0"/>
                  </a:moveTo>
                  <a:lnTo>
                    <a:pt x="9132" y="0"/>
                  </a:lnTo>
                  <a:lnTo>
                    <a:pt x="1594" y="17900"/>
                  </a:lnTo>
                  <a:lnTo>
                    <a:pt x="0" y="31522"/>
                  </a:lnTo>
                  <a:lnTo>
                    <a:pt x="927" y="33715"/>
                  </a:lnTo>
                  <a:lnTo>
                    <a:pt x="2604" y="35177"/>
                  </a:lnTo>
                  <a:lnTo>
                    <a:pt x="4780" y="36151"/>
                  </a:lnTo>
                  <a:lnTo>
                    <a:pt x="7289" y="35742"/>
                  </a:lnTo>
                  <a:lnTo>
                    <a:pt x="1865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442"/>
            <p:cNvSpPr/>
            <p:nvPr>
              <p:custDataLst>
                <p:tags r:id="rId53"/>
              </p:custDataLst>
            </p:nvPr>
          </p:nvSpPr>
          <p:spPr>
            <a:xfrm>
              <a:off x="7696200" y="59721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31798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443"/>
            <p:cNvSpPr/>
            <p:nvPr>
              <p:custDataLst>
                <p:tags r:id="rId54"/>
              </p:custDataLst>
            </p:nvPr>
          </p:nvSpPr>
          <p:spPr>
            <a:xfrm>
              <a:off x="7543800" y="5802049"/>
              <a:ext cx="123826" cy="198702"/>
            </a:xfrm>
            <a:custGeom>
              <a:avLst/>
              <a:gdLst/>
              <a:ahLst/>
              <a:cxnLst/>
              <a:rect l="0" t="0" r="0" b="0"/>
              <a:pathLst>
                <a:path w="123826" h="198702">
                  <a:moveTo>
                    <a:pt x="123825" y="8201"/>
                  </a:moveTo>
                  <a:lnTo>
                    <a:pt x="123825" y="8201"/>
                  </a:lnTo>
                  <a:lnTo>
                    <a:pt x="123825" y="3145"/>
                  </a:lnTo>
                  <a:lnTo>
                    <a:pt x="122767" y="1656"/>
                  </a:lnTo>
                  <a:lnTo>
                    <a:pt x="121003" y="662"/>
                  </a:lnTo>
                  <a:lnTo>
                    <a:pt x="118769" y="0"/>
                  </a:lnTo>
                  <a:lnTo>
                    <a:pt x="110642" y="4909"/>
                  </a:lnTo>
                  <a:lnTo>
                    <a:pt x="101032" y="14146"/>
                  </a:lnTo>
                  <a:lnTo>
                    <a:pt x="77837" y="53604"/>
                  </a:lnTo>
                  <a:lnTo>
                    <a:pt x="50244" y="97515"/>
                  </a:lnTo>
                  <a:lnTo>
                    <a:pt x="21266" y="142702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444"/>
            <p:cNvSpPr/>
            <p:nvPr>
              <p:custDataLst>
                <p:tags r:id="rId55"/>
              </p:custDataLst>
            </p:nvPr>
          </p:nvSpPr>
          <p:spPr>
            <a:xfrm>
              <a:off x="7496175" y="5839218"/>
              <a:ext cx="152401" cy="132958"/>
            </a:xfrm>
            <a:custGeom>
              <a:avLst/>
              <a:gdLst/>
              <a:ahLst/>
              <a:cxnLst/>
              <a:rect l="0" t="0" r="0" b="0"/>
              <a:pathLst>
                <a:path w="152401" h="132958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25535" y="16044"/>
                  </a:lnTo>
                  <a:lnTo>
                    <a:pt x="64230" y="57151"/>
                  </a:lnTo>
                  <a:lnTo>
                    <a:pt x="102015" y="101230"/>
                  </a:lnTo>
                  <a:lnTo>
                    <a:pt x="125866" y="122599"/>
                  </a:lnTo>
                  <a:lnTo>
                    <a:pt x="152400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445"/>
            <p:cNvSpPr/>
            <p:nvPr>
              <p:custDataLst>
                <p:tags r:id="rId56"/>
              </p:custDataLst>
            </p:nvPr>
          </p:nvSpPr>
          <p:spPr>
            <a:xfrm>
              <a:off x="7226495" y="5800841"/>
              <a:ext cx="193481" cy="209187"/>
            </a:xfrm>
            <a:custGeom>
              <a:avLst/>
              <a:gdLst/>
              <a:ahLst/>
              <a:cxnLst/>
              <a:rect l="0" t="0" r="0" b="0"/>
              <a:pathLst>
                <a:path w="193481" h="209187">
                  <a:moveTo>
                    <a:pt x="164905" y="9409"/>
                  </a:moveTo>
                  <a:lnTo>
                    <a:pt x="164905" y="9409"/>
                  </a:lnTo>
                  <a:lnTo>
                    <a:pt x="164905" y="4353"/>
                  </a:lnTo>
                  <a:lnTo>
                    <a:pt x="165963" y="2864"/>
                  </a:lnTo>
                  <a:lnTo>
                    <a:pt x="167727" y="1870"/>
                  </a:lnTo>
                  <a:lnTo>
                    <a:pt x="174037" y="0"/>
                  </a:lnTo>
                  <a:lnTo>
                    <a:pt x="169257" y="4974"/>
                  </a:lnTo>
                  <a:lnTo>
                    <a:pt x="122966" y="25396"/>
                  </a:lnTo>
                  <a:lnTo>
                    <a:pt x="81352" y="45402"/>
                  </a:lnTo>
                  <a:lnTo>
                    <a:pt x="36511" y="72027"/>
                  </a:lnTo>
                  <a:lnTo>
                    <a:pt x="20558" y="82172"/>
                  </a:lnTo>
                  <a:lnTo>
                    <a:pt x="16084" y="88668"/>
                  </a:lnTo>
                  <a:lnTo>
                    <a:pt x="17008" y="90823"/>
                  </a:lnTo>
                  <a:lnTo>
                    <a:pt x="19740" y="92260"/>
                  </a:lnTo>
                  <a:lnTo>
                    <a:pt x="65579" y="100022"/>
                  </a:lnTo>
                  <a:lnTo>
                    <a:pt x="110367" y="106871"/>
                  </a:lnTo>
                  <a:lnTo>
                    <a:pt x="115847" y="109309"/>
                  </a:lnTo>
                  <a:lnTo>
                    <a:pt x="119499" y="113050"/>
                  </a:lnTo>
                  <a:lnTo>
                    <a:pt x="123558" y="122852"/>
                  </a:lnTo>
                  <a:lnTo>
                    <a:pt x="121466" y="127371"/>
                  </a:lnTo>
                  <a:lnTo>
                    <a:pt x="78934" y="155419"/>
                  </a:lnTo>
                  <a:lnTo>
                    <a:pt x="32674" y="177402"/>
                  </a:lnTo>
                  <a:lnTo>
                    <a:pt x="6812" y="196709"/>
                  </a:lnTo>
                  <a:lnTo>
                    <a:pt x="96" y="203073"/>
                  </a:lnTo>
                  <a:lnTo>
                    <a:pt x="0" y="205194"/>
                  </a:lnTo>
                  <a:lnTo>
                    <a:pt x="2051" y="206607"/>
                  </a:lnTo>
                  <a:lnTo>
                    <a:pt x="20697" y="208596"/>
                  </a:lnTo>
                  <a:lnTo>
                    <a:pt x="55854" y="209186"/>
                  </a:lnTo>
                  <a:lnTo>
                    <a:pt x="96963" y="206538"/>
                  </a:lnTo>
                  <a:lnTo>
                    <a:pt x="135954" y="199051"/>
                  </a:lnTo>
                  <a:lnTo>
                    <a:pt x="193480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446"/>
            <p:cNvSpPr/>
            <p:nvPr>
              <p:custDataLst>
                <p:tags r:id="rId57"/>
              </p:custDataLst>
            </p:nvPr>
          </p:nvSpPr>
          <p:spPr>
            <a:xfrm>
              <a:off x="8021767" y="5981700"/>
              <a:ext cx="122109" cy="18658"/>
            </a:xfrm>
            <a:custGeom>
              <a:avLst/>
              <a:gdLst/>
              <a:ahLst/>
              <a:cxnLst/>
              <a:rect l="0" t="0" r="0" b="0"/>
              <a:pathLst>
                <a:path w="122109" h="18658">
                  <a:moveTo>
                    <a:pt x="17333" y="9525"/>
                  </a:moveTo>
                  <a:lnTo>
                    <a:pt x="17333" y="9525"/>
                  </a:lnTo>
                  <a:lnTo>
                    <a:pt x="12277" y="14581"/>
                  </a:lnTo>
                  <a:lnTo>
                    <a:pt x="6972" y="17064"/>
                  </a:lnTo>
                  <a:lnTo>
                    <a:pt x="0" y="18657"/>
                  </a:lnTo>
                  <a:lnTo>
                    <a:pt x="41636" y="17969"/>
                  </a:lnTo>
                  <a:lnTo>
                    <a:pt x="77206" y="8684"/>
                  </a:lnTo>
                  <a:lnTo>
                    <a:pt x="89451" y="3860"/>
                  </a:lnTo>
                  <a:lnTo>
                    <a:pt x="122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447"/>
            <p:cNvSpPr/>
            <p:nvPr>
              <p:custDataLst>
                <p:tags r:id="rId58"/>
              </p:custDataLst>
            </p:nvPr>
          </p:nvSpPr>
          <p:spPr>
            <a:xfrm>
              <a:off x="8011850" y="5919886"/>
              <a:ext cx="103451" cy="14190"/>
            </a:xfrm>
            <a:custGeom>
              <a:avLst/>
              <a:gdLst/>
              <a:ahLst/>
              <a:cxnLst/>
              <a:rect l="0" t="0" r="0" b="0"/>
              <a:pathLst>
                <a:path w="103451" h="14190">
                  <a:moveTo>
                    <a:pt x="8200" y="14189"/>
                  </a:moveTo>
                  <a:lnTo>
                    <a:pt x="8200" y="14189"/>
                  </a:lnTo>
                  <a:lnTo>
                    <a:pt x="0" y="14189"/>
                  </a:lnTo>
                  <a:lnTo>
                    <a:pt x="9181" y="9133"/>
                  </a:lnTo>
                  <a:lnTo>
                    <a:pt x="51691" y="0"/>
                  </a:lnTo>
                  <a:lnTo>
                    <a:pt x="67746" y="123"/>
                  </a:lnTo>
                  <a:lnTo>
                    <a:pt x="88754" y="3767"/>
                  </a:lnTo>
                  <a:lnTo>
                    <a:pt x="103450" y="1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448"/>
            <p:cNvSpPr/>
            <p:nvPr>
              <p:custDataLst>
                <p:tags r:id="rId59"/>
              </p:custDataLst>
            </p:nvPr>
          </p:nvSpPr>
          <p:spPr>
            <a:xfrm>
              <a:off x="7715250" y="5696458"/>
              <a:ext cx="133351" cy="75693"/>
            </a:xfrm>
            <a:custGeom>
              <a:avLst/>
              <a:gdLst/>
              <a:ahLst/>
              <a:cxnLst/>
              <a:rect l="0" t="0" r="0" b="0"/>
              <a:pathLst>
                <a:path w="133351" h="75693">
                  <a:moveTo>
                    <a:pt x="0" y="18542"/>
                  </a:moveTo>
                  <a:lnTo>
                    <a:pt x="0" y="18542"/>
                  </a:lnTo>
                  <a:lnTo>
                    <a:pt x="5056" y="13486"/>
                  </a:lnTo>
                  <a:lnTo>
                    <a:pt x="7538" y="8181"/>
                  </a:lnTo>
                  <a:lnTo>
                    <a:pt x="8200" y="5285"/>
                  </a:lnTo>
                  <a:lnTo>
                    <a:pt x="11817" y="3354"/>
                  </a:lnTo>
                  <a:lnTo>
                    <a:pt x="44124" y="0"/>
                  </a:lnTo>
                  <a:lnTo>
                    <a:pt x="54184" y="2541"/>
                  </a:lnTo>
                  <a:lnTo>
                    <a:pt x="58348" y="4700"/>
                  </a:lnTo>
                  <a:lnTo>
                    <a:pt x="61123" y="8255"/>
                  </a:lnTo>
                  <a:lnTo>
                    <a:pt x="64208" y="17850"/>
                  </a:lnTo>
                  <a:lnTo>
                    <a:pt x="65945" y="35153"/>
                  </a:lnTo>
                  <a:lnTo>
                    <a:pt x="60706" y="47444"/>
                  </a:lnTo>
                  <a:lnTo>
                    <a:pt x="40190" y="73272"/>
                  </a:lnTo>
                  <a:lnTo>
                    <a:pt x="41610" y="74079"/>
                  </a:lnTo>
                  <a:lnTo>
                    <a:pt x="82934" y="75628"/>
                  </a:lnTo>
                  <a:lnTo>
                    <a:pt x="133350" y="7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781"/>
          <p:cNvGrpSpPr/>
          <p:nvPr/>
        </p:nvGrpSpPr>
        <p:grpSpPr>
          <a:xfrm>
            <a:off x="8287143" y="5807051"/>
            <a:ext cx="292736" cy="206812"/>
            <a:chOff x="8287143" y="5807051"/>
            <a:chExt cx="292736" cy="206812"/>
          </a:xfrm>
        </p:grpSpPr>
        <p:sp>
          <p:nvSpPr>
            <p:cNvPr id="322" name="SMARTInkShape-4449"/>
            <p:cNvSpPr/>
            <p:nvPr>
              <p:custDataLst>
                <p:tags r:id="rId50"/>
              </p:custDataLst>
            </p:nvPr>
          </p:nvSpPr>
          <p:spPr>
            <a:xfrm>
              <a:off x="8287143" y="5811735"/>
              <a:ext cx="112893" cy="202128"/>
            </a:xfrm>
            <a:custGeom>
              <a:avLst/>
              <a:gdLst/>
              <a:ahLst/>
              <a:cxnLst/>
              <a:rect l="0" t="0" r="0" b="0"/>
              <a:pathLst>
                <a:path w="112893" h="202128">
                  <a:moveTo>
                    <a:pt x="9132" y="36615"/>
                  </a:moveTo>
                  <a:lnTo>
                    <a:pt x="9132" y="36615"/>
                  </a:lnTo>
                  <a:lnTo>
                    <a:pt x="4076" y="36615"/>
                  </a:lnTo>
                  <a:lnTo>
                    <a:pt x="2587" y="35557"/>
                  </a:lnTo>
                  <a:lnTo>
                    <a:pt x="1594" y="33793"/>
                  </a:lnTo>
                  <a:lnTo>
                    <a:pt x="0" y="23358"/>
                  </a:lnTo>
                  <a:lnTo>
                    <a:pt x="1985" y="20368"/>
                  </a:lnTo>
                  <a:lnTo>
                    <a:pt x="9836" y="14225"/>
                  </a:lnTo>
                  <a:lnTo>
                    <a:pt x="41253" y="3527"/>
                  </a:lnTo>
                  <a:lnTo>
                    <a:pt x="62276" y="0"/>
                  </a:lnTo>
                  <a:lnTo>
                    <a:pt x="81910" y="4012"/>
                  </a:lnTo>
                  <a:lnTo>
                    <a:pt x="91925" y="11894"/>
                  </a:lnTo>
                  <a:lnTo>
                    <a:pt x="96078" y="16959"/>
                  </a:lnTo>
                  <a:lnTo>
                    <a:pt x="96730" y="23511"/>
                  </a:lnTo>
                  <a:lnTo>
                    <a:pt x="82194" y="60916"/>
                  </a:lnTo>
                  <a:lnTo>
                    <a:pt x="67587" y="80739"/>
                  </a:lnTo>
                  <a:lnTo>
                    <a:pt x="58748" y="87976"/>
                  </a:lnTo>
                  <a:lnTo>
                    <a:pt x="47906" y="93426"/>
                  </a:lnTo>
                  <a:lnTo>
                    <a:pt x="81634" y="96574"/>
                  </a:lnTo>
                  <a:lnTo>
                    <a:pt x="102358" y="107020"/>
                  </a:lnTo>
                  <a:lnTo>
                    <a:pt x="106207" y="112127"/>
                  </a:lnTo>
                  <a:lnTo>
                    <a:pt x="111626" y="133425"/>
                  </a:lnTo>
                  <a:lnTo>
                    <a:pt x="112892" y="147022"/>
                  </a:lnTo>
                  <a:lnTo>
                    <a:pt x="107812" y="162943"/>
                  </a:lnTo>
                  <a:lnTo>
                    <a:pt x="98498" y="178486"/>
                  </a:lnTo>
                  <a:lnTo>
                    <a:pt x="81355" y="193186"/>
                  </a:lnTo>
                  <a:lnTo>
                    <a:pt x="69100" y="200746"/>
                  </a:lnTo>
                  <a:lnTo>
                    <a:pt x="62869" y="202127"/>
                  </a:lnTo>
                  <a:lnTo>
                    <a:pt x="36382" y="199221"/>
                  </a:lnTo>
                  <a:lnTo>
                    <a:pt x="33648" y="196878"/>
                  </a:lnTo>
                  <a:lnTo>
                    <a:pt x="30611" y="188629"/>
                  </a:lnTo>
                  <a:lnTo>
                    <a:pt x="30860" y="184524"/>
                  </a:lnTo>
                  <a:lnTo>
                    <a:pt x="37707" y="169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450"/>
            <p:cNvSpPr/>
            <p:nvPr>
              <p:custDataLst>
                <p:tags r:id="rId51"/>
              </p:custDataLst>
            </p:nvPr>
          </p:nvSpPr>
          <p:spPr>
            <a:xfrm>
              <a:off x="8496300" y="5807051"/>
              <a:ext cx="83579" cy="202396"/>
            </a:xfrm>
            <a:custGeom>
              <a:avLst/>
              <a:gdLst/>
              <a:ahLst/>
              <a:cxnLst/>
              <a:rect l="0" t="0" r="0" b="0"/>
              <a:pathLst>
                <a:path w="83579" h="202396">
                  <a:moveTo>
                    <a:pt x="76200" y="41299"/>
                  </a:moveTo>
                  <a:lnTo>
                    <a:pt x="76200" y="41299"/>
                  </a:lnTo>
                  <a:lnTo>
                    <a:pt x="75142" y="26090"/>
                  </a:lnTo>
                  <a:lnTo>
                    <a:pt x="68596" y="9864"/>
                  </a:lnTo>
                  <a:lnTo>
                    <a:pt x="62943" y="1576"/>
                  </a:lnTo>
                  <a:lnTo>
                    <a:pt x="58895" y="0"/>
                  </a:lnTo>
                  <a:lnTo>
                    <a:pt x="48754" y="1071"/>
                  </a:lnTo>
                  <a:lnTo>
                    <a:pt x="36199" y="7625"/>
                  </a:lnTo>
                  <a:lnTo>
                    <a:pt x="10930" y="30591"/>
                  </a:lnTo>
                  <a:lnTo>
                    <a:pt x="4858" y="42184"/>
                  </a:lnTo>
                  <a:lnTo>
                    <a:pt x="3238" y="48238"/>
                  </a:lnTo>
                  <a:lnTo>
                    <a:pt x="4275" y="54392"/>
                  </a:lnTo>
                  <a:lnTo>
                    <a:pt x="11073" y="66874"/>
                  </a:lnTo>
                  <a:lnTo>
                    <a:pt x="51077" y="111159"/>
                  </a:lnTo>
                  <a:lnTo>
                    <a:pt x="67815" y="129144"/>
                  </a:lnTo>
                  <a:lnTo>
                    <a:pt x="72474" y="137843"/>
                  </a:lnTo>
                  <a:lnTo>
                    <a:pt x="75096" y="153748"/>
                  </a:lnTo>
                  <a:lnTo>
                    <a:pt x="70816" y="176923"/>
                  </a:lnTo>
                  <a:lnTo>
                    <a:pt x="62846" y="193784"/>
                  </a:lnTo>
                  <a:lnTo>
                    <a:pt x="57772" y="196931"/>
                  </a:lnTo>
                  <a:lnTo>
                    <a:pt x="27991" y="202395"/>
                  </a:lnTo>
                  <a:lnTo>
                    <a:pt x="17380" y="197211"/>
                  </a:lnTo>
                  <a:lnTo>
                    <a:pt x="7724" y="188910"/>
                  </a:lnTo>
                  <a:lnTo>
                    <a:pt x="3433" y="181692"/>
                  </a:lnTo>
                  <a:lnTo>
                    <a:pt x="1017" y="161567"/>
                  </a:lnTo>
                  <a:lnTo>
                    <a:pt x="5358" y="135495"/>
                  </a:lnTo>
                  <a:lnTo>
                    <a:pt x="13346" y="117775"/>
                  </a:lnTo>
                  <a:lnTo>
                    <a:pt x="34189" y="94701"/>
                  </a:lnTo>
                  <a:lnTo>
                    <a:pt x="71010" y="63670"/>
                  </a:lnTo>
                  <a:lnTo>
                    <a:pt x="78480" y="52652"/>
                  </a:lnTo>
                  <a:lnTo>
                    <a:pt x="83578" y="34550"/>
                  </a:lnTo>
                  <a:lnTo>
                    <a:pt x="81948" y="22071"/>
                  </a:lnTo>
                  <a:lnTo>
                    <a:pt x="80032" y="15780"/>
                  </a:lnTo>
                  <a:lnTo>
                    <a:pt x="75580" y="11587"/>
                  </a:lnTo>
                  <a:lnTo>
                    <a:pt x="62166" y="6927"/>
                  </a:lnTo>
                  <a:lnTo>
                    <a:pt x="0" y="3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SMARTInkShape-4451"/>
          <p:cNvSpPr/>
          <p:nvPr>
            <p:custDataLst>
              <p:tags r:id="rId6"/>
            </p:custDataLst>
          </p:nvPr>
        </p:nvSpPr>
        <p:spPr>
          <a:xfrm>
            <a:off x="8829675" y="6067425"/>
            <a:ext cx="47626" cy="57151"/>
          </a:xfrm>
          <a:custGeom>
            <a:avLst/>
            <a:gdLst/>
            <a:ahLst/>
            <a:cxnLst/>
            <a:rect l="0" t="0" r="0" b="0"/>
            <a:pathLst>
              <a:path w="47626" h="57151">
                <a:moveTo>
                  <a:pt x="47625" y="0"/>
                </a:moveTo>
                <a:lnTo>
                  <a:pt x="47625" y="0"/>
                </a:lnTo>
                <a:lnTo>
                  <a:pt x="47625" y="8201"/>
                </a:lnTo>
                <a:lnTo>
                  <a:pt x="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SMARTInkShape-4452"/>
          <p:cNvSpPr/>
          <p:nvPr>
            <p:custDataLst>
              <p:tags r:id="rId7"/>
            </p:custDataLst>
          </p:nvPr>
        </p:nvSpPr>
        <p:spPr>
          <a:xfrm>
            <a:off x="6810375" y="6096000"/>
            <a:ext cx="28576" cy="47626"/>
          </a:xfrm>
          <a:custGeom>
            <a:avLst/>
            <a:gdLst/>
            <a:ahLst/>
            <a:cxnLst/>
            <a:rect l="0" t="0" r="0" b="0"/>
            <a:pathLst>
              <a:path w="28576" h="47626">
                <a:moveTo>
                  <a:pt x="28575" y="0"/>
                </a:moveTo>
                <a:lnTo>
                  <a:pt x="28575" y="0"/>
                </a:lnTo>
                <a:lnTo>
                  <a:pt x="0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SMARTInkShape-4453"/>
          <p:cNvSpPr/>
          <p:nvPr>
            <p:custDataLst>
              <p:tags r:id="rId8"/>
            </p:custDataLst>
          </p:nvPr>
        </p:nvSpPr>
        <p:spPr>
          <a:xfrm>
            <a:off x="4943475" y="6067425"/>
            <a:ext cx="66676" cy="66676"/>
          </a:xfrm>
          <a:custGeom>
            <a:avLst/>
            <a:gdLst/>
            <a:ahLst/>
            <a:cxnLst/>
            <a:rect l="0" t="0" r="0" b="0"/>
            <a:pathLst>
              <a:path w="66676" h="66676">
                <a:moveTo>
                  <a:pt x="66675" y="0"/>
                </a:moveTo>
                <a:lnTo>
                  <a:pt x="66675" y="0"/>
                </a:lnTo>
                <a:lnTo>
                  <a:pt x="66675" y="5056"/>
                </a:lnTo>
                <a:lnTo>
                  <a:pt x="61619" y="18314"/>
                </a:lnTo>
                <a:lnTo>
                  <a:pt x="0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9" name="SMARTInkShape-Group785"/>
          <p:cNvGrpSpPr/>
          <p:nvPr/>
        </p:nvGrpSpPr>
        <p:grpSpPr>
          <a:xfrm>
            <a:off x="9267279" y="5763018"/>
            <a:ext cx="1086397" cy="256783"/>
            <a:chOff x="9267279" y="5763018"/>
            <a:chExt cx="1086397" cy="256783"/>
          </a:xfrm>
        </p:grpSpPr>
        <p:sp>
          <p:nvSpPr>
            <p:cNvPr id="328" name="SMARTInkShape-4454"/>
            <p:cNvSpPr/>
            <p:nvPr>
              <p:custDataLst>
                <p:tags r:id="rId39"/>
              </p:custDataLst>
            </p:nvPr>
          </p:nvSpPr>
          <p:spPr>
            <a:xfrm>
              <a:off x="9267279" y="5782102"/>
              <a:ext cx="200572" cy="222528"/>
            </a:xfrm>
            <a:custGeom>
              <a:avLst/>
              <a:gdLst/>
              <a:ahLst/>
              <a:cxnLst/>
              <a:rect l="0" t="0" r="0" b="0"/>
              <a:pathLst>
                <a:path w="200572" h="222528">
                  <a:moveTo>
                    <a:pt x="143421" y="18623"/>
                  </a:moveTo>
                  <a:lnTo>
                    <a:pt x="143421" y="18623"/>
                  </a:lnTo>
                  <a:lnTo>
                    <a:pt x="157612" y="4434"/>
                  </a:lnTo>
                  <a:lnTo>
                    <a:pt x="163134" y="1733"/>
                  </a:lnTo>
                  <a:lnTo>
                    <a:pt x="170245" y="0"/>
                  </a:lnTo>
                  <a:lnTo>
                    <a:pt x="168396" y="2585"/>
                  </a:lnTo>
                  <a:lnTo>
                    <a:pt x="158585" y="12868"/>
                  </a:lnTo>
                  <a:lnTo>
                    <a:pt x="117628" y="34533"/>
                  </a:lnTo>
                  <a:lnTo>
                    <a:pt x="75857" y="55434"/>
                  </a:lnTo>
                  <a:lnTo>
                    <a:pt x="29630" y="86757"/>
                  </a:lnTo>
                  <a:lnTo>
                    <a:pt x="28402" y="90504"/>
                  </a:lnTo>
                  <a:lnTo>
                    <a:pt x="29701" y="94060"/>
                  </a:lnTo>
                  <a:lnTo>
                    <a:pt x="32683" y="97490"/>
                  </a:lnTo>
                  <a:lnTo>
                    <a:pt x="44462" y="101299"/>
                  </a:lnTo>
                  <a:lnTo>
                    <a:pt x="87037" y="111551"/>
                  </a:lnTo>
                  <a:lnTo>
                    <a:pt x="111898" y="120476"/>
                  </a:lnTo>
                  <a:lnTo>
                    <a:pt x="118827" y="126686"/>
                  </a:lnTo>
                  <a:lnTo>
                    <a:pt x="118558" y="130881"/>
                  </a:lnTo>
                  <a:lnTo>
                    <a:pt x="112616" y="141188"/>
                  </a:lnTo>
                  <a:lnTo>
                    <a:pt x="97370" y="158890"/>
                  </a:lnTo>
                  <a:lnTo>
                    <a:pt x="54754" y="179787"/>
                  </a:lnTo>
                  <a:lnTo>
                    <a:pt x="11799" y="199531"/>
                  </a:lnTo>
                  <a:lnTo>
                    <a:pt x="4874" y="202728"/>
                  </a:lnTo>
                  <a:lnTo>
                    <a:pt x="1314" y="205919"/>
                  </a:lnTo>
                  <a:lnTo>
                    <a:pt x="0" y="209103"/>
                  </a:lnTo>
                  <a:lnTo>
                    <a:pt x="181" y="212285"/>
                  </a:lnTo>
                  <a:lnTo>
                    <a:pt x="2421" y="215465"/>
                  </a:lnTo>
                  <a:lnTo>
                    <a:pt x="10552" y="221819"/>
                  </a:lnTo>
                  <a:lnTo>
                    <a:pt x="26865" y="222527"/>
                  </a:lnTo>
                  <a:lnTo>
                    <a:pt x="62672" y="216975"/>
                  </a:lnTo>
                  <a:lnTo>
                    <a:pt x="107010" y="210673"/>
                  </a:lnTo>
                  <a:lnTo>
                    <a:pt x="200571" y="190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455"/>
            <p:cNvSpPr/>
            <p:nvPr>
              <p:custDataLst>
                <p:tags r:id="rId40"/>
              </p:custDataLst>
            </p:nvPr>
          </p:nvSpPr>
          <p:spPr>
            <a:xfrm>
              <a:off x="9534525" y="5811967"/>
              <a:ext cx="133351" cy="141159"/>
            </a:xfrm>
            <a:custGeom>
              <a:avLst/>
              <a:gdLst/>
              <a:ahLst/>
              <a:cxnLst/>
              <a:rect l="0" t="0" r="0" b="0"/>
              <a:pathLst>
                <a:path w="133351" h="14115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21754" y="13831"/>
                  </a:lnTo>
                  <a:lnTo>
                    <a:pt x="47532" y="39767"/>
                  </a:lnTo>
                  <a:lnTo>
                    <a:pt x="75356" y="78752"/>
                  </a:lnTo>
                  <a:lnTo>
                    <a:pt x="83233" y="93313"/>
                  </a:lnTo>
                  <a:lnTo>
                    <a:pt x="99892" y="111285"/>
                  </a:lnTo>
                  <a:lnTo>
                    <a:pt x="101520" y="114893"/>
                  </a:lnTo>
                  <a:lnTo>
                    <a:pt x="133350" y="14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456"/>
            <p:cNvSpPr/>
            <p:nvPr>
              <p:custDataLst>
                <p:tags r:id="rId41"/>
              </p:custDataLst>
            </p:nvPr>
          </p:nvSpPr>
          <p:spPr>
            <a:xfrm>
              <a:off x="9705975" y="59626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1058" y="15209"/>
                  </a:lnTo>
                  <a:lnTo>
                    <a:pt x="8644" y="43416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457"/>
            <p:cNvSpPr/>
            <p:nvPr>
              <p:custDataLst>
                <p:tags r:id="rId42"/>
              </p:custDataLst>
            </p:nvPr>
          </p:nvSpPr>
          <p:spPr>
            <a:xfrm>
              <a:off x="9872368" y="5763018"/>
              <a:ext cx="90783" cy="113908"/>
            </a:xfrm>
            <a:custGeom>
              <a:avLst/>
              <a:gdLst/>
              <a:ahLst/>
              <a:cxnLst/>
              <a:rect l="0" t="0" r="0" b="0"/>
              <a:pathLst>
                <a:path w="90783" h="113908">
                  <a:moveTo>
                    <a:pt x="5057" y="9132"/>
                  </a:moveTo>
                  <a:lnTo>
                    <a:pt x="5057" y="9132"/>
                  </a:lnTo>
                  <a:lnTo>
                    <a:pt x="5057" y="931"/>
                  </a:lnTo>
                  <a:lnTo>
                    <a:pt x="3999" y="490"/>
                  </a:lnTo>
                  <a:lnTo>
                    <a:pt x="0" y="0"/>
                  </a:lnTo>
                  <a:lnTo>
                    <a:pt x="627" y="1985"/>
                  </a:lnTo>
                  <a:lnTo>
                    <a:pt x="40428" y="49454"/>
                  </a:lnTo>
                  <a:lnTo>
                    <a:pt x="90782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458"/>
            <p:cNvSpPr/>
            <p:nvPr>
              <p:custDataLst>
                <p:tags r:id="rId43"/>
              </p:custDataLst>
            </p:nvPr>
          </p:nvSpPr>
          <p:spPr>
            <a:xfrm>
              <a:off x="9734550" y="58864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5793"/>
                  </a:lnTo>
                  <a:lnTo>
                    <a:pt x="8467" y="38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459"/>
            <p:cNvSpPr/>
            <p:nvPr>
              <p:custDataLst>
                <p:tags r:id="rId44"/>
              </p:custDataLst>
            </p:nvPr>
          </p:nvSpPr>
          <p:spPr>
            <a:xfrm>
              <a:off x="10058400" y="59721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460"/>
            <p:cNvSpPr/>
            <p:nvPr>
              <p:custDataLst>
                <p:tags r:id="rId45"/>
              </p:custDataLst>
            </p:nvPr>
          </p:nvSpPr>
          <p:spPr>
            <a:xfrm>
              <a:off x="9578909" y="5801118"/>
              <a:ext cx="142080" cy="161533"/>
            </a:xfrm>
            <a:custGeom>
              <a:avLst/>
              <a:gdLst/>
              <a:ahLst/>
              <a:cxnLst/>
              <a:rect l="0" t="0" r="0" b="0"/>
              <a:pathLst>
                <a:path w="142080" h="161533">
                  <a:moveTo>
                    <a:pt x="136591" y="9132"/>
                  </a:moveTo>
                  <a:lnTo>
                    <a:pt x="136591" y="9132"/>
                  </a:lnTo>
                  <a:lnTo>
                    <a:pt x="141648" y="4076"/>
                  </a:lnTo>
                  <a:lnTo>
                    <a:pt x="142079" y="2587"/>
                  </a:lnTo>
                  <a:lnTo>
                    <a:pt x="141308" y="1593"/>
                  </a:lnTo>
                  <a:lnTo>
                    <a:pt x="137630" y="490"/>
                  </a:lnTo>
                  <a:lnTo>
                    <a:pt x="132466" y="0"/>
                  </a:lnTo>
                  <a:lnTo>
                    <a:pt x="118553" y="4780"/>
                  </a:lnTo>
                  <a:lnTo>
                    <a:pt x="101025" y="17955"/>
                  </a:lnTo>
                  <a:lnTo>
                    <a:pt x="57179" y="62173"/>
                  </a:lnTo>
                  <a:lnTo>
                    <a:pt x="34631" y="85775"/>
                  </a:lnTo>
                  <a:lnTo>
                    <a:pt x="9765" y="124745"/>
                  </a:lnTo>
                  <a:lnTo>
                    <a:pt x="0" y="149221"/>
                  </a:lnTo>
                  <a:lnTo>
                    <a:pt x="22" y="153326"/>
                  </a:lnTo>
                  <a:lnTo>
                    <a:pt x="1095" y="156061"/>
                  </a:lnTo>
                  <a:lnTo>
                    <a:pt x="3926" y="157885"/>
                  </a:lnTo>
                  <a:lnTo>
                    <a:pt x="22291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461"/>
            <p:cNvSpPr/>
            <p:nvPr>
              <p:custDataLst>
                <p:tags r:id="rId46"/>
              </p:custDataLst>
            </p:nvPr>
          </p:nvSpPr>
          <p:spPr>
            <a:xfrm>
              <a:off x="9972675" y="5773983"/>
              <a:ext cx="66676" cy="217243"/>
            </a:xfrm>
            <a:custGeom>
              <a:avLst/>
              <a:gdLst/>
              <a:ahLst/>
              <a:cxnLst/>
              <a:rect l="0" t="0" r="0" b="0"/>
              <a:pathLst>
                <a:path w="66676" h="217243">
                  <a:moveTo>
                    <a:pt x="66675" y="26742"/>
                  </a:moveTo>
                  <a:lnTo>
                    <a:pt x="66675" y="26742"/>
                  </a:lnTo>
                  <a:lnTo>
                    <a:pt x="66675" y="13485"/>
                  </a:lnTo>
                  <a:lnTo>
                    <a:pt x="63851" y="7444"/>
                  </a:lnTo>
                  <a:lnTo>
                    <a:pt x="61618" y="4352"/>
                  </a:lnTo>
                  <a:lnTo>
                    <a:pt x="56314" y="916"/>
                  </a:lnTo>
                  <a:lnTo>
                    <a:pt x="53418" y="0"/>
                  </a:lnTo>
                  <a:lnTo>
                    <a:pt x="50428" y="447"/>
                  </a:lnTo>
                  <a:lnTo>
                    <a:pt x="29819" y="11585"/>
                  </a:lnTo>
                  <a:lnTo>
                    <a:pt x="26230" y="15580"/>
                  </a:lnTo>
                  <a:lnTo>
                    <a:pt x="12076" y="41777"/>
                  </a:lnTo>
                  <a:lnTo>
                    <a:pt x="4049" y="51893"/>
                  </a:lnTo>
                  <a:lnTo>
                    <a:pt x="1801" y="58382"/>
                  </a:lnTo>
                  <a:lnTo>
                    <a:pt x="158" y="98991"/>
                  </a:lnTo>
                  <a:lnTo>
                    <a:pt x="6576" y="140222"/>
                  </a:lnTo>
                  <a:lnTo>
                    <a:pt x="7593" y="174548"/>
                  </a:lnTo>
                  <a:lnTo>
                    <a:pt x="0" y="217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462"/>
            <p:cNvSpPr/>
            <p:nvPr>
              <p:custDataLst>
                <p:tags r:id="rId47"/>
              </p:custDataLst>
            </p:nvPr>
          </p:nvSpPr>
          <p:spPr>
            <a:xfrm>
              <a:off x="10048875" y="58864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7116"/>
                  </a:lnTo>
                  <a:lnTo>
                    <a:pt x="1058" y="4744"/>
                  </a:lnTo>
                  <a:lnTo>
                    <a:pt x="2824" y="3163"/>
                  </a:lnTo>
                  <a:lnTo>
                    <a:pt x="7606" y="140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463"/>
            <p:cNvSpPr/>
            <p:nvPr>
              <p:custDataLst>
                <p:tags r:id="rId48"/>
              </p:custDataLst>
            </p:nvPr>
          </p:nvSpPr>
          <p:spPr>
            <a:xfrm>
              <a:off x="10248900" y="58388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1289" y="1986"/>
                  </a:lnTo>
                  <a:lnTo>
                    <a:pt x="50836" y="26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464"/>
            <p:cNvSpPr/>
            <p:nvPr>
              <p:custDataLst>
                <p:tags r:id="rId49"/>
              </p:custDataLst>
            </p:nvPr>
          </p:nvSpPr>
          <p:spPr>
            <a:xfrm>
              <a:off x="10240698" y="5953125"/>
              <a:ext cx="112978" cy="8202"/>
            </a:xfrm>
            <a:custGeom>
              <a:avLst/>
              <a:gdLst/>
              <a:ahLst/>
              <a:cxnLst/>
              <a:rect l="0" t="0" r="0" b="0"/>
              <a:pathLst>
                <a:path w="112978" h="8202">
                  <a:moveTo>
                    <a:pt x="8202" y="0"/>
                  </a:moveTo>
                  <a:lnTo>
                    <a:pt x="8202" y="0"/>
                  </a:lnTo>
                  <a:lnTo>
                    <a:pt x="0" y="8201"/>
                  </a:lnTo>
                  <a:lnTo>
                    <a:pt x="46766" y="1208"/>
                  </a:lnTo>
                  <a:lnTo>
                    <a:pt x="112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786"/>
          <p:cNvGrpSpPr/>
          <p:nvPr/>
        </p:nvGrpSpPr>
        <p:grpSpPr>
          <a:xfrm>
            <a:off x="10553700" y="5819775"/>
            <a:ext cx="282502" cy="194625"/>
            <a:chOff x="10553700" y="5819775"/>
            <a:chExt cx="282502" cy="194625"/>
          </a:xfrm>
        </p:grpSpPr>
        <p:sp>
          <p:nvSpPr>
            <p:cNvPr id="340" name="SMARTInkShape-4465"/>
            <p:cNvSpPr/>
            <p:nvPr>
              <p:custDataLst>
                <p:tags r:id="rId37"/>
              </p:custDataLst>
            </p:nvPr>
          </p:nvSpPr>
          <p:spPr>
            <a:xfrm>
              <a:off x="10726130" y="5863134"/>
              <a:ext cx="110072" cy="148988"/>
            </a:xfrm>
            <a:custGeom>
              <a:avLst/>
              <a:gdLst/>
              <a:ahLst/>
              <a:cxnLst/>
              <a:rect l="0" t="0" r="0" b="0"/>
              <a:pathLst>
                <a:path w="110072" h="148988">
                  <a:moveTo>
                    <a:pt x="56170" y="32841"/>
                  </a:moveTo>
                  <a:lnTo>
                    <a:pt x="56170" y="32841"/>
                  </a:lnTo>
                  <a:lnTo>
                    <a:pt x="56170" y="10451"/>
                  </a:lnTo>
                  <a:lnTo>
                    <a:pt x="53346" y="4193"/>
                  </a:lnTo>
                  <a:lnTo>
                    <a:pt x="51113" y="1043"/>
                  </a:lnTo>
                  <a:lnTo>
                    <a:pt x="47507" y="0"/>
                  </a:lnTo>
                  <a:lnTo>
                    <a:pt x="37856" y="1665"/>
                  </a:lnTo>
                  <a:lnTo>
                    <a:pt x="29334" y="8754"/>
                  </a:lnTo>
                  <a:lnTo>
                    <a:pt x="10181" y="35609"/>
                  </a:lnTo>
                  <a:lnTo>
                    <a:pt x="2328" y="72350"/>
                  </a:lnTo>
                  <a:lnTo>
                    <a:pt x="0" y="101580"/>
                  </a:lnTo>
                  <a:lnTo>
                    <a:pt x="5100" y="119483"/>
                  </a:lnTo>
                  <a:lnTo>
                    <a:pt x="9423" y="128703"/>
                  </a:lnTo>
                  <a:lnTo>
                    <a:pt x="22694" y="141769"/>
                  </a:lnTo>
                  <a:lnTo>
                    <a:pt x="30677" y="146735"/>
                  </a:lnTo>
                  <a:lnTo>
                    <a:pt x="38116" y="148987"/>
                  </a:lnTo>
                  <a:lnTo>
                    <a:pt x="52025" y="148666"/>
                  </a:lnTo>
                  <a:lnTo>
                    <a:pt x="81871" y="137480"/>
                  </a:lnTo>
                  <a:lnTo>
                    <a:pt x="96874" y="123797"/>
                  </a:lnTo>
                  <a:lnTo>
                    <a:pt x="102356" y="115704"/>
                  </a:lnTo>
                  <a:lnTo>
                    <a:pt x="110071" y="79030"/>
                  </a:lnTo>
                  <a:lnTo>
                    <a:pt x="106231" y="55486"/>
                  </a:lnTo>
                  <a:lnTo>
                    <a:pt x="97469" y="36556"/>
                  </a:lnTo>
                  <a:lnTo>
                    <a:pt x="86519" y="24614"/>
                  </a:lnTo>
                  <a:lnTo>
                    <a:pt x="71775" y="18601"/>
                  </a:lnTo>
                  <a:lnTo>
                    <a:pt x="46645" y="1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466"/>
            <p:cNvSpPr/>
            <p:nvPr>
              <p:custDataLst>
                <p:tags r:id="rId38"/>
              </p:custDataLst>
            </p:nvPr>
          </p:nvSpPr>
          <p:spPr>
            <a:xfrm>
              <a:off x="10553700" y="5819775"/>
              <a:ext cx="112663" cy="194625"/>
            </a:xfrm>
            <a:custGeom>
              <a:avLst/>
              <a:gdLst/>
              <a:ahLst/>
              <a:cxnLst/>
              <a:rect l="0" t="0" r="0" b="0"/>
              <a:pathLst>
                <a:path w="112663" h="194625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6546" y="5488"/>
                  </a:lnTo>
                  <a:lnTo>
                    <a:pt x="7538" y="4716"/>
                  </a:lnTo>
                  <a:lnTo>
                    <a:pt x="8202" y="3144"/>
                  </a:lnTo>
                  <a:lnTo>
                    <a:pt x="14581" y="1397"/>
                  </a:lnTo>
                  <a:lnTo>
                    <a:pt x="59327" y="82"/>
                  </a:lnTo>
                  <a:lnTo>
                    <a:pt x="71524" y="2858"/>
                  </a:lnTo>
                  <a:lnTo>
                    <a:pt x="76257" y="5081"/>
                  </a:lnTo>
                  <a:lnTo>
                    <a:pt x="79415" y="8679"/>
                  </a:lnTo>
                  <a:lnTo>
                    <a:pt x="82920" y="18321"/>
                  </a:lnTo>
                  <a:lnTo>
                    <a:pt x="81738" y="23856"/>
                  </a:lnTo>
                  <a:lnTo>
                    <a:pt x="74780" y="35649"/>
                  </a:lnTo>
                  <a:lnTo>
                    <a:pt x="53907" y="54190"/>
                  </a:lnTo>
                  <a:lnTo>
                    <a:pt x="39481" y="61126"/>
                  </a:lnTo>
                  <a:lnTo>
                    <a:pt x="28131" y="65267"/>
                  </a:lnTo>
                  <a:lnTo>
                    <a:pt x="25103" y="67853"/>
                  </a:lnTo>
                  <a:lnTo>
                    <a:pt x="20245" y="74552"/>
                  </a:lnTo>
                  <a:lnTo>
                    <a:pt x="20906" y="75101"/>
                  </a:lnTo>
                  <a:lnTo>
                    <a:pt x="67987" y="89414"/>
                  </a:lnTo>
                  <a:lnTo>
                    <a:pt x="95638" y="103634"/>
                  </a:lnTo>
                  <a:lnTo>
                    <a:pt x="106006" y="115204"/>
                  </a:lnTo>
                  <a:lnTo>
                    <a:pt x="110614" y="127402"/>
                  </a:lnTo>
                  <a:lnTo>
                    <a:pt x="112662" y="139879"/>
                  </a:lnTo>
                  <a:lnTo>
                    <a:pt x="107928" y="152479"/>
                  </a:lnTo>
                  <a:lnTo>
                    <a:pt x="92698" y="172760"/>
                  </a:lnTo>
                  <a:lnTo>
                    <a:pt x="77678" y="183598"/>
                  </a:lnTo>
                  <a:lnTo>
                    <a:pt x="54766" y="193511"/>
                  </a:lnTo>
                  <a:lnTo>
                    <a:pt x="48153" y="194624"/>
                  </a:lnTo>
                  <a:lnTo>
                    <a:pt x="37981" y="193038"/>
                  </a:lnTo>
                  <a:lnTo>
                    <a:pt x="35905" y="191134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787"/>
          <p:cNvGrpSpPr/>
          <p:nvPr/>
        </p:nvGrpSpPr>
        <p:grpSpPr>
          <a:xfrm>
            <a:off x="1030140" y="6286500"/>
            <a:ext cx="446236" cy="443919"/>
            <a:chOff x="1030140" y="6286500"/>
            <a:chExt cx="446236" cy="443919"/>
          </a:xfrm>
        </p:grpSpPr>
        <p:sp>
          <p:nvSpPr>
            <p:cNvPr id="343" name="SMARTInkShape-4467"/>
            <p:cNvSpPr/>
            <p:nvPr>
              <p:custDataLst>
                <p:tags r:id="rId32"/>
              </p:custDataLst>
            </p:nvPr>
          </p:nvSpPr>
          <p:spPr>
            <a:xfrm>
              <a:off x="1376068" y="6553200"/>
              <a:ext cx="100308" cy="18658"/>
            </a:xfrm>
            <a:custGeom>
              <a:avLst/>
              <a:gdLst/>
              <a:ahLst/>
              <a:cxnLst/>
              <a:rect l="0" t="0" r="0" b="0"/>
              <a:pathLst>
                <a:path w="100308" h="18658">
                  <a:moveTo>
                    <a:pt x="5057" y="9525"/>
                  </a:moveTo>
                  <a:lnTo>
                    <a:pt x="5057" y="9525"/>
                  </a:lnTo>
                  <a:lnTo>
                    <a:pt x="5057" y="14581"/>
                  </a:lnTo>
                  <a:lnTo>
                    <a:pt x="3999" y="16070"/>
                  </a:lnTo>
                  <a:lnTo>
                    <a:pt x="2235" y="17063"/>
                  </a:lnTo>
                  <a:lnTo>
                    <a:pt x="0" y="17725"/>
                  </a:lnTo>
                  <a:lnTo>
                    <a:pt x="628" y="18167"/>
                  </a:lnTo>
                  <a:lnTo>
                    <a:pt x="6969" y="18657"/>
                  </a:lnTo>
                  <a:lnTo>
                    <a:pt x="53686" y="5757"/>
                  </a:lnTo>
                  <a:lnTo>
                    <a:pt x="100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468"/>
            <p:cNvSpPr/>
            <p:nvPr>
              <p:custDataLst>
                <p:tags r:id="rId33"/>
              </p:custDataLst>
            </p:nvPr>
          </p:nvSpPr>
          <p:spPr>
            <a:xfrm>
              <a:off x="1362075" y="648652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0098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469"/>
            <p:cNvSpPr/>
            <p:nvPr>
              <p:custDataLst>
                <p:tags r:id="rId34"/>
              </p:custDataLst>
            </p:nvPr>
          </p:nvSpPr>
          <p:spPr>
            <a:xfrm>
              <a:off x="1048177" y="6286500"/>
              <a:ext cx="94824" cy="76201"/>
            </a:xfrm>
            <a:custGeom>
              <a:avLst/>
              <a:gdLst/>
              <a:ahLst/>
              <a:cxnLst/>
              <a:rect l="0" t="0" r="0" b="0"/>
              <a:pathLst>
                <a:path w="94824" h="76201">
                  <a:moveTo>
                    <a:pt x="18623" y="0"/>
                  </a:moveTo>
                  <a:lnTo>
                    <a:pt x="18623" y="0"/>
                  </a:lnTo>
                  <a:lnTo>
                    <a:pt x="18623" y="5056"/>
                  </a:lnTo>
                  <a:lnTo>
                    <a:pt x="6864" y="52663"/>
                  </a:lnTo>
                  <a:lnTo>
                    <a:pt x="1733" y="65345"/>
                  </a:lnTo>
                  <a:lnTo>
                    <a:pt x="0" y="74056"/>
                  </a:lnTo>
                  <a:lnTo>
                    <a:pt x="18887" y="28584"/>
                  </a:lnTo>
                  <a:lnTo>
                    <a:pt x="35807" y="2439"/>
                  </a:lnTo>
                  <a:lnTo>
                    <a:pt x="37487" y="2684"/>
                  </a:lnTo>
                  <a:lnTo>
                    <a:pt x="42177" y="5779"/>
                  </a:lnTo>
                  <a:lnTo>
                    <a:pt x="69122" y="47974"/>
                  </a:lnTo>
                  <a:lnTo>
                    <a:pt x="9482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470"/>
            <p:cNvSpPr/>
            <p:nvPr>
              <p:custDataLst>
                <p:tags r:id="rId35"/>
              </p:custDataLst>
            </p:nvPr>
          </p:nvSpPr>
          <p:spPr>
            <a:xfrm>
              <a:off x="1190625" y="65817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471"/>
            <p:cNvSpPr/>
            <p:nvPr>
              <p:custDataLst>
                <p:tags r:id="rId36"/>
              </p:custDataLst>
            </p:nvPr>
          </p:nvSpPr>
          <p:spPr>
            <a:xfrm>
              <a:off x="1030140" y="6441314"/>
              <a:ext cx="92866" cy="289105"/>
            </a:xfrm>
            <a:custGeom>
              <a:avLst/>
              <a:gdLst/>
              <a:ahLst/>
              <a:cxnLst/>
              <a:rect l="0" t="0" r="0" b="0"/>
              <a:pathLst>
                <a:path w="92866" h="289105">
                  <a:moveTo>
                    <a:pt x="17610" y="130936"/>
                  </a:moveTo>
                  <a:lnTo>
                    <a:pt x="17610" y="130936"/>
                  </a:lnTo>
                  <a:lnTo>
                    <a:pt x="9409" y="122736"/>
                  </a:lnTo>
                  <a:lnTo>
                    <a:pt x="10026" y="122294"/>
                  </a:lnTo>
                  <a:lnTo>
                    <a:pt x="16402" y="121527"/>
                  </a:lnTo>
                  <a:lnTo>
                    <a:pt x="17073" y="124284"/>
                  </a:lnTo>
                  <a:lnTo>
                    <a:pt x="17252" y="126501"/>
                  </a:lnTo>
                  <a:lnTo>
                    <a:pt x="22560" y="139735"/>
                  </a:lnTo>
                  <a:lnTo>
                    <a:pt x="18994" y="187259"/>
                  </a:lnTo>
                  <a:lnTo>
                    <a:pt x="17883" y="231079"/>
                  </a:lnTo>
                  <a:lnTo>
                    <a:pt x="17646" y="272365"/>
                  </a:lnTo>
                  <a:lnTo>
                    <a:pt x="17615" y="289104"/>
                  </a:lnTo>
                  <a:lnTo>
                    <a:pt x="14788" y="249861"/>
                  </a:lnTo>
                  <a:lnTo>
                    <a:pt x="10071" y="212387"/>
                  </a:lnTo>
                  <a:lnTo>
                    <a:pt x="5851" y="170592"/>
                  </a:lnTo>
                  <a:lnTo>
                    <a:pt x="0" y="128656"/>
                  </a:lnTo>
                  <a:lnTo>
                    <a:pt x="5390" y="84781"/>
                  </a:lnTo>
                  <a:lnTo>
                    <a:pt x="10375" y="43816"/>
                  </a:lnTo>
                  <a:lnTo>
                    <a:pt x="15466" y="25747"/>
                  </a:lnTo>
                  <a:lnTo>
                    <a:pt x="16181" y="19535"/>
                  </a:lnTo>
                  <a:lnTo>
                    <a:pt x="18774" y="14335"/>
                  </a:lnTo>
                  <a:lnTo>
                    <a:pt x="27300" y="5736"/>
                  </a:lnTo>
                  <a:lnTo>
                    <a:pt x="35322" y="1208"/>
                  </a:lnTo>
                  <a:lnTo>
                    <a:pt x="38943" y="0"/>
                  </a:lnTo>
                  <a:lnTo>
                    <a:pt x="42415" y="254"/>
                  </a:lnTo>
                  <a:lnTo>
                    <a:pt x="49096" y="3358"/>
                  </a:lnTo>
                  <a:lnTo>
                    <a:pt x="58807" y="21168"/>
                  </a:lnTo>
                  <a:lnTo>
                    <a:pt x="63330" y="41498"/>
                  </a:lnTo>
                  <a:lnTo>
                    <a:pt x="61566" y="54496"/>
                  </a:lnTo>
                  <a:lnTo>
                    <a:pt x="46331" y="100705"/>
                  </a:lnTo>
                  <a:lnTo>
                    <a:pt x="47341" y="101257"/>
                  </a:lnTo>
                  <a:lnTo>
                    <a:pt x="51285" y="101870"/>
                  </a:lnTo>
                  <a:lnTo>
                    <a:pt x="56565" y="104965"/>
                  </a:lnTo>
                  <a:lnTo>
                    <a:pt x="83042" y="129795"/>
                  </a:lnTo>
                  <a:lnTo>
                    <a:pt x="89024" y="138543"/>
                  </a:lnTo>
                  <a:lnTo>
                    <a:pt x="92392" y="149418"/>
                  </a:lnTo>
                  <a:lnTo>
                    <a:pt x="92865" y="152782"/>
                  </a:lnTo>
                  <a:lnTo>
                    <a:pt x="87745" y="162164"/>
                  </a:lnTo>
                  <a:lnTo>
                    <a:pt x="83417" y="167631"/>
                  </a:lnTo>
                  <a:lnTo>
                    <a:pt x="72963" y="173703"/>
                  </a:lnTo>
                  <a:lnTo>
                    <a:pt x="54062" y="177602"/>
                  </a:lnTo>
                  <a:lnTo>
                    <a:pt x="46863" y="175312"/>
                  </a:lnTo>
                  <a:lnTo>
                    <a:pt x="36660" y="16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788"/>
          <p:cNvGrpSpPr/>
          <p:nvPr/>
        </p:nvGrpSpPr>
        <p:grpSpPr>
          <a:xfrm>
            <a:off x="1857375" y="6376524"/>
            <a:ext cx="361951" cy="138577"/>
            <a:chOff x="1857375" y="6376524"/>
            <a:chExt cx="361951" cy="138577"/>
          </a:xfrm>
        </p:grpSpPr>
        <p:sp>
          <p:nvSpPr>
            <p:cNvPr id="349" name="SMARTInkShape-4472"/>
            <p:cNvSpPr/>
            <p:nvPr>
              <p:custDataLst>
                <p:tags r:id="rId29"/>
              </p:custDataLst>
            </p:nvPr>
          </p:nvSpPr>
          <p:spPr>
            <a:xfrm>
              <a:off x="2152650" y="64389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43853" y="96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473"/>
            <p:cNvSpPr/>
            <p:nvPr>
              <p:custDataLst>
                <p:tags r:id="rId30"/>
              </p:custDataLst>
            </p:nvPr>
          </p:nvSpPr>
          <p:spPr>
            <a:xfrm>
              <a:off x="1992994" y="6402517"/>
              <a:ext cx="62023" cy="99472"/>
            </a:xfrm>
            <a:custGeom>
              <a:avLst/>
              <a:gdLst/>
              <a:ahLst/>
              <a:cxnLst/>
              <a:rect l="0" t="0" r="0" b="0"/>
              <a:pathLst>
                <a:path w="62023" h="99472">
                  <a:moveTo>
                    <a:pt x="54881" y="17333"/>
                  </a:moveTo>
                  <a:lnTo>
                    <a:pt x="54881" y="17333"/>
                  </a:lnTo>
                  <a:lnTo>
                    <a:pt x="54881" y="12277"/>
                  </a:lnTo>
                  <a:lnTo>
                    <a:pt x="52059" y="6972"/>
                  </a:lnTo>
                  <a:lnTo>
                    <a:pt x="49825" y="4076"/>
                  </a:lnTo>
                  <a:lnTo>
                    <a:pt x="44520" y="858"/>
                  </a:lnTo>
                  <a:lnTo>
                    <a:pt x="41623" y="0"/>
                  </a:lnTo>
                  <a:lnTo>
                    <a:pt x="38634" y="486"/>
                  </a:lnTo>
                  <a:lnTo>
                    <a:pt x="18025" y="11691"/>
                  </a:lnTo>
                  <a:lnTo>
                    <a:pt x="9220" y="20470"/>
                  </a:lnTo>
                  <a:lnTo>
                    <a:pt x="5390" y="25775"/>
                  </a:lnTo>
                  <a:lnTo>
                    <a:pt x="0" y="53466"/>
                  </a:lnTo>
                  <a:lnTo>
                    <a:pt x="1562" y="67964"/>
                  </a:lnTo>
                  <a:lnTo>
                    <a:pt x="11188" y="90952"/>
                  </a:lnTo>
                  <a:lnTo>
                    <a:pt x="15169" y="94988"/>
                  </a:lnTo>
                  <a:lnTo>
                    <a:pt x="25236" y="99471"/>
                  </a:lnTo>
                  <a:lnTo>
                    <a:pt x="30885" y="98550"/>
                  </a:lnTo>
                  <a:lnTo>
                    <a:pt x="47889" y="88199"/>
                  </a:lnTo>
                  <a:lnTo>
                    <a:pt x="56359" y="81285"/>
                  </a:lnTo>
                  <a:lnTo>
                    <a:pt x="60830" y="71861"/>
                  </a:lnTo>
                  <a:lnTo>
                    <a:pt x="62022" y="66386"/>
                  </a:lnTo>
                  <a:lnTo>
                    <a:pt x="58643" y="43509"/>
                  </a:lnTo>
                  <a:lnTo>
                    <a:pt x="50939" y="21678"/>
                  </a:lnTo>
                  <a:lnTo>
                    <a:pt x="46962" y="17055"/>
                  </a:lnTo>
                  <a:lnTo>
                    <a:pt x="26306" y="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474"/>
            <p:cNvSpPr/>
            <p:nvPr>
              <p:custDataLst>
                <p:tags r:id="rId31"/>
              </p:custDataLst>
            </p:nvPr>
          </p:nvSpPr>
          <p:spPr>
            <a:xfrm>
              <a:off x="1857375" y="6376524"/>
              <a:ext cx="93140" cy="138577"/>
            </a:xfrm>
            <a:custGeom>
              <a:avLst/>
              <a:gdLst/>
              <a:ahLst/>
              <a:cxnLst/>
              <a:rect l="0" t="0" r="0" b="0"/>
              <a:pathLst>
                <a:path w="93140" h="138577">
                  <a:moveTo>
                    <a:pt x="0" y="14751"/>
                  </a:moveTo>
                  <a:lnTo>
                    <a:pt x="0" y="14751"/>
                  </a:lnTo>
                  <a:lnTo>
                    <a:pt x="5056" y="9695"/>
                  </a:lnTo>
                  <a:lnTo>
                    <a:pt x="13183" y="7212"/>
                  </a:lnTo>
                  <a:lnTo>
                    <a:pt x="22793" y="5050"/>
                  </a:lnTo>
                  <a:lnTo>
                    <a:pt x="30591" y="562"/>
                  </a:lnTo>
                  <a:lnTo>
                    <a:pt x="34153" y="0"/>
                  </a:lnTo>
                  <a:lnTo>
                    <a:pt x="37585" y="685"/>
                  </a:lnTo>
                  <a:lnTo>
                    <a:pt x="47472" y="3880"/>
                  </a:lnTo>
                  <a:lnTo>
                    <a:pt x="50698" y="4329"/>
                  </a:lnTo>
                  <a:lnTo>
                    <a:pt x="52849" y="5686"/>
                  </a:lnTo>
                  <a:lnTo>
                    <a:pt x="54283" y="7649"/>
                  </a:lnTo>
                  <a:lnTo>
                    <a:pt x="55238" y="10017"/>
                  </a:lnTo>
                  <a:lnTo>
                    <a:pt x="53478" y="18291"/>
                  </a:lnTo>
                  <a:lnTo>
                    <a:pt x="48781" y="35794"/>
                  </a:lnTo>
                  <a:lnTo>
                    <a:pt x="42494" y="42800"/>
                  </a:lnTo>
                  <a:lnTo>
                    <a:pt x="34762" y="49442"/>
                  </a:lnTo>
                  <a:lnTo>
                    <a:pt x="29350" y="58074"/>
                  </a:lnTo>
                  <a:lnTo>
                    <a:pt x="23631" y="61101"/>
                  </a:lnTo>
                  <a:lnTo>
                    <a:pt x="24220" y="61526"/>
                  </a:lnTo>
                  <a:lnTo>
                    <a:pt x="67127" y="69971"/>
                  </a:lnTo>
                  <a:lnTo>
                    <a:pt x="76754" y="75629"/>
                  </a:lnTo>
                  <a:lnTo>
                    <a:pt x="88123" y="89821"/>
                  </a:lnTo>
                  <a:lnTo>
                    <a:pt x="93139" y="107433"/>
                  </a:lnTo>
                  <a:lnTo>
                    <a:pt x="91489" y="116973"/>
                  </a:lnTo>
                  <a:lnTo>
                    <a:pt x="89568" y="120999"/>
                  </a:lnTo>
                  <a:lnTo>
                    <a:pt x="78966" y="128294"/>
                  </a:lnTo>
                  <a:lnTo>
                    <a:pt x="56403" y="136544"/>
                  </a:lnTo>
                  <a:lnTo>
                    <a:pt x="28575" y="138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789"/>
          <p:cNvGrpSpPr/>
          <p:nvPr/>
        </p:nvGrpSpPr>
        <p:grpSpPr>
          <a:xfrm>
            <a:off x="1905000" y="6290638"/>
            <a:ext cx="809626" cy="300663"/>
            <a:chOff x="1905000" y="6290638"/>
            <a:chExt cx="809626" cy="300663"/>
          </a:xfrm>
        </p:grpSpPr>
        <p:sp>
          <p:nvSpPr>
            <p:cNvPr id="353" name="SMARTInkShape-4475"/>
            <p:cNvSpPr/>
            <p:nvPr>
              <p:custDataLst>
                <p:tags r:id="rId24"/>
              </p:custDataLst>
            </p:nvPr>
          </p:nvSpPr>
          <p:spPr>
            <a:xfrm>
              <a:off x="2581275" y="6391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1" y="9409"/>
                  </a:lnTo>
                  <a:lnTo>
                    <a:pt x="8936" y="12296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476"/>
            <p:cNvSpPr/>
            <p:nvPr>
              <p:custDataLst>
                <p:tags r:id="rId25"/>
              </p:custDataLst>
            </p:nvPr>
          </p:nvSpPr>
          <p:spPr>
            <a:xfrm>
              <a:off x="2421144" y="6334518"/>
              <a:ext cx="102982" cy="94858"/>
            </a:xfrm>
            <a:custGeom>
              <a:avLst/>
              <a:gdLst/>
              <a:ahLst/>
              <a:cxnLst/>
              <a:rect l="0" t="0" r="0" b="0"/>
              <a:pathLst>
                <a:path w="102982" h="94858">
                  <a:moveTo>
                    <a:pt x="17256" y="9132"/>
                  </a:moveTo>
                  <a:lnTo>
                    <a:pt x="17256" y="9132"/>
                  </a:lnTo>
                  <a:lnTo>
                    <a:pt x="12200" y="9132"/>
                  </a:lnTo>
                  <a:lnTo>
                    <a:pt x="10710" y="8074"/>
                  </a:lnTo>
                  <a:lnTo>
                    <a:pt x="9717" y="6310"/>
                  </a:lnTo>
                  <a:lnTo>
                    <a:pt x="8123" y="931"/>
                  </a:lnTo>
                  <a:lnTo>
                    <a:pt x="9051" y="490"/>
                  </a:lnTo>
                  <a:lnTo>
                    <a:pt x="12904" y="0"/>
                  </a:lnTo>
                  <a:lnTo>
                    <a:pt x="18144" y="2604"/>
                  </a:lnTo>
                  <a:lnTo>
                    <a:pt x="30131" y="12900"/>
                  </a:lnTo>
                  <a:lnTo>
                    <a:pt x="39533" y="27065"/>
                  </a:lnTo>
                  <a:lnTo>
                    <a:pt x="43965" y="39610"/>
                  </a:lnTo>
                  <a:lnTo>
                    <a:pt x="43529" y="43209"/>
                  </a:lnTo>
                  <a:lnTo>
                    <a:pt x="40222" y="50030"/>
                  </a:lnTo>
                  <a:lnTo>
                    <a:pt x="21744" y="73771"/>
                  </a:lnTo>
                  <a:lnTo>
                    <a:pt x="20247" y="77625"/>
                  </a:lnTo>
                  <a:lnTo>
                    <a:pt x="18192" y="80194"/>
                  </a:lnTo>
                  <a:lnTo>
                    <a:pt x="0" y="93333"/>
                  </a:lnTo>
                  <a:lnTo>
                    <a:pt x="4648" y="94180"/>
                  </a:lnTo>
                  <a:lnTo>
                    <a:pt x="48219" y="94830"/>
                  </a:lnTo>
                  <a:lnTo>
                    <a:pt x="102981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477"/>
            <p:cNvSpPr/>
            <p:nvPr>
              <p:custDataLst>
                <p:tags r:id="rId26"/>
              </p:custDataLst>
            </p:nvPr>
          </p:nvSpPr>
          <p:spPr>
            <a:xfrm>
              <a:off x="2277799" y="6353612"/>
              <a:ext cx="132027" cy="109798"/>
            </a:xfrm>
            <a:custGeom>
              <a:avLst/>
              <a:gdLst/>
              <a:ahLst/>
              <a:cxnLst/>
              <a:rect l="0" t="0" r="0" b="0"/>
              <a:pathLst>
                <a:path w="132027" h="109798">
                  <a:moveTo>
                    <a:pt x="8201" y="28138"/>
                  </a:moveTo>
                  <a:lnTo>
                    <a:pt x="8201" y="28138"/>
                  </a:lnTo>
                  <a:lnTo>
                    <a:pt x="3145" y="28138"/>
                  </a:lnTo>
                  <a:lnTo>
                    <a:pt x="1655" y="27080"/>
                  </a:lnTo>
                  <a:lnTo>
                    <a:pt x="662" y="25316"/>
                  </a:lnTo>
                  <a:lnTo>
                    <a:pt x="0" y="23082"/>
                  </a:lnTo>
                  <a:lnTo>
                    <a:pt x="1675" y="20534"/>
                  </a:lnTo>
                  <a:lnTo>
                    <a:pt x="9181" y="14881"/>
                  </a:lnTo>
                  <a:lnTo>
                    <a:pt x="44229" y="1775"/>
                  </a:lnTo>
                  <a:lnTo>
                    <a:pt x="63648" y="0"/>
                  </a:lnTo>
                  <a:lnTo>
                    <a:pt x="72708" y="2579"/>
                  </a:lnTo>
                  <a:lnTo>
                    <a:pt x="76606" y="4749"/>
                  </a:lnTo>
                  <a:lnTo>
                    <a:pt x="78146" y="9370"/>
                  </a:lnTo>
                  <a:lnTo>
                    <a:pt x="77035" y="22971"/>
                  </a:lnTo>
                  <a:lnTo>
                    <a:pt x="61808" y="62888"/>
                  </a:lnTo>
                  <a:lnTo>
                    <a:pt x="38891" y="93352"/>
                  </a:lnTo>
                  <a:lnTo>
                    <a:pt x="37716" y="98750"/>
                  </a:lnTo>
                  <a:lnTo>
                    <a:pt x="38461" y="100613"/>
                  </a:lnTo>
                  <a:lnTo>
                    <a:pt x="40016" y="101854"/>
                  </a:lnTo>
                  <a:lnTo>
                    <a:pt x="44566" y="103234"/>
                  </a:lnTo>
                  <a:lnTo>
                    <a:pt x="87985" y="109797"/>
                  </a:lnTo>
                  <a:lnTo>
                    <a:pt x="132026" y="104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478"/>
            <p:cNvSpPr/>
            <p:nvPr>
              <p:custDataLst>
                <p:tags r:id="rId27"/>
              </p:custDataLst>
            </p:nvPr>
          </p:nvSpPr>
          <p:spPr>
            <a:xfrm>
              <a:off x="1905000" y="6524625"/>
              <a:ext cx="685801" cy="66676"/>
            </a:xfrm>
            <a:custGeom>
              <a:avLst/>
              <a:gdLst/>
              <a:ahLst/>
              <a:cxnLst/>
              <a:rect l="0" t="0" r="0" b="0"/>
              <a:pathLst>
                <a:path w="685801" h="66676">
                  <a:moveTo>
                    <a:pt x="0" y="66675"/>
                  </a:moveTo>
                  <a:lnTo>
                    <a:pt x="0" y="66675"/>
                  </a:lnTo>
                  <a:lnTo>
                    <a:pt x="18363" y="65617"/>
                  </a:lnTo>
                  <a:lnTo>
                    <a:pt x="58314" y="53418"/>
                  </a:lnTo>
                  <a:lnTo>
                    <a:pt x="101239" y="44285"/>
                  </a:lnTo>
                  <a:lnTo>
                    <a:pt x="144062" y="39933"/>
                  </a:lnTo>
                  <a:lnTo>
                    <a:pt x="188617" y="33587"/>
                  </a:lnTo>
                  <a:lnTo>
                    <a:pt x="235333" y="30060"/>
                  </a:lnTo>
                  <a:lnTo>
                    <a:pt x="282689" y="29015"/>
                  </a:lnTo>
                  <a:lnTo>
                    <a:pt x="317198" y="25949"/>
                  </a:lnTo>
                  <a:lnTo>
                    <a:pt x="353702" y="22116"/>
                  </a:lnTo>
                  <a:lnTo>
                    <a:pt x="391092" y="20413"/>
                  </a:lnTo>
                  <a:lnTo>
                    <a:pt x="426055" y="19655"/>
                  </a:lnTo>
                  <a:lnTo>
                    <a:pt x="459233" y="18261"/>
                  </a:lnTo>
                  <a:lnTo>
                    <a:pt x="491617" y="14113"/>
                  </a:lnTo>
                  <a:lnTo>
                    <a:pt x="523649" y="11564"/>
                  </a:lnTo>
                  <a:lnTo>
                    <a:pt x="555525" y="10432"/>
                  </a:lnTo>
                  <a:lnTo>
                    <a:pt x="602162" y="8735"/>
                  </a:lnTo>
                  <a:lnTo>
                    <a:pt x="642203" y="3059"/>
                  </a:lnTo>
                  <a:lnTo>
                    <a:pt x="685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479"/>
            <p:cNvSpPr/>
            <p:nvPr>
              <p:custDataLst>
                <p:tags r:id="rId28"/>
              </p:custDataLst>
            </p:nvPr>
          </p:nvSpPr>
          <p:spPr>
            <a:xfrm>
              <a:off x="2638425" y="6290638"/>
              <a:ext cx="76201" cy="143771"/>
            </a:xfrm>
            <a:custGeom>
              <a:avLst/>
              <a:gdLst/>
              <a:ahLst/>
              <a:cxnLst/>
              <a:rect l="0" t="0" r="0" b="0"/>
              <a:pathLst>
                <a:path w="76201" h="143771">
                  <a:moveTo>
                    <a:pt x="76200" y="24437"/>
                  </a:moveTo>
                  <a:lnTo>
                    <a:pt x="76200" y="24437"/>
                  </a:lnTo>
                  <a:lnTo>
                    <a:pt x="76200" y="481"/>
                  </a:lnTo>
                  <a:lnTo>
                    <a:pt x="74083" y="0"/>
                  </a:lnTo>
                  <a:lnTo>
                    <a:pt x="66087" y="2288"/>
                  </a:lnTo>
                  <a:lnTo>
                    <a:pt x="26791" y="27696"/>
                  </a:lnTo>
                  <a:lnTo>
                    <a:pt x="22491" y="33999"/>
                  </a:lnTo>
                  <a:lnTo>
                    <a:pt x="21344" y="37162"/>
                  </a:lnTo>
                  <a:lnTo>
                    <a:pt x="19521" y="39270"/>
                  </a:lnTo>
                  <a:lnTo>
                    <a:pt x="12957" y="43296"/>
                  </a:lnTo>
                  <a:lnTo>
                    <a:pt x="11050" y="47988"/>
                  </a:lnTo>
                  <a:lnTo>
                    <a:pt x="9977" y="56580"/>
                  </a:lnTo>
                  <a:lnTo>
                    <a:pt x="10885" y="58566"/>
                  </a:lnTo>
                  <a:lnTo>
                    <a:pt x="12548" y="59889"/>
                  </a:lnTo>
                  <a:lnTo>
                    <a:pt x="17766" y="62014"/>
                  </a:lnTo>
                  <a:lnTo>
                    <a:pt x="15657" y="62304"/>
                  </a:lnTo>
                  <a:lnTo>
                    <a:pt x="9884" y="62523"/>
                  </a:lnTo>
                  <a:lnTo>
                    <a:pt x="14688" y="62533"/>
                  </a:lnTo>
                  <a:lnTo>
                    <a:pt x="19933" y="65357"/>
                  </a:lnTo>
                  <a:lnTo>
                    <a:pt x="26868" y="70738"/>
                  </a:lnTo>
                  <a:lnTo>
                    <a:pt x="42388" y="72858"/>
                  </a:lnTo>
                  <a:lnTo>
                    <a:pt x="49884" y="77002"/>
                  </a:lnTo>
                  <a:lnTo>
                    <a:pt x="68807" y="94832"/>
                  </a:lnTo>
                  <a:lnTo>
                    <a:pt x="72914" y="102643"/>
                  </a:lnTo>
                  <a:lnTo>
                    <a:pt x="71893" y="107266"/>
                  </a:lnTo>
                  <a:lnTo>
                    <a:pt x="57867" y="127072"/>
                  </a:lnTo>
                  <a:lnTo>
                    <a:pt x="54453" y="130961"/>
                  </a:lnTo>
                  <a:lnTo>
                    <a:pt x="45015" y="135281"/>
                  </a:lnTo>
                  <a:lnTo>
                    <a:pt x="16590" y="143770"/>
                  </a:lnTo>
                  <a:lnTo>
                    <a:pt x="0" y="138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790"/>
          <p:cNvGrpSpPr/>
          <p:nvPr/>
        </p:nvGrpSpPr>
        <p:grpSpPr>
          <a:xfrm>
            <a:off x="1952625" y="6621804"/>
            <a:ext cx="333376" cy="150472"/>
            <a:chOff x="1952625" y="6621804"/>
            <a:chExt cx="333376" cy="150472"/>
          </a:xfrm>
        </p:grpSpPr>
        <p:sp>
          <p:nvSpPr>
            <p:cNvPr id="359" name="SMARTInkShape-4480"/>
            <p:cNvSpPr/>
            <p:nvPr>
              <p:custDataLst>
                <p:tags r:id="rId21"/>
              </p:custDataLst>
            </p:nvPr>
          </p:nvSpPr>
          <p:spPr>
            <a:xfrm>
              <a:off x="1952625" y="6658044"/>
              <a:ext cx="89701" cy="114232"/>
            </a:xfrm>
            <a:custGeom>
              <a:avLst/>
              <a:gdLst/>
              <a:ahLst/>
              <a:cxnLst/>
              <a:rect l="0" t="0" r="0" b="0"/>
              <a:pathLst>
                <a:path w="89701" h="114232">
                  <a:moveTo>
                    <a:pt x="0" y="18981"/>
                  </a:moveTo>
                  <a:lnTo>
                    <a:pt x="0" y="18981"/>
                  </a:lnTo>
                  <a:lnTo>
                    <a:pt x="14150" y="5889"/>
                  </a:lnTo>
                  <a:lnTo>
                    <a:pt x="21458" y="2579"/>
                  </a:lnTo>
                  <a:lnTo>
                    <a:pt x="41208" y="164"/>
                  </a:lnTo>
                  <a:lnTo>
                    <a:pt x="50780" y="0"/>
                  </a:lnTo>
                  <a:lnTo>
                    <a:pt x="52903" y="2094"/>
                  </a:lnTo>
                  <a:lnTo>
                    <a:pt x="55263" y="10064"/>
                  </a:lnTo>
                  <a:lnTo>
                    <a:pt x="56591" y="21396"/>
                  </a:lnTo>
                  <a:lnTo>
                    <a:pt x="51928" y="36512"/>
                  </a:lnTo>
                  <a:lnTo>
                    <a:pt x="43844" y="49341"/>
                  </a:lnTo>
                  <a:lnTo>
                    <a:pt x="37830" y="53641"/>
                  </a:lnTo>
                  <a:lnTo>
                    <a:pt x="30403" y="56401"/>
                  </a:lnTo>
                  <a:lnTo>
                    <a:pt x="32210" y="53956"/>
                  </a:lnTo>
                  <a:lnTo>
                    <a:pt x="34173" y="51823"/>
                  </a:lnTo>
                  <a:lnTo>
                    <a:pt x="39177" y="49452"/>
                  </a:lnTo>
                  <a:lnTo>
                    <a:pt x="51013" y="47931"/>
                  </a:lnTo>
                  <a:lnTo>
                    <a:pt x="78070" y="55790"/>
                  </a:lnTo>
                  <a:lnTo>
                    <a:pt x="85145" y="62151"/>
                  </a:lnTo>
                  <a:lnTo>
                    <a:pt x="88513" y="66811"/>
                  </a:lnTo>
                  <a:lnTo>
                    <a:pt x="89700" y="72034"/>
                  </a:lnTo>
                  <a:lnTo>
                    <a:pt x="88197" y="83483"/>
                  </a:lnTo>
                  <a:lnTo>
                    <a:pt x="81401" y="96771"/>
                  </a:lnTo>
                  <a:lnTo>
                    <a:pt x="72685" y="107411"/>
                  </a:lnTo>
                  <a:lnTo>
                    <a:pt x="63702" y="111200"/>
                  </a:lnTo>
                  <a:lnTo>
                    <a:pt x="38100" y="114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481"/>
            <p:cNvSpPr/>
            <p:nvPr>
              <p:custDataLst>
                <p:tags r:id="rId22"/>
              </p:custDataLst>
            </p:nvPr>
          </p:nvSpPr>
          <p:spPr>
            <a:xfrm>
              <a:off x="2076970" y="6621804"/>
              <a:ext cx="70141" cy="147150"/>
            </a:xfrm>
            <a:custGeom>
              <a:avLst/>
              <a:gdLst/>
              <a:ahLst/>
              <a:cxnLst/>
              <a:rect l="0" t="0" r="0" b="0"/>
              <a:pathLst>
                <a:path w="70141" h="147150">
                  <a:moveTo>
                    <a:pt x="37580" y="26646"/>
                  </a:moveTo>
                  <a:lnTo>
                    <a:pt x="37580" y="26646"/>
                  </a:lnTo>
                  <a:lnTo>
                    <a:pt x="37580" y="21590"/>
                  </a:lnTo>
                  <a:lnTo>
                    <a:pt x="34758" y="16285"/>
                  </a:lnTo>
                  <a:lnTo>
                    <a:pt x="29379" y="9313"/>
                  </a:lnTo>
                  <a:lnTo>
                    <a:pt x="25821" y="8360"/>
                  </a:lnTo>
                  <a:lnTo>
                    <a:pt x="23391" y="8104"/>
                  </a:lnTo>
                  <a:lnTo>
                    <a:pt x="21770" y="8994"/>
                  </a:lnTo>
                  <a:lnTo>
                    <a:pt x="20690" y="10645"/>
                  </a:lnTo>
                  <a:lnTo>
                    <a:pt x="19970" y="12804"/>
                  </a:lnTo>
                  <a:lnTo>
                    <a:pt x="3426" y="34173"/>
                  </a:lnTo>
                  <a:lnTo>
                    <a:pt x="0" y="52031"/>
                  </a:lnTo>
                  <a:lnTo>
                    <a:pt x="24400" y="79923"/>
                  </a:lnTo>
                  <a:lnTo>
                    <a:pt x="31016" y="86661"/>
                  </a:lnTo>
                  <a:lnTo>
                    <a:pt x="55922" y="100668"/>
                  </a:lnTo>
                  <a:lnTo>
                    <a:pt x="61607" y="111050"/>
                  </a:lnTo>
                  <a:lnTo>
                    <a:pt x="64807" y="123739"/>
                  </a:lnTo>
                  <a:lnTo>
                    <a:pt x="60699" y="139258"/>
                  </a:lnTo>
                  <a:lnTo>
                    <a:pt x="58285" y="142996"/>
                  </a:lnTo>
                  <a:lnTo>
                    <a:pt x="52779" y="147149"/>
                  </a:lnTo>
                  <a:lnTo>
                    <a:pt x="43982" y="146172"/>
                  </a:lnTo>
                  <a:lnTo>
                    <a:pt x="34075" y="142210"/>
                  </a:lnTo>
                  <a:lnTo>
                    <a:pt x="26145" y="136922"/>
                  </a:lnTo>
                  <a:lnTo>
                    <a:pt x="21914" y="125399"/>
                  </a:lnTo>
                  <a:lnTo>
                    <a:pt x="21092" y="109695"/>
                  </a:lnTo>
                  <a:lnTo>
                    <a:pt x="26580" y="85120"/>
                  </a:lnTo>
                  <a:lnTo>
                    <a:pt x="35967" y="69136"/>
                  </a:lnTo>
                  <a:lnTo>
                    <a:pt x="68957" y="25276"/>
                  </a:lnTo>
                  <a:lnTo>
                    <a:pt x="70140" y="21499"/>
                  </a:lnTo>
                  <a:lnTo>
                    <a:pt x="69870" y="17923"/>
                  </a:lnTo>
                  <a:lnTo>
                    <a:pt x="66748" y="11127"/>
                  </a:lnTo>
                  <a:lnTo>
                    <a:pt x="61832" y="4579"/>
                  </a:lnTo>
                  <a:lnTo>
                    <a:pt x="53298" y="964"/>
                  </a:lnTo>
                  <a:lnTo>
                    <a:pt x="48059" y="0"/>
                  </a:lnTo>
                  <a:lnTo>
                    <a:pt x="43507" y="415"/>
                  </a:lnTo>
                  <a:lnTo>
                    <a:pt x="28055" y="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482"/>
            <p:cNvSpPr/>
            <p:nvPr>
              <p:custDataLst>
                <p:tags r:id="rId23"/>
              </p:custDataLst>
            </p:nvPr>
          </p:nvSpPr>
          <p:spPr>
            <a:xfrm>
              <a:off x="2190750" y="66770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50768" y="168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791"/>
          <p:cNvGrpSpPr/>
          <p:nvPr/>
        </p:nvGrpSpPr>
        <p:grpSpPr>
          <a:xfrm>
            <a:off x="2391167" y="6553593"/>
            <a:ext cx="199634" cy="171058"/>
            <a:chOff x="2391167" y="6553593"/>
            <a:chExt cx="199634" cy="171058"/>
          </a:xfrm>
        </p:grpSpPr>
        <p:sp>
          <p:nvSpPr>
            <p:cNvPr id="363" name="SMARTInkShape-4483"/>
            <p:cNvSpPr/>
            <p:nvPr>
              <p:custDataLst>
                <p:tags r:id="rId19"/>
              </p:custDataLst>
            </p:nvPr>
          </p:nvSpPr>
          <p:spPr>
            <a:xfrm>
              <a:off x="2391167" y="6604885"/>
              <a:ext cx="104384" cy="110222"/>
            </a:xfrm>
            <a:custGeom>
              <a:avLst/>
              <a:gdLst/>
              <a:ahLst/>
              <a:cxnLst/>
              <a:rect l="0" t="0" r="0" b="0"/>
              <a:pathLst>
                <a:path w="104384" h="110222">
                  <a:moveTo>
                    <a:pt x="9133" y="14990"/>
                  </a:moveTo>
                  <a:lnTo>
                    <a:pt x="9133" y="14990"/>
                  </a:lnTo>
                  <a:lnTo>
                    <a:pt x="4077" y="14990"/>
                  </a:lnTo>
                  <a:lnTo>
                    <a:pt x="2587" y="13932"/>
                  </a:lnTo>
                  <a:lnTo>
                    <a:pt x="1594" y="12168"/>
                  </a:lnTo>
                  <a:lnTo>
                    <a:pt x="0" y="6790"/>
                  </a:lnTo>
                  <a:lnTo>
                    <a:pt x="928" y="6348"/>
                  </a:lnTo>
                  <a:lnTo>
                    <a:pt x="21743" y="2694"/>
                  </a:lnTo>
                  <a:lnTo>
                    <a:pt x="27065" y="443"/>
                  </a:lnTo>
                  <a:lnTo>
                    <a:pt x="31671" y="0"/>
                  </a:lnTo>
                  <a:lnTo>
                    <a:pt x="50031" y="4536"/>
                  </a:lnTo>
                  <a:lnTo>
                    <a:pt x="52274" y="8021"/>
                  </a:lnTo>
                  <a:lnTo>
                    <a:pt x="54765" y="20359"/>
                  </a:lnTo>
                  <a:lnTo>
                    <a:pt x="53050" y="33604"/>
                  </a:lnTo>
                  <a:lnTo>
                    <a:pt x="39336" y="72279"/>
                  </a:lnTo>
                  <a:lnTo>
                    <a:pt x="16743" y="101609"/>
                  </a:lnTo>
                  <a:lnTo>
                    <a:pt x="9693" y="106404"/>
                  </a:lnTo>
                  <a:lnTo>
                    <a:pt x="1600" y="109482"/>
                  </a:lnTo>
                  <a:lnTo>
                    <a:pt x="1994" y="109735"/>
                  </a:lnTo>
                  <a:lnTo>
                    <a:pt x="30251" y="110221"/>
                  </a:lnTo>
                  <a:lnTo>
                    <a:pt x="56931" y="102632"/>
                  </a:lnTo>
                  <a:lnTo>
                    <a:pt x="74588" y="90941"/>
                  </a:lnTo>
                  <a:lnTo>
                    <a:pt x="104383" y="7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484"/>
            <p:cNvSpPr/>
            <p:nvPr>
              <p:custDataLst>
                <p:tags r:id="rId20"/>
              </p:custDataLst>
            </p:nvPr>
          </p:nvSpPr>
          <p:spPr>
            <a:xfrm>
              <a:off x="2514600" y="6553593"/>
              <a:ext cx="76201" cy="171058"/>
            </a:xfrm>
            <a:custGeom>
              <a:avLst/>
              <a:gdLst/>
              <a:ahLst/>
              <a:cxnLst/>
              <a:rect l="0" t="0" r="0" b="0"/>
              <a:pathLst>
                <a:path w="76201" h="171058">
                  <a:moveTo>
                    <a:pt x="76200" y="9132"/>
                  </a:moveTo>
                  <a:lnTo>
                    <a:pt x="76200" y="9132"/>
                  </a:lnTo>
                  <a:lnTo>
                    <a:pt x="67999" y="932"/>
                  </a:lnTo>
                  <a:lnTo>
                    <a:pt x="62011" y="0"/>
                  </a:lnTo>
                  <a:lnTo>
                    <a:pt x="60391" y="927"/>
                  </a:lnTo>
                  <a:lnTo>
                    <a:pt x="59310" y="2604"/>
                  </a:lnTo>
                  <a:lnTo>
                    <a:pt x="58590" y="4780"/>
                  </a:lnTo>
                  <a:lnTo>
                    <a:pt x="55993" y="6231"/>
                  </a:lnTo>
                  <a:lnTo>
                    <a:pt x="43284" y="9330"/>
                  </a:lnTo>
                  <a:lnTo>
                    <a:pt x="28972" y="19323"/>
                  </a:lnTo>
                  <a:lnTo>
                    <a:pt x="22401" y="24244"/>
                  </a:lnTo>
                  <a:lnTo>
                    <a:pt x="15953" y="26432"/>
                  </a:lnTo>
                  <a:lnTo>
                    <a:pt x="13811" y="28074"/>
                  </a:lnTo>
                  <a:lnTo>
                    <a:pt x="11430" y="32720"/>
                  </a:lnTo>
                  <a:lnTo>
                    <a:pt x="9529" y="56594"/>
                  </a:lnTo>
                  <a:lnTo>
                    <a:pt x="17727" y="56743"/>
                  </a:lnTo>
                  <a:lnTo>
                    <a:pt x="18167" y="55690"/>
                  </a:lnTo>
                  <a:lnTo>
                    <a:pt x="18658" y="51697"/>
                  </a:lnTo>
                  <a:lnTo>
                    <a:pt x="19847" y="50209"/>
                  </a:lnTo>
                  <a:lnTo>
                    <a:pt x="23990" y="48555"/>
                  </a:lnTo>
                  <a:lnTo>
                    <a:pt x="26577" y="49172"/>
                  </a:lnTo>
                  <a:lnTo>
                    <a:pt x="35274" y="55097"/>
                  </a:lnTo>
                  <a:lnTo>
                    <a:pt x="54006" y="73823"/>
                  </a:lnTo>
                  <a:lnTo>
                    <a:pt x="69854" y="101781"/>
                  </a:lnTo>
                  <a:lnTo>
                    <a:pt x="74319" y="120427"/>
                  </a:lnTo>
                  <a:lnTo>
                    <a:pt x="72542" y="133033"/>
                  </a:lnTo>
                  <a:lnTo>
                    <a:pt x="70586" y="139357"/>
                  </a:lnTo>
                  <a:lnTo>
                    <a:pt x="62769" y="149208"/>
                  </a:lnTo>
                  <a:lnTo>
                    <a:pt x="45560" y="164154"/>
                  </a:lnTo>
                  <a:lnTo>
                    <a:pt x="32949" y="167989"/>
                  </a:lnTo>
                  <a:lnTo>
                    <a:pt x="0" y="17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792"/>
          <p:cNvGrpSpPr/>
          <p:nvPr/>
        </p:nvGrpSpPr>
        <p:grpSpPr>
          <a:xfrm>
            <a:off x="2981717" y="6381750"/>
            <a:ext cx="809234" cy="400051"/>
            <a:chOff x="2981717" y="6381750"/>
            <a:chExt cx="809234" cy="400051"/>
          </a:xfrm>
        </p:grpSpPr>
        <p:sp>
          <p:nvSpPr>
            <p:cNvPr id="366" name="SMARTInkShape-4485"/>
            <p:cNvSpPr/>
            <p:nvPr>
              <p:custDataLst>
                <p:tags r:id="rId9"/>
              </p:custDataLst>
            </p:nvPr>
          </p:nvSpPr>
          <p:spPr>
            <a:xfrm>
              <a:off x="2981717" y="6497374"/>
              <a:ext cx="75809" cy="8202"/>
            </a:xfrm>
            <a:custGeom>
              <a:avLst/>
              <a:gdLst/>
              <a:ahLst/>
              <a:cxnLst/>
              <a:rect l="0" t="0" r="0" b="0"/>
              <a:pathLst>
                <a:path w="75809" h="8202">
                  <a:moveTo>
                    <a:pt x="9133" y="8201"/>
                  </a:moveTo>
                  <a:lnTo>
                    <a:pt x="9133" y="8201"/>
                  </a:lnTo>
                  <a:lnTo>
                    <a:pt x="0" y="8201"/>
                  </a:lnTo>
                  <a:lnTo>
                    <a:pt x="12900" y="8201"/>
                  </a:lnTo>
                  <a:lnTo>
                    <a:pt x="18921" y="5379"/>
                  </a:lnTo>
                  <a:lnTo>
                    <a:pt x="22008" y="3145"/>
                  </a:lnTo>
                  <a:lnTo>
                    <a:pt x="36466" y="0"/>
                  </a:lnTo>
                  <a:lnTo>
                    <a:pt x="75808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486"/>
            <p:cNvSpPr/>
            <p:nvPr>
              <p:custDataLst>
                <p:tags r:id="rId10"/>
              </p:custDataLst>
            </p:nvPr>
          </p:nvSpPr>
          <p:spPr>
            <a:xfrm>
              <a:off x="2990850" y="656272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487"/>
            <p:cNvSpPr/>
            <p:nvPr>
              <p:custDataLst>
                <p:tags r:id="rId11"/>
              </p:custDataLst>
            </p:nvPr>
          </p:nvSpPr>
          <p:spPr>
            <a:xfrm>
              <a:off x="3362325" y="6400811"/>
              <a:ext cx="121940" cy="123815"/>
            </a:xfrm>
            <a:custGeom>
              <a:avLst/>
              <a:gdLst/>
              <a:ahLst/>
              <a:cxnLst/>
              <a:rect l="0" t="0" r="0" b="0"/>
              <a:pathLst>
                <a:path w="121940" h="123815">
                  <a:moveTo>
                    <a:pt x="0" y="19039"/>
                  </a:moveTo>
                  <a:lnTo>
                    <a:pt x="0" y="19039"/>
                  </a:lnTo>
                  <a:lnTo>
                    <a:pt x="13257" y="19039"/>
                  </a:lnTo>
                  <a:lnTo>
                    <a:pt x="19298" y="16217"/>
                  </a:lnTo>
                  <a:lnTo>
                    <a:pt x="22390" y="13983"/>
                  </a:lnTo>
                  <a:lnTo>
                    <a:pt x="68290" y="3229"/>
                  </a:lnTo>
                  <a:lnTo>
                    <a:pt x="114276" y="6"/>
                  </a:lnTo>
                  <a:lnTo>
                    <a:pt x="117458" y="0"/>
                  </a:lnTo>
                  <a:lnTo>
                    <a:pt x="119581" y="1054"/>
                  </a:lnTo>
                  <a:lnTo>
                    <a:pt x="120995" y="2816"/>
                  </a:lnTo>
                  <a:lnTo>
                    <a:pt x="121939" y="5049"/>
                  </a:lnTo>
                  <a:lnTo>
                    <a:pt x="120164" y="13174"/>
                  </a:lnTo>
                  <a:lnTo>
                    <a:pt x="115458" y="30581"/>
                  </a:lnTo>
                  <a:lnTo>
                    <a:pt x="114452" y="71006"/>
                  </a:lnTo>
                  <a:lnTo>
                    <a:pt x="114300" y="123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488"/>
            <p:cNvSpPr/>
            <p:nvPr>
              <p:custDataLst>
                <p:tags r:id="rId12"/>
              </p:custDataLst>
            </p:nvPr>
          </p:nvSpPr>
          <p:spPr>
            <a:xfrm>
              <a:off x="3391293" y="6467475"/>
              <a:ext cx="94858" cy="38101"/>
            </a:xfrm>
            <a:custGeom>
              <a:avLst/>
              <a:gdLst/>
              <a:ahLst/>
              <a:cxnLst/>
              <a:rect l="0" t="0" r="0" b="0"/>
              <a:pathLst>
                <a:path w="94858" h="38101">
                  <a:moveTo>
                    <a:pt x="9132" y="38100"/>
                  </a:moveTo>
                  <a:lnTo>
                    <a:pt x="9132" y="38100"/>
                  </a:lnTo>
                  <a:lnTo>
                    <a:pt x="931" y="38100"/>
                  </a:lnTo>
                  <a:lnTo>
                    <a:pt x="490" y="37042"/>
                  </a:lnTo>
                  <a:lnTo>
                    <a:pt x="0" y="33044"/>
                  </a:lnTo>
                  <a:lnTo>
                    <a:pt x="1986" y="30496"/>
                  </a:lnTo>
                  <a:lnTo>
                    <a:pt x="15951" y="21853"/>
                  </a:lnTo>
                  <a:lnTo>
                    <a:pt x="45757" y="12274"/>
                  </a:lnTo>
                  <a:lnTo>
                    <a:pt x="94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489"/>
            <p:cNvSpPr/>
            <p:nvPr>
              <p:custDataLst>
                <p:tags r:id="rId13"/>
              </p:custDataLst>
            </p:nvPr>
          </p:nvSpPr>
          <p:spPr>
            <a:xfrm>
              <a:off x="3581400" y="64770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490"/>
            <p:cNvSpPr/>
            <p:nvPr>
              <p:custDataLst>
                <p:tags r:id="rId14"/>
              </p:custDataLst>
            </p:nvPr>
          </p:nvSpPr>
          <p:spPr>
            <a:xfrm>
              <a:off x="3669811" y="6392715"/>
              <a:ext cx="63990" cy="131911"/>
            </a:xfrm>
            <a:custGeom>
              <a:avLst/>
              <a:gdLst/>
              <a:ahLst/>
              <a:cxnLst/>
              <a:rect l="0" t="0" r="0" b="0"/>
              <a:pathLst>
                <a:path w="63990" h="131911">
                  <a:moveTo>
                    <a:pt x="63989" y="17610"/>
                  </a:moveTo>
                  <a:lnTo>
                    <a:pt x="63989" y="17610"/>
                  </a:lnTo>
                  <a:lnTo>
                    <a:pt x="63989" y="9409"/>
                  </a:lnTo>
                  <a:lnTo>
                    <a:pt x="53876" y="3421"/>
                  </a:lnTo>
                  <a:lnTo>
                    <a:pt x="42530" y="0"/>
                  </a:lnTo>
                  <a:lnTo>
                    <a:pt x="22353" y="4043"/>
                  </a:lnTo>
                  <a:lnTo>
                    <a:pt x="10912" y="11934"/>
                  </a:lnTo>
                  <a:lnTo>
                    <a:pt x="3357" y="21437"/>
                  </a:lnTo>
                  <a:lnTo>
                    <a:pt x="0" y="29189"/>
                  </a:lnTo>
                  <a:lnTo>
                    <a:pt x="163" y="32737"/>
                  </a:lnTo>
                  <a:lnTo>
                    <a:pt x="3167" y="39503"/>
                  </a:lnTo>
                  <a:lnTo>
                    <a:pt x="19774" y="58856"/>
                  </a:lnTo>
                  <a:lnTo>
                    <a:pt x="42984" y="77578"/>
                  </a:lnTo>
                  <a:lnTo>
                    <a:pt x="49362" y="87654"/>
                  </a:lnTo>
                  <a:lnTo>
                    <a:pt x="52196" y="95661"/>
                  </a:lnTo>
                  <a:lnTo>
                    <a:pt x="50836" y="100335"/>
                  </a:lnTo>
                  <a:lnTo>
                    <a:pt x="25889" y="13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491"/>
            <p:cNvSpPr/>
            <p:nvPr>
              <p:custDataLst>
                <p:tags r:id="rId15"/>
              </p:custDataLst>
            </p:nvPr>
          </p:nvSpPr>
          <p:spPr>
            <a:xfrm>
              <a:off x="3667125" y="63817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21754" y="8467"/>
                  </a:lnTo>
                  <a:lnTo>
                    <a:pt x="64026" y="132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492"/>
            <p:cNvSpPr/>
            <p:nvPr>
              <p:custDataLst>
                <p:tags r:id="rId16"/>
              </p:custDataLst>
            </p:nvPr>
          </p:nvSpPr>
          <p:spPr>
            <a:xfrm>
              <a:off x="3314700" y="6591300"/>
              <a:ext cx="409576" cy="28460"/>
            </a:xfrm>
            <a:custGeom>
              <a:avLst/>
              <a:gdLst/>
              <a:ahLst/>
              <a:cxnLst/>
              <a:rect l="0" t="0" r="0" b="0"/>
              <a:pathLst>
                <a:path w="409576" h="28460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117" y="25595"/>
                  </a:lnTo>
                  <a:lnTo>
                    <a:pt x="17325" y="27692"/>
                  </a:lnTo>
                  <a:lnTo>
                    <a:pt x="61183" y="28459"/>
                  </a:lnTo>
                  <a:lnTo>
                    <a:pt x="105306" y="21021"/>
                  </a:lnTo>
                  <a:lnTo>
                    <a:pt x="148036" y="14383"/>
                  </a:lnTo>
                  <a:lnTo>
                    <a:pt x="184738" y="10964"/>
                  </a:lnTo>
                  <a:lnTo>
                    <a:pt x="222424" y="9951"/>
                  </a:lnTo>
                  <a:lnTo>
                    <a:pt x="260402" y="4594"/>
                  </a:lnTo>
                  <a:lnTo>
                    <a:pt x="298465" y="1362"/>
                  </a:lnTo>
                  <a:lnTo>
                    <a:pt x="329501" y="605"/>
                  </a:lnTo>
                  <a:lnTo>
                    <a:pt x="409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493"/>
            <p:cNvSpPr/>
            <p:nvPr>
              <p:custDataLst>
                <p:tags r:id="rId17"/>
              </p:custDataLst>
            </p:nvPr>
          </p:nvSpPr>
          <p:spPr>
            <a:xfrm>
              <a:off x="3457575" y="66579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2" y="13257"/>
                  </a:lnTo>
                  <a:lnTo>
                    <a:pt x="9491" y="58313"/>
                  </a:lnTo>
                  <a:lnTo>
                    <a:pt x="10581" y="93516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494"/>
            <p:cNvSpPr/>
            <p:nvPr>
              <p:custDataLst>
                <p:tags r:id="rId18"/>
              </p:custDataLst>
            </p:nvPr>
          </p:nvSpPr>
          <p:spPr>
            <a:xfrm>
              <a:off x="3524250" y="6648484"/>
              <a:ext cx="75245" cy="127737"/>
            </a:xfrm>
            <a:custGeom>
              <a:avLst/>
              <a:gdLst/>
              <a:ahLst/>
              <a:cxnLst/>
              <a:rect l="0" t="0" r="0" b="0"/>
              <a:pathLst>
                <a:path w="75245" h="127737">
                  <a:moveTo>
                    <a:pt x="9525" y="9491"/>
                  </a:moveTo>
                  <a:lnTo>
                    <a:pt x="9525" y="9491"/>
                  </a:lnTo>
                  <a:lnTo>
                    <a:pt x="4468" y="9491"/>
                  </a:lnTo>
                  <a:lnTo>
                    <a:pt x="4037" y="8433"/>
                  </a:lnTo>
                  <a:lnTo>
                    <a:pt x="8593" y="1291"/>
                  </a:lnTo>
                  <a:lnTo>
                    <a:pt x="41023" y="0"/>
                  </a:lnTo>
                  <a:lnTo>
                    <a:pt x="43224" y="1047"/>
                  </a:lnTo>
                  <a:lnTo>
                    <a:pt x="44691" y="2804"/>
                  </a:lnTo>
                  <a:lnTo>
                    <a:pt x="46321" y="7577"/>
                  </a:lnTo>
                  <a:lnTo>
                    <a:pt x="47046" y="13226"/>
                  </a:lnTo>
                  <a:lnTo>
                    <a:pt x="44545" y="19265"/>
                  </a:lnTo>
                  <a:lnTo>
                    <a:pt x="19591" y="47035"/>
                  </a:lnTo>
                  <a:lnTo>
                    <a:pt x="40556" y="47542"/>
                  </a:lnTo>
                  <a:lnTo>
                    <a:pt x="43971" y="49675"/>
                  </a:lnTo>
                  <a:lnTo>
                    <a:pt x="68945" y="79023"/>
                  </a:lnTo>
                  <a:lnTo>
                    <a:pt x="72976" y="87313"/>
                  </a:lnTo>
                  <a:lnTo>
                    <a:pt x="75244" y="102988"/>
                  </a:lnTo>
                  <a:lnTo>
                    <a:pt x="72388" y="107806"/>
                  </a:lnTo>
                  <a:lnTo>
                    <a:pt x="46456" y="126533"/>
                  </a:lnTo>
                  <a:lnTo>
                    <a:pt x="40496" y="127736"/>
                  </a:lnTo>
                  <a:lnTo>
                    <a:pt x="25407" y="126250"/>
                  </a:lnTo>
                  <a:lnTo>
                    <a:pt x="0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052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793"/>
          <p:cNvGrpSpPr/>
          <p:nvPr/>
        </p:nvGrpSpPr>
        <p:grpSpPr>
          <a:xfrm>
            <a:off x="600075" y="292148"/>
            <a:ext cx="1301689" cy="602078"/>
            <a:chOff x="600075" y="292148"/>
            <a:chExt cx="1301689" cy="602078"/>
          </a:xfrm>
        </p:grpSpPr>
        <p:sp>
          <p:nvSpPr>
            <p:cNvPr id="2" name="SMARTInkShape-4495"/>
            <p:cNvSpPr/>
            <p:nvPr>
              <p:custDataLst>
                <p:tags r:id="rId132"/>
              </p:custDataLst>
            </p:nvPr>
          </p:nvSpPr>
          <p:spPr>
            <a:xfrm>
              <a:off x="1704975" y="441385"/>
              <a:ext cx="196789" cy="152405"/>
            </a:xfrm>
            <a:custGeom>
              <a:avLst/>
              <a:gdLst/>
              <a:ahLst/>
              <a:cxnLst/>
              <a:rect l="0" t="0" r="0" b="0"/>
              <a:pathLst>
                <a:path w="196789" h="152405">
                  <a:moveTo>
                    <a:pt x="0" y="44390"/>
                  </a:moveTo>
                  <a:lnTo>
                    <a:pt x="0" y="44390"/>
                  </a:lnTo>
                  <a:lnTo>
                    <a:pt x="0" y="57647"/>
                  </a:lnTo>
                  <a:lnTo>
                    <a:pt x="1058" y="59578"/>
                  </a:lnTo>
                  <a:lnTo>
                    <a:pt x="2822" y="60865"/>
                  </a:lnTo>
                  <a:lnTo>
                    <a:pt x="7604" y="62296"/>
                  </a:lnTo>
                  <a:lnTo>
                    <a:pt x="13258" y="62932"/>
                  </a:lnTo>
                  <a:lnTo>
                    <a:pt x="27447" y="58233"/>
                  </a:lnTo>
                  <a:lnTo>
                    <a:pt x="45056" y="45081"/>
                  </a:lnTo>
                  <a:lnTo>
                    <a:pt x="51775" y="36583"/>
                  </a:lnTo>
                  <a:lnTo>
                    <a:pt x="58380" y="25849"/>
                  </a:lnTo>
                  <a:lnTo>
                    <a:pt x="61145" y="22504"/>
                  </a:lnTo>
                  <a:lnTo>
                    <a:pt x="64217" y="13144"/>
                  </a:lnTo>
                  <a:lnTo>
                    <a:pt x="65037" y="7684"/>
                  </a:lnTo>
                  <a:lnTo>
                    <a:pt x="64524" y="4044"/>
                  </a:lnTo>
                  <a:lnTo>
                    <a:pt x="63125" y="1618"/>
                  </a:lnTo>
                  <a:lnTo>
                    <a:pt x="61133" y="0"/>
                  </a:lnTo>
                  <a:lnTo>
                    <a:pt x="57689" y="1039"/>
                  </a:lnTo>
                  <a:lnTo>
                    <a:pt x="17530" y="36573"/>
                  </a:lnTo>
                  <a:lnTo>
                    <a:pt x="13083" y="52205"/>
                  </a:lnTo>
                  <a:lnTo>
                    <a:pt x="10228" y="91677"/>
                  </a:lnTo>
                  <a:lnTo>
                    <a:pt x="14790" y="120490"/>
                  </a:lnTo>
                  <a:lnTo>
                    <a:pt x="18327" y="126873"/>
                  </a:lnTo>
                  <a:lnTo>
                    <a:pt x="22801" y="131129"/>
                  </a:lnTo>
                  <a:lnTo>
                    <a:pt x="27901" y="133966"/>
                  </a:lnTo>
                  <a:lnTo>
                    <a:pt x="42034" y="134296"/>
                  </a:lnTo>
                  <a:lnTo>
                    <a:pt x="58898" y="129856"/>
                  </a:lnTo>
                  <a:lnTo>
                    <a:pt x="76977" y="120828"/>
                  </a:lnTo>
                  <a:lnTo>
                    <a:pt x="120161" y="77206"/>
                  </a:lnTo>
                  <a:lnTo>
                    <a:pt x="143837" y="44405"/>
                  </a:lnTo>
                  <a:lnTo>
                    <a:pt x="149863" y="23110"/>
                  </a:lnTo>
                  <a:lnTo>
                    <a:pt x="151272" y="9885"/>
                  </a:lnTo>
                  <a:lnTo>
                    <a:pt x="150590" y="6570"/>
                  </a:lnTo>
                  <a:lnTo>
                    <a:pt x="149076" y="5418"/>
                  </a:lnTo>
                  <a:lnTo>
                    <a:pt x="147009" y="5709"/>
                  </a:lnTo>
                  <a:lnTo>
                    <a:pt x="139043" y="11174"/>
                  </a:lnTo>
                  <a:lnTo>
                    <a:pt x="129980" y="19496"/>
                  </a:lnTo>
                  <a:lnTo>
                    <a:pt x="128987" y="23561"/>
                  </a:lnTo>
                  <a:lnTo>
                    <a:pt x="130705" y="33722"/>
                  </a:lnTo>
                  <a:lnTo>
                    <a:pt x="137623" y="51342"/>
                  </a:lnTo>
                  <a:lnTo>
                    <a:pt x="174261" y="94648"/>
                  </a:lnTo>
                  <a:lnTo>
                    <a:pt x="192741" y="114329"/>
                  </a:lnTo>
                  <a:lnTo>
                    <a:pt x="196788" y="122393"/>
                  </a:lnTo>
                  <a:lnTo>
                    <a:pt x="195764" y="132328"/>
                  </a:lnTo>
                  <a:lnTo>
                    <a:pt x="194009" y="137940"/>
                  </a:lnTo>
                  <a:lnTo>
                    <a:pt x="186415" y="146998"/>
                  </a:lnTo>
                  <a:lnTo>
                    <a:pt x="181427" y="150896"/>
                  </a:lnTo>
                  <a:lnTo>
                    <a:pt x="164595" y="152404"/>
                  </a:lnTo>
                  <a:lnTo>
                    <a:pt x="133350" y="14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496"/>
            <p:cNvSpPr/>
            <p:nvPr>
              <p:custDataLst>
                <p:tags r:id="rId133"/>
              </p:custDataLst>
            </p:nvPr>
          </p:nvSpPr>
          <p:spPr>
            <a:xfrm>
              <a:off x="1638300" y="396328"/>
              <a:ext cx="19051" cy="22773"/>
            </a:xfrm>
            <a:custGeom>
              <a:avLst/>
              <a:gdLst/>
              <a:ahLst/>
              <a:cxnLst/>
              <a:rect l="0" t="0" r="0" b="0"/>
              <a:pathLst>
                <a:path w="19051" h="22773">
                  <a:moveTo>
                    <a:pt x="0" y="22772"/>
                  </a:moveTo>
                  <a:lnTo>
                    <a:pt x="0" y="22772"/>
                  </a:lnTo>
                  <a:lnTo>
                    <a:pt x="0" y="12659"/>
                  </a:lnTo>
                  <a:lnTo>
                    <a:pt x="2822" y="4872"/>
                  </a:lnTo>
                  <a:lnTo>
                    <a:pt x="5056" y="1313"/>
                  </a:lnTo>
                  <a:lnTo>
                    <a:pt x="6546" y="0"/>
                  </a:lnTo>
                  <a:lnTo>
                    <a:pt x="7539" y="182"/>
                  </a:lnTo>
                  <a:lnTo>
                    <a:pt x="19050" y="13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497"/>
            <p:cNvSpPr/>
            <p:nvPr>
              <p:custDataLst>
                <p:tags r:id="rId134"/>
              </p:custDataLst>
            </p:nvPr>
          </p:nvSpPr>
          <p:spPr>
            <a:xfrm>
              <a:off x="1633636" y="457200"/>
              <a:ext cx="14190" cy="133351"/>
            </a:xfrm>
            <a:custGeom>
              <a:avLst/>
              <a:gdLst/>
              <a:ahLst/>
              <a:cxnLst/>
              <a:rect l="0" t="0" r="0" b="0"/>
              <a:pathLst>
                <a:path w="14190" h="133351">
                  <a:moveTo>
                    <a:pt x="14189" y="0"/>
                  </a:moveTo>
                  <a:lnTo>
                    <a:pt x="14189" y="0"/>
                  </a:lnTo>
                  <a:lnTo>
                    <a:pt x="14189" y="5057"/>
                  </a:lnTo>
                  <a:lnTo>
                    <a:pt x="0" y="51045"/>
                  </a:lnTo>
                  <a:lnTo>
                    <a:pt x="121" y="62550"/>
                  </a:lnTo>
                  <a:lnTo>
                    <a:pt x="2645" y="74367"/>
                  </a:lnTo>
                  <a:lnTo>
                    <a:pt x="466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98"/>
            <p:cNvSpPr/>
            <p:nvPr>
              <p:custDataLst>
                <p:tags r:id="rId135"/>
              </p:custDataLst>
            </p:nvPr>
          </p:nvSpPr>
          <p:spPr>
            <a:xfrm>
              <a:off x="1487616" y="466725"/>
              <a:ext cx="112585" cy="47626"/>
            </a:xfrm>
            <a:custGeom>
              <a:avLst/>
              <a:gdLst/>
              <a:ahLst/>
              <a:cxnLst/>
              <a:rect l="0" t="0" r="0" b="0"/>
              <a:pathLst>
                <a:path w="112585" h="47626">
                  <a:moveTo>
                    <a:pt x="17334" y="47625"/>
                  </a:moveTo>
                  <a:lnTo>
                    <a:pt x="17334" y="47625"/>
                  </a:lnTo>
                  <a:lnTo>
                    <a:pt x="0" y="47625"/>
                  </a:lnTo>
                  <a:lnTo>
                    <a:pt x="487" y="46567"/>
                  </a:lnTo>
                  <a:lnTo>
                    <a:pt x="3849" y="42568"/>
                  </a:lnTo>
                  <a:lnTo>
                    <a:pt x="16749" y="34368"/>
                  </a:lnTo>
                  <a:lnTo>
                    <a:pt x="61328" y="18977"/>
                  </a:lnTo>
                  <a:lnTo>
                    <a:pt x="112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499"/>
            <p:cNvSpPr/>
            <p:nvPr>
              <p:custDataLst>
                <p:tags r:id="rId136"/>
              </p:custDataLst>
            </p:nvPr>
          </p:nvSpPr>
          <p:spPr>
            <a:xfrm>
              <a:off x="1534165" y="306124"/>
              <a:ext cx="66036" cy="310079"/>
            </a:xfrm>
            <a:custGeom>
              <a:avLst/>
              <a:gdLst/>
              <a:ahLst/>
              <a:cxnLst/>
              <a:rect l="0" t="0" r="0" b="0"/>
              <a:pathLst>
                <a:path w="66036" h="310079">
                  <a:moveTo>
                    <a:pt x="18410" y="8201"/>
                  </a:moveTo>
                  <a:lnTo>
                    <a:pt x="18410" y="8201"/>
                  </a:lnTo>
                  <a:lnTo>
                    <a:pt x="18410" y="0"/>
                  </a:lnTo>
                  <a:lnTo>
                    <a:pt x="18410" y="44471"/>
                  </a:lnTo>
                  <a:lnTo>
                    <a:pt x="17352" y="80669"/>
                  </a:lnTo>
                  <a:lnTo>
                    <a:pt x="11864" y="125981"/>
                  </a:lnTo>
                  <a:lnTo>
                    <a:pt x="8709" y="171275"/>
                  </a:lnTo>
                  <a:lnTo>
                    <a:pt x="2600" y="206802"/>
                  </a:lnTo>
                  <a:lnTo>
                    <a:pt x="0" y="250553"/>
                  </a:lnTo>
                  <a:lnTo>
                    <a:pt x="503" y="292391"/>
                  </a:lnTo>
                  <a:lnTo>
                    <a:pt x="4454" y="303135"/>
                  </a:lnTo>
                  <a:lnTo>
                    <a:pt x="8048" y="306424"/>
                  </a:lnTo>
                  <a:lnTo>
                    <a:pt x="17685" y="310078"/>
                  </a:lnTo>
                  <a:lnTo>
                    <a:pt x="22160" y="309994"/>
                  </a:lnTo>
                  <a:lnTo>
                    <a:pt x="29955" y="307078"/>
                  </a:lnTo>
                  <a:lnTo>
                    <a:pt x="45349" y="294430"/>
                  </a:lnTo>
                  <a:lnTo>
                    <a:pt x="66035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500"/>
            <p:cNvSpPr/>
            <p:nvPr>
              <p:custDataLst>
                <p:tags r:id="rId137"/>
              </p:custDataLst>
            </p:nvPr>
          </p:nvSpPr>
          <p:spPr>
            <a:xfrm>
              <a:off x="1287707" y="485775"/>
              <a:ext cx="102944" cy="164464"/>
            </a:xfrm>
            <a:custGeom>
              <a:avLst/>
              <a:gdLst/>
              <a:ahLst/>
              <a:cxnLst/>
              <a:rect l="0" t="0" r="0" b="0"/>
              <a:pathLst>
                <a:path w="102944" h="164464">
                  <a:moveTo>
                    <a:pt x="26743" y="47625"/>
                  </a:moveTo>
                  <a:lnTo>
                    <a:pt x="26743" y="47625"/>
                  </a:lnTo>
                  <a:lnTo>
                    <a:pt x="13486" y="47625"/>
                  </a:lnTo>
                  <a:lnTo>
                    <a:pt x="7445" y="50447"/>
                  </a:lnTo>
                  <a:lnTo>
                    <a:pt x="0" y="55826"/>
                  </a:lnTo>
                  <a:lnTo>
                    <a:pt x="448" y="56267"/>
                  </a:lnTo>
                  <a:lnTo>
                    <a:pt x="3767" y="56758"/>
                  </a:lnTo>
                  <a:lnTo>
                    <a:pt x="35438" y="77821"/>
                  </a:lnTo>
                  <a:lnTo>
                    <a:pt x="56447" y="96864"/>
                  </a:lnTo>
                  <a:lnTo>
                    <a:pt x="67412" y="117600"/>
                  </a:lnTo>
                  <a:lnTo>
                    <a:pt x="72307" y="138796"/>
                  </a:lnTo>
                  <a:lnTo>
                    <a:pt x="70630" y="149176"/>
                  </a:lnTo>
                  <a:lnTo>
                    <a:pt x="68701" y="153426"/>
                  </a:lnTo>
                  <a:lnTo>
                    <a:pt x="60913" y="160970"/>
                  </a:lnTo>
                  <a:lnTo>
                    <a:pt x="55873" y="164463"/>
                  </a:lnTo>
                  <a:lnTo>
                    <a:pt x="51455" y="163617"/>
                  </a:lnTo>
                  <a:lnTo>
                    <a:pt x="47451" y="159878"/>
                  </a:lnTo>
                  <a:lnTo>
                    <a:pt x="39581" y="145091"/>
                  </a:lnTo>
                  <a:lnTo>
                    <a:pt x="38477" y="141177"/>
                  </a:lnTo>
                  <a:lnTo>
                    <a:pt x="44098" y="98580"/>
                  </a:lnTo>
                  <a:lnTo>
                    <a:pt x="47156" y="82972"/>
                  </a:lnTo>
                  <a:lnTo>
                    <a:pt x="71674" y="41425"/>
                  </a:lnTo>
                  <a:lnTo>
                    <a:pt x="102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501"/>
            <p:cNvSpPr/>
            <p:nvPr>
              <p:custDataLst>
                <p:tags r:id="rId138"/>
              </p:custDataLst>
            </p:nvPr>
          </p:nvSpPr>
          <p:spPr>
            <a:xfrm>
              <a:off x="1181100" y="546198"/>
              <a:ext cx="66676" cy="111613"/>
            </a:xfrm>
            <a:custGeom>
              <a:avLst/>
              <a:gdLst/>
              <a:ahLst/>
              <a:cxnLst/>
              <a:rect l="0" t="0" r="0" b="0"/>
              <a:pathLst>
                <a:path w="66676" h="111613">
                  <a:moveTo>
                    <a:pt x="0" y="34827"/>
                  </a:moveTo>
                  <a:lnTo>
                    <a:pt x="0" y="34827"/>
                  </a:lnTo>
                  <a:lnTo>
                    <a:pt x="0" y="44236"/>
                  </a:lnTo>
                  <a:lnTo>
                    <a:pt x="18314" y="44342"/>
                  </a:lnTo>
                  <a:lnTo>
                    <a:pt x="29659" y="38703"/>
                  </a:lnTo>
                  <a:lnTo>
                    <a:pt x="49133" y="22893"/>
                  </a:lnTo>
                  <a:lnTo>
                    <a:pt x="53587" y="13295"/>
                  </a:lnTo>
                  <a:lnTo>
                    <a:pt x="54774" y="7772"/>
                  </a:lnTo>
                  <a:lnTo>
                    <a:pt x="54508" y="4091"/>
                  </a:lnTo>
                  <a:lnTo>
                    <a:pt x="53272" y="1636"/>
                  </a:lnTo>
                  <a:lnTo>
                    <a:pt x="51390" y="0"/>
                  </a:lnTo>
                  <a:lnTo>
                    <a:pt x="40832" y="1004"/>
                  </a:lnTo>
                  <a:lnTo>
                    <a:pt x="33571" y="2753"/>
                  </a:lnTo>
                  <a:lnTo>
                    <a:pt x="19859" y="13164"/>
                  </a:lnTo>
                  <a:lnTo>
                    <a:pt x="8826" y="27316"/>
                  </a:lnTo>
                  <a:lnTo>
                    <a:pt x="3923" y="40661"/>
                  </a:lnTo>
                  <a:lnTo>
                    <a:pt x="1162" y="65131"/>
                  </a:lnTo>
                  <a:lnTo>
                    <a:pt x="5401" y="87433"/>
                  </a:lnTo>
                  <a:lnTo>
                    <a:pt x="18416" y="107446"/>
                  </a:lnTo>
                  <a:lnTo>
                    <a:pt x="24977" y="110757"/>
                  </a:lnTo>
                  <a:lnTo>
                    <a:pt x="40734" y="111612"/>
                  </a:lnTo>
                  <a:lnTo>
                    <a:pt x="46206" y="110359"/>
                  </a:lnTo>
                  <a:lnTo>
                    <a:pt x="49854" y="108465"/>
                  </a:lnTo>
                  <a:lnTo>
                    <a:pt x="52286" y="106144"/>
                  </a:lnTo>
                  <a:lnTo>
                    <a:pt x="66675" y="10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02"/>
            <p:cNvSpPr/>
            <p:nvPr>
              <p:custDataLst>
                <p:tags r:id="rId139"/>
              </p:custDataLst>
            </p:nvPr>
          </p:nvSpPr>
          <p:spPr>
            <a:xfrm>
              <a:off x="1019175" y="506266"/>
              <a:ext cx="93005" cy="387960"/>
            </a:xfrm>
            <a:custGeom>
              <a:avLst/>
              <a:gdLst/>
              <a:ahLst/>
              <a:cxnLst/>
              <a:rect l="0" t="0" r="0" b="0"/>
              <a:pathLst>
                <a:path w="93005" h="387960">
                  <a:moveTo>
                    <a:pt x="38100" y="112859"/>
                  </a:moveTo>
                  <a:lnTo>
                    <a:pt x="38100" y="112859"/>
                  </a:lnTo>
                  <a:lnTo>
                    <a:pt x="38100" y="117916"/>
                  </a:lnTo>
                  <a:lnTo>
                    <a:pt x="35278" y="123220"/>
                  </a:lnTo>
                  <a:lnTo>
                    <a:pt x="33043" y="126116"/>
                  </a:lnTo>
                  <a:lnTo>
                    <a:pt x="33383" y="140623"/>
                  </a:lnTo>
                  <a:lnTo>
                    <a:pt x="37168" y="184430"/>
                  </a:lnTo>
                  <a:lnTo>
                    <a:pt x="37824" y="226375"/>
                  </a:lnTo>
                  <a:lnTo>
                    <a:pt x="38045" y="268319"/>
                  </a:lnTo>
                  <a:lnTo>
                    <a:pt x="38089" y="315801"/>
                  </a:lnTo>
                  <a:lnTo>
                    <a:pt x="37040" y="360893"/>
                  </a:lnTo>
                  <a:lnTo>
                    <a:pt x="30561" y="387396"/>
                  </a:lnTo>
                  <a:lnTo>
                    <a:pt x="29899" y="387959"/>
                  </a:lnTo>
                  <a:lnTo>
                    <a:pt x="28967" y="378638"/>
                  </a:lnTo>
                  <a:lnTo>
                    <a:pt x="28627" y="335366"/>
                  </a:lnTo>
                  <a:lnTo>
                    <a:pt x="28590" y="299790"/>
                  </a:lnTo>
                  <a:lnTo>
                    <a:pt x="28582" y="265789"/>
                  </a:lnTo>
                  <a:lnTo>
                    <a:pt x="28577" y="219673"/>
                  </a:lnTo>
                  <a:lnTo>
                    <a:pt x="28576" y="181146"/>
                  </a:lnTo>
                  <a:lnTo>
                    <a:pt x="28575" y="142150"/>
                  </a:lnTo>
                  <a:lnTo>
                    <a:pt x="29634" y="106827"/>
                  </a:lnTo>
                  <a:lnTo>
                    <a:pt x="35121" y="68033"/>
                  </a:lnTo>
                  <a:lnTo>
                    <a:pt x="39334" y="32314"/>
                  </a:lnTo>
                  <a:lnTo>
                    <a:pt x="54386" y="3422"/>
                  </a:lnTo>
                  <a:lnTo>
                    <a:pt x="56365" y="1801"/>
                  </a:lnTo>
                  <a:lnTo>
                    <a:pt x="61387" y="0"/>
                  </a:lnTo>
                  <a:lnTo>
                    <a:pt x="69969" y="7666"/>
                  </a:lnTo>
                  <a:lnTo>
                    <a:pt x="75221" y="14155"/>
                  </a:lnTo>
                  <a:lnTo>
                    <a:pt x="90196" y="58359"/>
                  </a:lnTo>
                  <a:lnTo>
                    <a:pt x="93004" y="72056"/>
                  </a:lnTo>
                  <a:lnTo>
                    <a:pt x="89528" y="100887"/>
                  </a:lnTo>
                  <a:lnTo>
                    <a:pt x="81795" y="121071"/>
                  </a:lnTo>
                  <a:lnTo>
                    <a:pt x="55551" y="150464"/>
                  </a:lnTo>
                  <a:lnTo>
                    <a:pt x="41975" y="160617"/>
                  </a:lnTo>
                  <a:lnTo>
                    <a:pt x="34333" y="162689"/>
                  </a:lnTo>
                  <a:lnTo>
                    <a:pt x="17376" y="162170"/>
                  </a:lnTo>
                  <a:lnTo>
                    <a:pt x="11584" y="160549"/>
                  </a:lnTo>
                  <a:lnTo>
                    <a:pt x="0" y="150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03"/>
            <p:cNvSpPr/>
            <p:nvPr>
              <p:custDataLst>
                <p:tags r:id="rId140"/>
              </p:custDataLst>
            </p:nvPr>
          </p:nvSpPr>
          <p:spPr>
            <a:xfrm>
              <a:off x="892420" y="581025"/>
              <a:ext cx="88656" cy="122473"/>
            </a:xfrm>
            <a:custGeom>
              <a:avLst/>
              <a:gdLst/>
              <a:ahLst/>
              <a:cxnLst/>
              <a:rect l="0" t="0" r="0" b="0"/>
              <a:pathLst>
                <a:path w="88656" h="122473">
                  <a:moveTo>
                    <a:pt x="88655" y="0"/>
                  </a:moveTo>
                  <a:lnTo>
                    <a:pt x="88655" y="0"/>
                  </a:lnTo>
                  <a:lnTo>
                    <a:pt x="70341" y="0"/>
                  </a:lnTo>
                  <a:lnTo>
                    <a:pt x="61818" y="2822"/>
                  </a:lnTo>
                  <a:lnTo>
                    <a:pt x="23282" y="24942"/>
                  </a:lnTo>
                  <a:lnTo>
                    <a:pt x="1894" y="53257"/>
                  </a:lnTo>
                  <a:lnTo>
                    <a:pt x="0" y="72000"/>
                  </a:lnTo>
                  <a:lnTo>
                    <a:pt x="4884" y="100709"/>
                  </a:lnTo>
                  <a:lnTo>
                    <a:pt x="7408" y="108414"/>
                  </a:lnTo>
                  <a:lnTo>
                    <a:pt x="12265" y="113551"/>
                  </a:lnTo>
                  <a:lnTo>
                    <a:pt x="26129" y="119259"/>
                  </a:lnTo>
                  <a:lnTo>
                    <a:pt x="46728" y="122472"/>
                  </a:lnTo>
                  <a:lnTo>
                    <a:pt x="59790" y="117579"/>
                  </a:lnTo>
                  <a:lnTo>
                    <a:pt x="66237" y="113311"/>
                  </a:lnTo>
                  <a:lnTo>
                    <a:pt x="76222" y="100102"/>
                  </a:lnTo>
                  <a:lnTo>
                    <a:pt x="86199" y="75865"/>
                  </a:lnTo>
                  <a:lnTo>
                    <a:pt x="87927" y="54229"/>
                  </a:lnTo>
                  <a:lnTo>
                    <a:pt x="82687" y="39624"/>
                  </a:lnTo>
                  <a:lnTo>
                    <a:pt x="78326" y="32766"/>
                  </a:lnTo>
                  <a:lnTo>
                    <a:pt x="74361" y="29252"/>
                  </a:lnTo>
                  <a:lnTo>
                    <a:pt x="70659" y="27968"/>
                  </a:lnTo>
                  <a:lnTo>
                    <a:pt x="6008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504"/>
            <p:cNvSpPr/>
            <p:nvPr>
              <p:custDataLst>
                <p:tags r:id="rId141"/>
              </p:custDataLst>
            </p:nvPr>
          </p:nvSpPr>
          <p:spPr>
            <a:xfrm>
              <a:off x="743342" y="561975"/>
              <a:ext cx="123434" cy="154844"/>
            </a:xfrm>
            <a:custGeom>
              <a:avLst/>
              <a:gdLst/>
              <a:ahLst/>
              <a:cxnLst/>
              <a:rect l="0" t="0" r="0" b="0"/>
              <a:pathLst>
                <a:path w="123434" h="154844">
                  <a:moveTo>
                    <a:pt x="9133" y="47625"/>
                  </a:moveTo>
                  <a:lnTo>
                    <a:pt x="9133" y="47625"/>
                  </a:lnTo>
                  <a:lnTo>
                    <a:pt x="4076" y="47625"/>
                  </a:lnTo>
                  <a:lnTo>
                    <a:pt x="2587" y="46567"/>
                  </a:lnTo>
                  <a:lnTo>
                    <a:pt x="1594" y="44803"/>
                  </a:lnTo>
                  <a:lnTo>
                    <a:pt x="196" y="34442"/>
                  </a:lnTo>
                  <a:lnTo>
                    <a:pt x="0" y="29311"/>
                  </a:lnTo>
                  <a:lnTo>
                    <a:pt x="2605" y="20788"/>
                  </a:lnTo>
                  <a:lnTo>
                    <a:pt x="4781" y="17034"/>
                  </a:lnTo>
                  <a:lnTo>
                    <a:pt x="7290" y="14531"/>
                  </a:lnTo>
                  <a:lnTo>
                    <a:pt x="12900" y="11750"/>
                  </a:lnTo>
                  <a:lnTo>
                    <a:pt x="37178" y="15241"/>
                  </a:lnTo>
                  <a:lnTo>
                    <a:pt x="50878" y="23001"/>
                  </a:lnTo>
                  <a:lnTo>
                    <a:pt x="78405" y="52379"/>
                  </a:lnTo>
                  <a:lnTo>
                    <a:pt x="97539" y="95876"/>
                  </a:lnTo>
                  <a:lnTo>
                    <a:pt x="98519" y="114578"/>
                  </a:lnTo>
                  <a:lnTo>
                    <a:pt x="95427" y="131357"/>
                  </a:lnTo>
                  <a:lnTo>
                    <a:pt x="86871" y="154476"/>
                  </a:lnTo>
                  <a:lnTo>
                    <a:pt x="84242" y="154843"/>
                  </a:lnTo>
                  <a:lnTo>
                    <a:pt x="75676" y="149605"/>
                  </a:lnTo>
                  <a:lnTo>
                    <a:pt x="72545" y="144187"/>
                  </a:lnTo>
                  <a:lnTo>
                    <a:pt x="68138" y="120333"/>
                  </a:lnTo>
                  <a:lnTo>
                    <a:pt x="66527" y="72735"/>
                  </a:lnTo>
                  <a:lnTo>
                    <a:pt x="71412" y="46598"/>
                  </a:lnTo>
                  <a:lnTo>
                    <a:pt x="84618" y="23802"/>
                  </a:lnTo>
                  <a:lnTo>
                    <a:pt x="96881" y="8699"/>
                  </a:lnTo>
                  <a:lnTo>
                    <a:pt x="123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505"/>
            <p:cNvSpPr/>
            <p:nvPr>
              <p:custDataLst>
                <p:tags r:id="rId142"/>
              </p:custDataLst>
            </p:nvPr>
          </p:nvSpPr>
          <p:spPr>
            <a:xfrm>
              <a:off x="600075" y="292148"/>
              <a:ext cx="132463" cy="444636"/>
            </a:xfrm>
            <a:custGeom>
              <a:avLst/>
              <a:gdLst/>
              <a:ahLst/>
              <a:cxnLst/>
              <a:rect l="0" t="0" r="0" b="0"/>
              <a:pathLst>
                <a:path w="132463" h="444636">
                  <a:moveTo>
                    <a:pt x="0" y="184102"/>
                  </a:moveTo>
                  <a:lnTo>
                    <a:pt x="0" y="184102"/>
                  </a:lnTo>
                  <a:lnTo>
                    <a:pt x="5056" y="179045"/>
                  </a:lnTo>
                  <a:lnTo>
                    <a:pt x="7604" y="178614"/>
                  </a:lnTo>
                  <a:lnTo>
                    <a:pt x="10361" y="179385"/>
                  </a:lnTo>
                  <a:lnTo>
                    <a:pt x="13257" y="180957"/>
                  </a:lnTo>
                  <a:lnTo>
                    <a:pt x="15188" y="184122"/>
                  </a:lnTo>
                  <a:lnTo>
                    <a:pt x="26315" y="231620"/>
                  </a:lnTo>
                  <a:lnTo>
                    <a:pt x="34138" y="267561"/>
                  </a:lnTo>
                  <a:lnTo>
                    <a:pt x="40140" y="314809"/>
                  </a:lnTo>
                  <a:lnTo>
                    <a:pt x="46146" y="360086"/>
                  </a:lnTo>
                  <a:lnTo>
                    <a:pt x="52243" y="397230"/>
                  </a:lnTo>
                  <a:lnTo>
                    <a:pt x="56719" y="444635"/>
                  </a:lnTo>
                  <a:lnTo>
                    <a:pt x="55804" y="444574"/>
                  </a:lnTo>
                  <a:lnTo>
                    <a:pt x="51966" y="438862"/>
                  </a:lnTo>
                  <a:lnTo>
                    <a:pt x="40878" y="397251"/>
                  </a:lnTo>
                  <a:lnTo>
                    <a:pt x="28497" y="353441"/>
                  </a:lnTo>
                  <a:lnTo>
                    <a:pt x="21849" y="316826"/>
                  </a:lnTo>
                  <a:lnTo>
                    <a:pt x="19879" y="279167"/>
                  </a:lnTo>
                  <a:lnTo>
                    <a:pt x="19296" y="238375"/>
                  </a:lnTo>
                  <a:lnTo>
                    <a:pt x="19123" y="195597"/>
                  </a:lnTo>
                  <a:lnTo>
                    <a:pt x="19072" y="156111"/>
                  </a:lnTo>
                  <a:lnTo>
                    <a:pt x="19054" y="109899"/>
                  </a:lnTo>
                  <a:lnTo>
                    <a:pt x="26655" y="71255"/>
                  </a:lnTo>
                  <a:lnTo>
                    <a:pt x="41440" y="25373"/>
                  </a:lnTo>
                  <a:lnTo>
                    <a:pt x="47698" y="13014"/>
                  </a:lnTo>
                  <a:lnTo>
                    <a:pt x="60339" y="24"/>
                  </a:lnTo>
                  <a:lnTo>
                    <a:pt x="65626" y="0"/>
                  </a:lnTo>
                  <a:lnTo>
                    <a:pt x="79967" y="5618"/>
                  </a:lnTo>
                  <a:lnTo>
                    <a:pt x="100835" y="20681"/>
                  </a:lnTo>
                  <a:lnTo>
                    <a:pt x="108315" y="32448"/>
                  </a:lnTo>
                  <a:lnTo>
                    <a:pt x="126604" y="72213"/>
                  </a:lnTo>
                  <a:lnTo>
                    <a:pt x="132462" y="115693"/>
                  </a:lnTo>
                  <a:lnTo>
                    <a:pt x="128030" y="138786"/>
                  </a:lnTo>
                  <a:lnTo>
                    <a:pt x="117227" y="153731"/>
                  </a:lnTo>
                  <a:lnTo>
                    <a:pt x="88423" y="179436"/>
                  </a:lnTo>
                  <a:lnTo>
                    <a:pt x="50593" y="198788"/>
                  </a:lnTo>
                  <a:lnTo>
                    <a:pt x="35186" y="201212"/>
                  </a:lnTo>
                  <a:lnTo>
                    <a:pt x="13718" y="197521"/>
                  </a:lnTo>
                  <a:lnTo>
                    <a:pt x="10204" y="196223"/>
                  </a:lnTo>
                  <a:lnTo>
                    <a:pt x="9525" y="19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794"/>
          <p:cNvGrpSpPr/>
          <p:nvPr/>
        </p:nvGrpSpPr>
        <p:grpSpPr>
          <a:xfrm>
            <a:off x="495300" y="286488"/>
            <a:ext cx="3171826" cy="758928"/>
            <a:chOff x="495300" y="286488"/>
            <a:chExt cx="3171826" cy="758928"/>
          </a:xfrm>
        </p:grpSpPr>
        <p:sp>
          <p:nvSpPr>
            <p:cNvPr id="14" name="SMARTInkShape-4506"/>
            <p:cNvSpPr/>
            <p:nvPr>
              <p:custDataLst>
                <p:tags r:id="rId127"/>
              </p:custDataLst>
            </p:nvPr>
          </p:nvSpPr>
          <p:spPr>
            <a:xfrm>
              <a:off x="495300" y="723900"/>
              <a:ext cx="3171826" cy="218994"/>
            </a:xfrm>
            <a:custGeom>
              <a:avLst/>
              <a:gdLst/>
              <a:ahLst/>
              <a:cxnLst/>
              <a:rect l="0" t="0" r="0" b="0"/>
              <a:pathLst>
                <a:path w="3171826" h="218994">
                  <a:moveTo>
                    <a:pt x="0" y="190500"/>
                  </a:moveTo>
                  <a:lnTo>
                    <a:pt x="0" y="190500"/>
                  </a:lnTo>
                  <a:lnTo>
                    <a:pt x="10113" y="200613"/>
                  </a:lnTo>
                  <a:lnTo>
                    <a:pt x="36628" y="211958"/>
                  </a:lnTo>
                  <a:lnTo>
                    <a:pt x="80814" y="218138"/>
                  </a:lnTo>
                  <a:lnTo>
                    <a:pt x="118489" y="218797"/>
                  </a:lnTo>
                  <a:lnTo>
                    <a:pt x="163166" y="218993"/>
                  </a:lnTo>
                  <a:lnTo>
                    <a:pt x="195285" y="217980"/>
                  </a:lnTo>
                  <a:lnTo>
                    <a:pt x="230727" y="214002"/>
                  </a:lnTo>
                  <a:lnTo>
                    <a:pt x="267645" y="208707"/>
                  </a:lnTo>
                  <a:lnTo>
                    <a:pt x="307337" y="202825"/>
                  </a:lnTo>
                  <a:lnTo>
                    <a:pt x="353200" y="196683"/>
                  </a:lnTo>
                  <a:lnTo>
                    <a:pt x="378341" y="193564"/>
                  </a:lnTo>
                  <a:lnTo>
                    <a:pt x="404628" y="190426"/>
                  </a:lnTo>
                  <a:lnTo>
                    <a:pt x="431677" y="187276"/>
                  </a:lnTo>
                  <a:lnTo>
                    <a:pt x="460293" y="183059"/>
                  </a:lnTo>
                  <a:lnTo>
                    <a:pt x="489954" y="178131"/>
                  </a:lnTo>
                  <a:lnTo>
                    <a:pt x="520311" y="172729"/>
                  </a:lnTo>
                  <a:lnTo>
                    <a:pt x="551132" y="168069"/>
                  </a:lnTo>
                  <a:lnTo>
                    <a:pt x="582263" y="163905"/>
                  </a:lnTo>
                  <a:lnTo>
                    <a:pt x="613600" y="160070"/>
                  </a:lnTo>
                  <a:lnTo>
                    <a:pt x="648250" y="156455"/>
                  </a:lnTo>
                  <a:lnTo>
                    <a:pt x="685109" y="152987"/>
                  </a:lnTo>
                  <a:lnTo>
                    <a:pt x="723439" y="149616"/>
                  </a:lnTo>
                  <a:lnTo>
                    <a:pt x="761693" y="145252"/>
                  </a:lnTo>
                  <a:lnTo>
                    <a:pt x="799895" y="140227"/>
                  </a:lnTo>
                  <a:lnTo>
                    <a:pt x="838063" y="134759"/>
                  </a:lnTo>
                  <a:lnTo>
                    <a:pt x="877267" y="130056"/>
                  </a:lnTo>
                  <a:lnTo>
                    <a:pt x="917162" y="125863"/>
                  </a:lnTo>
                  <a:lnTo>
                    <a:pt x="957516" y="122008"/>
                  </a:lnTo>
                  <a:lnTo>
                    <a:pt x="999236" y="118381"/>
                  </a:lnTo>
                  <a:lnTo>
                    <a:pt x="1041865" y="114904"/>
                  </a:lnTo>
                  <a:lnTo>
                    <a:pt x="1085102" y="111527"/>
                  </a:lnTo>
                  <a:lnTo>
                    <a:pt x="1129801" y="108218"/>
                  </a:lnTo>
                  <a:lnTo>
                    <a:pt x="1175476" y="104954"/>
                  </a:lnTo>
                  <a:lnTo>
                    <a:pt x="1221801" y="101719"/>
                  </a:lnTo>
                  <a:lnTo>
                    <a:pt x="1268559" y="98504"/>
                  </a:lnTo>
                  <a:lnTo>
                    <a:pt x="1315606" y="95303"/>
                  </a:lnTo>
                  <a:lnTo>
                    <a:pt x="1362846" y="92110"/>
                  </a:lnTo>
                  <a:lnTo>
                    <a:pt x="1409155" y="88924"/>
                  </a:lnTo>
                  <a:lnTo>
                    <a:pt x="1454845" y="85741"/>
                  </a:lnTo>
                  <a:lnTo>
                    <a:pt x="1500122" y="82560"/>
                  </a:lnTo>
                  <a:lnTo>
                    <a:pt x="1546181" y="79382"/>
                  </a:lnTo>
                  <a:lnTo>
                    <a:pt x="1592763" y="76205"/>
                  </a:lnTo>
                  <a:lnTo>
                    <a:pt x="1639692" y="73028"/>
                  </a:lnTo>
                  <a:lnTo>
                    <a:pt x="1685795" y="70910"/>
                  </a:lnTo>
                  <a:lnTo>
                    <a:pt x="1731346" y="69499"/>
                  </a:lnTo>
                  <a:lnTo>
                    <a:pt x="1776531" y="68557"/>
                  </a:lnTo>
                  <a:lnTo>
                    <a:pt x="1821471" y="66872"/>
                  </a:lnTo>
                  <a:lnTo>
                    <a:pt x="1866247" y="64689"/>
                  </a:lnTo>
                  <a:lnTo>
                    <a:pt x="1910915" y="62176"/>
                  </a:lnTo>
                  <a:lnTo>
                    <a:pt x="1955510" y="60501"/>
                  </a:lnTo>
                  <a:lnTo>
                    <a:pt x="2000056" y="59384"/>
                  </a:lnTo>
                  <a:lnTo>
                    <a:pt x="2044571" y="58639"/>
                  </a:lnTo>
                  <a:lnTo>
                    <a:pt x="2088006" y="58143"/>
                  </a:lnTo>
                  <a:lnTo>
                    <a:pt x="2130721" y="57812"/>
                  </a:lnTo>
                  <a:lnTo>
                    <a:pt x="2172956" y="57591"/>
                  </a:lnTo>
                  <a:lnTo>
                    <a:pt x="2213812" y="57444"/>
                  </a:lnTo>
                  <a:lnTo>
                    <a:pt x="2253750" y="57346"/>
                  </a:lnTo>
                  <a:lnTo>
                    <a:pt x="2293075" y="57281"/>
                  </a:lnTo>
                  <a:lnTo>
                    <a:pt x="2334108" y="56179"/>
                  </a:lnTo>
                  <a:lnTo>
                    <a:pt x="2376281" y="54386"/>
                  </a:lnTo>
                  <a:lnTo>
                    <a:pt x="2419212" y="52132"/>
                  </a:lnTo>
                  <a:lnTo>
                    <a:pt x="2459475" y="50630"/>
                  </a:lnTo>
                  <a:lnTo>
                    <a:pt x="2497958" y="49628"/>
                  </a:lnTo>
                  <a:lnTo>
                    <a:pt x="2535255" y="48960"/>
                  </a:lnTo>
                  <a:lnTo>
                    <a:pt x="2572820" y="47457"/>
                  </a:lnTo>
                  <a:lnTo>
                    <a:pt x="2610563" y="45396"/>
                  </a:lnTo>
                  <a:lnTo>
                    <a:pt x="2648425" y="42964"/>
                  </a:lnTo>
                  <a:lnTo>
                    <a:pt x="2683192" y="41343"/>
                  </a:lnTo>
                  <a:lnTo>
                    <a:pt x="2715895" y="40262"/>
                  </a:lnTo>
                  <a:lnTo>
                    <a:pt x="2747221" y="39541"/>
                  </a:lnTo>
                  <a:lnTo>
                    <a:pt x="2777631" y="39061"/>
                  </a:lnTo>
                  <a:lnTo>
                    <a:pt x="2807429" y="38741"/>
                  </a:lnTo>
                  <a:lnTo>
                    <a:pt x="2836819" y="38527"/>
                  </a:lnTo>
                  <a:lnTo>
                    <a:pt x="2864879" y="37326"/>
                  </a:lnTo>
                  <a:lnTo>
                    <a:pt x="2892053" y="35468"/>
                  </a:lnTo>
                  <a:lnTo>
                    <a:pt x="2918635" y="33170"/>
                  </a:lnTo>
                  <a:lnTo>
                    <a:pt x="2965105" y="27795"/>
                  </a:lnTo>
                  <a:lnTo>
                    <a:pt x="3006924" y="21878"/>
                  </a:lnTo>
                  <a:lnTo>
                    <a:pt x="3046677" y="15721"/>
                  </a:lnTo>
                  <a:lnTo>
                    <a:pt x="3079867" y="12279"/>
                  </a:lnTo>
                  <a:lnTo>
                    <a:pt x="3119531" y="7519"/>
                  </a:lnTo>
                  <a:lnTo>
                    <a:pt x="3171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507"/>
            <p:cNvSpPr/>
            <p:nvPr>
              <p:custDataLst>
                <p:tags r:id="rId128"/>
              </p:custDataLst>
            </p:nvPr>
          </p:nvSpPr>
          <p:spPr>
            <a:xfrm>
              <a:off x="880252" y="781050"/>
              <a:ext cx="2777349" cy="264366"/>
            </a:xfrm>
            <a:custGeom>
              <a:avLst/>
              <a:gdLst/>
              <a:ahLst/>
              <a:cxnLst/>
              <a:rect l="0" t="0" r="0" b="0"/>
              <a:pathLst>
                <a:path w="2777349" h="264366">
                  <a:moveTo>
                    <a:pt x="72248" y="200025"/>
                  </a:moveTo>
                  <a:lnTo>
                    <a:pt x="72248" y="200025"/>
                  </a:lnTo>
                  <a:lnTo>
                    <a:pt x="29331" y="213282"/>
                  </a:lnTo>
                  <a:lnTo>
                    <a:pt x="4146" y="227472"/>
                  </a:lnTo>
                  <a:lnTo>
                    <a:pt x="388" y="232081"/>
                  </a:lnTo>
                  <a:lnTo>
                    <a:pt x="0" y="236212"/>
                  </a:lnTo>
                  <a:lnTo>
                    <a:pt x="1857" y="240025"/>
                  </a:lnTo>
                  <a:lnTo>
                    <a:pt x="12388" y="247083"/>
                  </a:lnTo>
                  <a:lnTo>
                    <a:pt x="45019" y="260238"/>
                  </a:lnTo>
                  <a:lnTo>
                    <a:pt x="74610" y="263828"/>
                  </a:lnTo>
                  <a:lnTo>
                    <a:pt x="110339" y="264365"/>
                  </a:lnTo>
                  <a:lnTo>
                    <a:pt x="143858" y="261076"/>
                  </a:lnTo>
                  <a:lnTo>
                    <a:pt x="179216" y="258909"/>
                  </a:lnTo>
                  <a:lnTo>
                    <a:pt x="217156" y="256887"/>
                  </a:lnTo>
                  <a:lnTo>
                    <a:pt x="258713" y="252461"/>
                  </a:lnTo>
                  <a:lnTo>
                    <a:pt x="304699" y="246966"/>
                  </a:lnTo>
                  <a:lnTo>
                    <a:pt x="328815" y="244019"/>
                  </a:lnTo>
                  <a:lnTo>
                    <a:pt x="353360" y="240996"/>
                  </a:lnTo>
                  <a:lnTo>
                    <a:pt x="378189" y="237922"/>
                  </a:lnTo>
                  <a:lnTo>
                    <a:pt x="403209" y="234815"/>
                  </a:lnTo>
                  <a:lnTo>
                    <a:pt x="430472" y="231685"/>
                  </a:lnTo>
                  <a:lnTo>
                    <a:pt x="459231" y="228540"/>
                  </a:lnTo>
                  <a:lnTo>
                    <a:pt x="488986" y="225385"/>
                  </a:lnTo>
                  <a:lnTo>
                    <a:pt x="520465" y="221165"/>
                  </a:lnTo>
                  <a:lnTo>
                    <a:pt x="553093" y="216235"/>
                  </a:lnTo>
                  <a:lnTo>
                    <a:pt x="586486" y="210832"/>
                  </a:lnTo>
                  <a:lnTo>
                    <a:pt x="620390" y="206171"/>
                  </a:lnTo>
                  <a:lnTo>
                    <a:pt x="654635" y="202006"/>
                  </a:lnTo>
                  <a:lnTo>
                    <a:pt x="689106" y="198170"/>
                  </a:lnTo>
                  <a:lnTo>
                    <a:pt x="723728" y="194555"/>
                  </a:lnTo>
                  <a:lnTo>
                    <a:pt x="758451" y="191087"/>
                  </a:lnTo>
                  <a:lnTo>
                    <a:pt x="793242" y="187716"/>
                  </a:lnTo>
                  <a:lnTo>
                    <a:pt x="829136" y="184411"/>
                  </a:lnTo>
                  <a:lnTo>
                    <a:pt x="865765" y="181149"/>
                  </a:lnTo>
                  <a:lnTo>
                    <a:pt x="902884" y="177916"/>
                  </a:lnTo>
                  <a:lnTo>
                    <a:pt x="939272" y="173644"/>
                  </a:lnTo>
                  <a:lnTo>
                    <a:pt x="975173" y="168679"/>
                  </a:lnTo>
                  <a:lnTo>
                    <a:pt x="1010748" y="163253"/>
                  </a:lnTo>
                  <a:lnTo>
                    <a:pt x="1048223" y="158577"/>
                  </a:lnTo>
                  <a:lnTo>
                    <a:pt x="1086965" y="154401"/>
                  </a:lnTo>
                  <a:lnTo>
                    <a:pt x="1126551" y="150559"/>
                  </a:lnTo>
                  <a:lnTo>
                    <a:pt x="1165642" y="146939"/>
                  </a:lnTo>
                  <a:lnTo>
                    <a:pt x="1204402" y="143468"/>
                  </a:lnTo>
                  <a:lnTo>
                    <a:pt x="1242942" y="140095"/>
                  </a:lnTo>
                  <a:lnTo>
                    <a:pt x="1281336" y="136788"/>
                  </a:lnTo>
                  <a:lnTo>
                    <a:pt x="1319632" y="133526"/>
                  </a:lnTo>
                  <a:lnTo>
                    <a:pt x="1357862" y="130292"/>
                  </a:lnTo>
                  <a:lnTo>
                    <a:pt x="1396049" y="127078"/>
                  </a:lnTo>
                  <a:lnTo>
                    <a:pt x="1434207" y="123877"/>
                  </a:lnTo>
                  <a:lnTo>
                    <a:pt x="1472346" y="120685"/>
                  </a:lnTo>
                  <a:lnTo>
                    <a:pt x="1510472" y="117498"/>
                  </a:lnTo>
                  <a:lnTo>
                    <a:pt x="1548589" y="114316"/>
                  </a:lnTo>
                  <a:lnTo>
                    <a:pt x="1586700" y="111135"/>
                  </a:lnTo>
                  <a:lnTo>
                    <a:pt x="1624808" y="107957"/>
                  </a:lnTo>
                  <a:lnTo>
                    <a:pt x="1662913" y="104780"/>
                  </a:lnTo>
                  <a:lnTo>
                    <a:pt x="1701016" y="101603"/>
                  </a:lnTo>
                  <a:lnTo>
                    <a:pt x="1738060" y="98427"/>
                  </a:lnTo>
                  <a:lnTo>
                    <a:pt x="1774398" y="95251"/>
                  </a:lnTo>
                  <a:lnTo>
                    <a:pt x="1810264" y="92076"/>
                  </a:lnTo>
                  <a:lnTo>
                    <a:pt x="1844759" y="88901"/>
                  </a:lnTo>
                  <a:lnTo>
                    <a:pt x="1878339" y="85726"/>
                  </a:lnTo>
                  <a:lnTo>
                    <a:pt x="1911308" y="82550"/>
                  </a:lnTo>
                  <a:lnTo>
                    <a:pt x="1943872" y="79375"/>
                  </a:lnTo>
                  <a:lnTo>
                    <a:pt x="1976164" y="76200"/>
                  </a:lnTo>
                  <a:lnTo>
                    <a:pt x="2008275" y="73025"/>
                  </a:lnTo>
                  <a:lnTo>
                    <a:pt x="2040266" y="69850"/>
                  </a:lnTo>
                  <a:lnTo>
                    <a:pt x="2072177" y="66675"/>
                  </a:lnTo>
                  <a:lnTo>
                    <a:pt x="2104033" y="63500"/>
                  </a:lnTo>
                  <a:lnTo>
                    <a:pt x="2135855" y="60325"/>
                  </a:lnTo>
                  <a:lnTo>
                    <a:pt x="2167653" y="57150"/>
                  </a:lnTo>
                  <a:lnTo>
                    <a:pt x="2199435" y="53975"/>
                  </a:lnTo>
                  <a:lnTo>
                    <a:pt x="2229089" y="50800"/>
                  </a:lnTo>
                  <a:lnTo>
                    <a:pt x="2257325" y="47625"/>
                  </a:lnTo>
                  <a:lnTo>
                    <a:pt x="2284616" y="44450"/>
                  </a:lnTo>
                  <a:lnTo>
                    <a:pt x="2311277" y="42333"/>
                  </a:lnTo>
                  <a:lnTo>
                    <a:pt x="2337517" y="40922"/>
                  </a:lnTo>
                  <a:lnTo>
                    <a:pt x="2363478" y="39981"/>
                  </a:lnTo>
                  <a:lnTo>
                    <a:pt x="2388193" y="38296"/>
                  </a:lnTo>
                  <a:lnTo>
                    <a:pt x="2435410" y="33601"/>
                  </a:lnTo>
                  <a:lnTo>
                    <a:pt x="2481089" y="30809"/>
                  </a:lnTo>
                  <a:lnTo>
                    <a:pt x="2523969" y="28510"/>
                  </a:lnTo>
                  <a:lnTo>
                    <a:pt x="2560665" y="23960"/>
                  </a:lnTo>
                  <a:lnTo>
                    <a:pt x="2594614" y="21232"/>
                  </a:lnTo>
                  <a:lnTo>
                    <a:pt x="2637832" y="16874"/>
                  </a:lnTo>
                  <a:lnTo>
                    <a:pt x="2673568" y="11703"/>
                  </a:lnTo>
                  <a:lnTo>
                    <a:pt x="2710968" y="10170"/>
                  </a:lnTo>
                  <a:lnTo>
                    <a:pt x="2752457" y="8552"/>
                  </a:lnTo>
                  <a:lnTo>
                    <a:pt x="2777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08"/>
            <p:cNvSpPr/>
            <p:nvPr>
              <p:custDataLst>
                <p:tags r:id="rId129"/>
              </p:custDataLst>
            </p:nvPr>
          </p:nvSpPr>
          <p:spPr>
            <a:xfrm>
              <a:off x="2373049" y="485775"/>
              <a:ext cx="151077" cy="47626"/>
            </a:xfrm>
            <a:custGeom>
              <a:avLst/>
              <a:gdLst/>
              <a:ahLst/>
              <a:cxnLst/>
              <a:rect l="0" t="0" r="0" b="0"/>
              <a:pathLst>
                <a:path w="151077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39424"/>
                  </a:lnTo>
                  <a:lnTo>
                    <a:pt x="617" y="37924"/>
                  </a:lnTo>
                  <a:lnTo>
                    <a:pt x="4125" y="33436"/>
                  </a:lnTo>
                  <a:lnTo>
                    <a:pt x="17106" y="24959"/>
                  </a:lnTo>
                  <a:lnTo>
                    <a:pt x="55664" y="13671"/>
                  </a:lnTo>
                  <a:lnTo>
                    <a:pt x="101224" y="7522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509"/>
            <p:cNvSpPr/>
            <p:nvPr>
              <p:custDataLst>
                <p:tags r:id="rId130"/>
              </p:custDataLst>
            </p:nvPr>
          </p:nvSpPr>
          <p:spPr>
            <a:xfrm>
              <a:off x="2428903" y="286488"/>
              <a:ext cx="89826" cy="314078"/>
            </a:xfrm>
            <a:custGeom>
              <a:avLst/>
              <a:gdLst/>
              <a:ahLst/>
              <a:cxnLst/>
              <a:rect l="0" t="0" r="0" b="0"/>
              <a:pathLst>
                <a:path w="89826" h="314078">
                  <a:moveTo>
                    <a:pt x="76172" y="65937"/>
                  </a:moveTo>
                  <a:lnTo>
                    <a:pt x="76172" y="65937"/>
                  </a:lnTo>
                  <a:lnTo>
                    <a:pt x="81228" y="60880"/>
                  </a:lnTo>
                  <a:lnTo>
                    <a:pt x="89430" y="42567"/>
                  </a:lnTo>
                  <a:lnTo>
                    <a:pt x="89825" y="28739"/>
                  </a:lnTo>
                  <a:lnTo>
                    <a:pt x="86474" y="16596"/>
                  </a:lnTo>
                  <a:lnTo>
                    <a:pt x="81456" y="7672"/>
                  </a:lnTo>
                  <a:lnTo>
                    <a:pt x="76520" y="4868"/>
                  </a:lnTo>
                  <a:lnTo>
                    <a:pt x="48606" y="369"/>
                  </a:lnTo>
                  <a:lnTo>
                    <a:pt x="41920" y="0"/>
                  </a:lnTo>
                  <a:lnTo>
                    <a:pt x="35346" y="2929"/>
                  </a:lnTo>
                  <a:lnTo>
                    <a:pt x="22396" y="14650"/>
                  </a:lnTo>
                  <a:lnTo>
                    <a:pt x="8262" y="39099"/>
                  </a:lnTo>
                  <a:lnTo>
                    <a:pt x="2428" y="76565"/>
                  </a:lnTo>
                  <a:lnTo>
                    <a:pt x="457" y="116994"/>
                  </a:lnTo>
                  <a:lnTo>
                    <a:pt x="116" y="155619"/>
                  </a:lnTo>
                  <a:lnTo>
                    <a:pt x="0" y="201009"/>
                  </a:lnTo>
                  <a:lnTo>
                    <a:pt x="2101" y="225453"/>
                  </a:lnTo>
                  <a:lnTo>
                    <a:pt x="13068" y="263014"/>
                  </a:lnTo>
                  <a:lnTo>
                    <a:pt x="17846" y="305165"/>
                  </a:lnTo>
                  <a:lnTo>
                    <a:pt x="18238" y="311147"/>
                  </a:lnTo>
                  <a:lnTo>
                    <a:pt x="17441" y="314077"/>
                  </a:lnTo>
                  <a:lnTo>
                    <a:pt x="9497" y="313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510"/>
            <p:cNvSpPr/>
            <p:nvPr>
              <p:custDataLst>
                <p:tags r:id="rId131"/>
              </p:custDataLst>
            </p:nvPr>
          </p:nvSpPr>
          <p:spPr>
            <a:xfrm>
              <a:off x="2300652" y="457200"/>
              <a:ext cx="79462" cy="127960"/>
            </a:xfrm>
            <a:custGeom>
              <a:avLst/>
              <a:gdLst/>
              <a:ahLst/>
              <a:cxnLst/>
              <a:rect l="0" t="0" r="0" b="0"/>
              <a:pathLst>
                <a:path w="79462" h="127960">
                  <a:moveTo>
                    <a:pt x="42498" y="57150"/>
                  </a:moveTo>
                  <a:lnTo>
                    <a:pt x="42498" y="57150"/>
                  </a:lnTo>
                  <a:lnTo>
                    <a:pt x="37442" y="52093"/>
                  </a:lnTo>
                  <a:lnTo>
                    <a:pt x="34959" y="46789"/>
                  </a:lnTo>
                  <a:lnTo>
                    <a:pt x="34297" y="43893"/>
                  </a:lnTo>
                  <a:lnTo>
                    <a:pt x="34914" y="40903"/>
                  </a:lnTo>
                  <a:lnTo>
                    <a:pt x="39781" y="30582"/>
                  </a:lnTo>
                  <a:lnTo>
                    <a:pt x="42140" y="12716"/>
                  </a:lnTo>
                  <a:lnTo>
                    <a:pt x="41201" y="12711"/>
                  </a:lnTo>
                  <a:lnTo>
                    <a:pt x="24153" y="28119"/>
                  </a:lnTo>
                  <a:lnTo>
                    <a:pt x="11898" y="50312"/>
                  </a:lnTo>
                  <a:lnTo>
                    <a:pt x="0" y="88609"/>
                  </a:lnTo>
                  <a:lnTo>
                    <a:pt x="2796" y="106057"/>
                  </a:lnTo>
                  <a:lnTo>
                    <a:pt x="6505" y="115154"/>
                  </a:lnTo>
                  <a:lnTo>
                    <a:pt x="12153" y="121220"/>
                  </a:lnTo>
                  <a:lnTo>
                    <a:pt x="26894" y="127959"/>
                  </a:lnTo>
                  <a:lnTo>
                    <a:pt x="34212" y="127639"/>
                  </a:lnTo>
                  <a:lnTo>
                    <a:pt x="47988" y="121640"/>
                  </a:lnTo>
                  <a:lnTo>
                    <a:pt x="67643" y="106362"/>
                  </a:lnTo>
                  <a:lnTo>
                    <a:pt x="74840" y="97366"/>
                  </a:lnTo>
                  <a:lnTo>
                    <a:pt x="78039" y="88782"/>
                  </a:lnTo>
                  <a:lnTo>
                    <a:pt x="79461" y="77912"/>
                  </a:lnTo>
                  <a:lnTo>
                    <a:pt x="72297" y="46203"/>
                  </a:lnTo>
                  <a:lnTo>
                    <a:pt x="68795" y="38879"/>
                  </a:lnTo>
                  <a:lnTo>
                    <a:pt x="66379" y="35444"/>
                  </a:lnTo>
                  <a:lnTo>
                    <a:pt x="65827" y="33155"/>
                  </a:lnTo>
                  <a:lnTo>
                    <a:pt x="66517" y="31628"/>
                  </a:lnTo>
                  <a:lnTo>
                    <a:pt x="68036" y="30610"/>
                  </a:lnTo>
                  <a:lnTo>
                    <a:pt x="71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795"/>
          <p:cNvGrpSpPr/>
          <p:nvPr/>
        </p:nvGrpSpPr>
        <p:grpSpPr>
          <a:xfrm>
            <a:off x="3058522" y="392358"/>
            <a:ext cx="518842" cy="226768"/>
            <a:chOff x="3058522" y="392358"/>
            <a:chExt cx="518842" cy="226768"/>
          </a:xfrm>
        </p:grpSpPr>
        <p:sp>
          <p:nvSpPr>
            <p:cNvPr id="20" name="SMARTInkShape-4511"/>
            <p:cNvSpPr/>
            <p:nvPr>
              <p:custDataLst>
                <p:tags r:id="rId124"/>
              </p:custDataLst>
            </p:nvPr>
          </p:nvSpPr>
          <p:spPr>
            <a:xfrm>
              <a:off x="3324656" y="409575"/>
              <a:ext cx="142445" cy="178832"/>
            </a:xfrm>
            <a:custGeom>
              <a:avLst/>
              <a:gdLst/>
              <a:ahLst/>
              <a:cxnLst/>
              <a:rect l="0" t="0" r="0" b="0"/>
              <a:pathLst>
                <a:path w="142445" h="178832">
                  <a:moveTo>
                    <a:pt x="37669" y="0"/>
                  </a:moveTo>
                  <a:lnTo>
                    <a:pt x="37669" y="0"/>
                  </a:lnTo>
                  <a:lnTo>
                    <a:pt x="37669" y="5057"/>
                  </a:lnTo>
                  <a:lnTo>
                    <a:pt x="34847" y="10361"/>
                  </a:lnTo>
                  <a:lnTo>
                    <a:pt x="32612" y="13257"/>
                  </a:lnTo>
                  <a:lnTo>
                    <a:pt x="22481" y="53811"/>
                  </a:lnTo>
                  <a:lnTo>
                    <a:pt x="16560" y="94590"/>
                  </a:lnTo>
                  <a:lnTo>
                    <a:pt x="6927" y="137264"/>
                  </a:lnTo>
                  <a:lnTo>
                    <a:pt x="215" y="170121"/>
                  </a:lnTo>
                  <a:lnTo>
                    <a:pt x="0" y="173739"/>
                  </a:lnTo>
                  <a:lnTo>
                    <a:pt x="915" y="176151"/>
                  </a:lnTo>
                  <a:lnTo>
                    <a:pt x="2582" y="177759"/>
                  </a:lnTo>
                  <a:lnTo>
                    <a:pt x="4753" y="178831"/>
                  </a:lnTo>
                  <a:lnTo>
                    <a:pt x="12809" y="177200"/>
                  </a:lnTo>
                  <a:lnTo>
                    <a:pt x="56906" y="163586"/>
                  </a:lnTo>
                  <a:lnTo>
                    <a:pt x="92700" y="153590"/>
                  </a:lnTo>
                  <a:lnTo>
                    <a:pt x="142444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12"/>
            <p:cNvSpPr/>
            <p:nvPr>
              <p:custDataLst>
                <p:tags r:id="rId125"/>
              </p:custDataLst>
            </p:nvPr>
          </p:nvSpPr>
          <p:spPr>
            <a:xfrm>
              <a:off x="3058522" y="392358"/>
              <a:ext cx="144730" cy="200269"/>
            </a:xfrm>
            <a:custGeom>
              <a:avLst/>
              <a:gdLst/>
              <a:ahLst/>
              <a:cxnLst/>
              <a:rect l="0" t="0" r="0" b="0"/>
              <a:pathLst>
                <a:path w="144730" h="200269">
                  <a:moveTo>
                    <a:pt x="94253" y="26742"/>
                  </a:moveTo>
                  <a:lnTo>
                    <a:pt x="94253" y="26742"/>
                  </a:lnTo>
                  <a:lnTo>
                    <a:pt x="94253" y="4352"/>
                  </a:lnTo>
                  <a:lnTo>
                    <a:pt x="93195" y="2290"/>
                  </a:lnTo>
                  <a:lnTo>
                    <a:pt x="91431" y="916"/>
                  </a:lnTo>
                  <a:lnTo>
                    <a:pt x="89197" y="0"/>
                  </a:lnTo>
                  <a:lnTo>
                    <a:pt x="81070" y="4626"/>
                  </a:lnTo>
                  <a:lnTo>
                    <a:pt x="40063" y="39851"/>
                  </a:lnTo>
                  <a:lnTo>
                    <a:pt x="16039" y="79647"/>
                  </a:lnTo>
                  <a:lnTo>
                    <a:pt x="4050" y="108387"/>
                  </a:lnTo>
                  <a:lnTo>
                    <a:pt x="0" y="147174"/>
                  </a:lnTo>
                  <a:lnTo>
                    <a:pt x="5090" y="168109"/>
                  </a:lnTo>
                  <a:lnTo>
                    <a:pt x="9411" y="178137"/>
                  </a:lnTo>
                  <a:lnTo>
                    <a:pt x="22679" y="192101"/>
                  </a:lnTo>
                  <a:lnTo>
                    <a:pt x="30662" y="197306"/>
                  </a:lnTo>
                  <a:lnTo>
                    <a:pt x="47999" y="200268"/>
                  </a:lnTo>
                  <a:lnTo>
                    <a:pt x="87887" y="196349"/>
                  </a:lnTo>
                  <a:lnTo>
                    <a:pt x="105182" y="188201"/>
                  </a:lnTo>
                  <a:lnTo>
                    <a:pt x="127712" y="166657"/>
                  </a:lnTo>
                  <a:lnTo>
                    <a:pt x="142737" y="140165"/>
                  </a:lnTo>
                  <a:lnTo>
                    <a:pt x="144729" y="124424"/>
                  </a:lnTo>
                  <a:lnTo>
                    <a:pt x="134650" y="84016"/>
                  </a:lnTo>
                  <a:lnTo>
                    <a:pt x="124684" y="62645"/>
                  </a:lnTo>
                  <a:lnTo>
                    <a:pt x="114480" y="49401"/>
                  </a:lnTo>
                  <a:lnTo>
                    <a:pt x="102890" y="42104"/>
                  </a:lnTo>
                  <a:lnTo>
                    <a:pt x="83259" y="37420"/>
                  </a:lnTo>
                  <a:lnTo>
                    <a:pt x="82690" y="38094"/>
                  </a:lnTo>
                  <a:lnTo>
                    <a:pt x="94253" y="45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13"/>
            <p:cNvSpPr/>
            <p:nvPr>
              <p:custDataLst>
                <p:tags r:id="rId126"/>
              </p:custDataLst>
            </p:nvPr>
          </p:nvSpPr>
          <p:spPr>
            <a:xfrm>
              <a:off x="3476625" y="402275"/>
              <a:ext cx="100739" cy="216851"/>
            </a:xfrm>
            <a:custGeom>
              <a:avLst/>
              <a:gdLst/>
              <a:ahLst/>
              <a:cxnLst/>
              <a:rect l="0" t="0" r="0" b="0"/>
              <a:pathLst>
                <a:path w="100739" h="216851">
                  <a:moveTo>
                    <a:pt x="95250" y="35875"/>
                  </a:moveTo>
                  <a:lnTo>
                    <a:pt x="95250" y="35875"/>
                  </a:lnTo>
                  <a:lnTo>
                    <a:pt x="95250" y="30818"/>
                  </a:lnTo>
                  <a:lnTo>
                    <a:pt x="100738" y="13082"/>
                  </a:lnTo>
                  <a:lnTo>
                    <a:pt x="98394" y="5284"/>
                  </a:lnTo>
                  <a:lnTo>
                    <a:pt x="96288" y="2781"/>
                  </a:lnTo>
                  <a:lnTo>
                    <a:pt x="91125" y="0"/>
                  </a:lnTo>
                  <a:lnTo>
                    <a:pt x="72156" y="3491"/>
                  </a:lnTo>
                  <a:lnTo>
                    <a:pt x="60997" y="11251"/>
                  </a:lnTo>
                  <a:lnTo>
                    <a:pt x="36294" y="39570"/>
                  </a:lnTo>
                  <a:lnTo>
                    <a:pt x="32005" y="51981"/>
                  </a:lnTo>
                  <a:lnTo>
                    <a:pt x="34648" y="75925"/>
                  </a:lnTo>
                  <a:lnTo>
                    <a:pt x="42133" y="98071"/>
                  </a:lnTo>
                  <a:lnTo>
                    <a:pt x="50829" y="108673"/>
                  </a:lnTo>
                  <a:lnTo>
                    <a:pt x="78739" y="135106"/>
                  </a:lnTo>
                  <a:lnTo>
                    <a:pt x="87206" y="147358"/>
                  </a:lnTo>
                  <a:lnTo>
                    <a:pt x="92867" y="166156"/>
                  </a:lnTo>
                  <a:lnTo>
                    <a:pt x="90486" y="172471"/>
                  </a:lnTo>
                  <a:lnTo>
                    <a:pt x="79374" y="185131"/>
                  </a:lnTo>
                  <a:lnTo>
                    <a:pt x="52917" y="202902"/>
                  </a:lnTo>
                  <a:lnTo>
                    <a:pt x="0" y="21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796"/>
          <p:cNvGrpSpPr/>
          <p:nvPr/>
        </p:nvGrpSpPr>
        <p:grpSpPr>
          <a:xfrm>
            <a:off x="3905401" y="485775"/>
            <a:ext cx="28425" cy="171451"/>
            <a:chOff x="3905401" y="485775"/>
            <a:chExt cx="28425" cy="171451"/>
          </a:xfrm>
        </p:grpSpPr>
        <p:sp>
          <p:nvSpPr>
            <p:cNvPr id="24" name="SMARTInkShape-4514"/>
            <p:cNvSpPr/>
            <p:nvPr>
              <p:custDataLst>
                <p:tags r:id="rId122"/>
              </p:custDataLst>
            </p:nvPr>
          </p:nvSpPr>
          <p:spPr>
            <a:xfrm>
              <a:off x="3905401" y="485775"/>
              <a:ext cx="18900" cy="47626"/>
            </a:xfrm>
            <a:custGeom>
              <a:avLst/>
              <a:gdLst/>
              <a:ahLst/>
              <a:cxnLst/>
              <a:rect l="0" t="0" r="0" b="0"/>
              <a:pathLst>
                <a:path w="18900" h="47626">
                  <a:moveTo>
                    <a:pt x="18899" y="0"/>
                  </a:moveTo>
                  <a:lnTo>
                    <a:pt x="18899" y="0"/>
                  </a:lnTo>
                  <a:lnTo>
                    <a:pt x="5642" y="0"/>
                  </a:lnTo>
                  <a:lnTo>
                    <a:pt x="3711" y="1058"/>
                  </a:lnTo>
                  <a:lnTo>
                    <a:pt x="2424" y="2822"/>
                  </a:lnTo>
                  <a:lnTo>
                    <a:pt x="357" y="8201"/>
                  </a:lnTo>
                  <a:lnTo>
                    <a:pt x="0" y="19246"/>
                  </a:lnTo>
                  <a:lnTo>
                    <a:pt x="18899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515"/>
            <p:cNvSpPr/>
            <p:nvPr>
              <p:custDataLst>
                <p:tags r:id="rId123"/>
              </p:custDataLst>
            </p:nvPr>
          </p:nvSpPr>
          <p:spPr>
            <a:xfrm>
              <a:off x="3933825" y="6096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97"/>
          <p:cNvGrpSpPr/>
          <p:nvPr/>
        </p:nvGrpSpPr>
        <p:grpSpPr>
          <a:xfrm>
            <a:off x="921601" y="1313530"/>
            <a:ext cx="257870" cy="318226"/>
            <a:chOff x="921601" y="1313530"/>
            <a:chExt cx="257870" cy="318226"/>
          </a:xfrm>
        </p:grpSpPr>
        <p:sp>
          <p:nvSpPr>
            <p:cNvPr id="27" name="SMARTInkShape-4516"/>
            <p:cNvSpPr/>
            <p:nvPr>
              <p:custDataLst>
                <p:tags r:id="rId120"/>
              </p:custDataLst>
            </p:nvPr>
          </p:nvSpPr>
          <p:spPr>
            <a:xfrm>
              <a:off x="1047750" y="1409700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8937" y="20722"/>
                  </a:lnTo>
                  <a:lnTo>
                    <a:pt x="9473" y="65764"/>
                  </a:lnTo>
                  <a:lnTo>
                    <a:pt x="9515" y="107182"/>
                  </a:lnTo>
                  <a:lnTo>
                    <a:pt x="9522" y="129007"/>
                  </a:lnTo>
                  <a:lnTo>
                    <a:pt x="10581" y="133629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517"/>
            <p:cNvSpPr/>
            <p:nvPr>
              <p:custDataLst>
                <p:tags r:id="rId121"/>
              </p:custDataLst>
            </p:nvPr>
          </p:nvSpPr>
          <p:spPr>
            <a:xfrm>
              <a:off x="921601" y="1313530"/>
              <a:ext cx="257870" cy="318226"/>
            </a:xfrm>
            <a:custGeom>
              <a:avLst/>
              <a:gdLst/>
              <a:ahLst/>
              <a:cxnLst/>
              <a:rect l="0" t="0" r="0" b="0"/>
              <a:pathLst>
                <a:path w="257870" h="318226">
                  <a:moveTo>
                    <a:pt x="183299" y="39020"/>
                  </a:moveTo>
                  <a:lnTo>
                    <a:pt x="183299" y="39020"/>
                  </a:lnTo>
                  <a:lnTo>
                    <a:pt x="183299" y="33964"/>
                  </a:lnTo>
                  <a:lnTo>
                    <a:pt x="173186" y="20706"/>
                  </a:lnTo>
                  <a:lnTo>
                    <a:pt x="151728" y="3372"/>
                  </a:lnTo>
                  <a:lnTo>
                    <a:pt x="144260" y="438"/>
                  </a:lnTo>
                  <a:lnTo>
                    <a:pt x="130318" y="0"/>
                  </a:lnTo>
                  <a:lnTo>
                    <a:pt x="89970" y="9401"/>
                  </a:lnTo>
                  <a:lnTo>
                    <a:pt x="62160" y="24717"/>
                  </a:lnTo>
                  <a:lnTo>
                    <a:pt x="28326" y="65215"/>
                  </a:lnTo>
                  <a:lnTo>
                    <a:pt x="11674" y="95465"/>
                  </a:lnTo>
                  <a:lnTo>
                    <a:pt x="38" y="134649"/>
                  </a:lnTo>
                  <a:lnTo>
                    <a:pt x="0" y="179773"/>
                  </a:lnTo>
                  <a:lnTo>
                    <a:pt x="6692" y="226657"/>
                  </a:lnTo>
                  <a:lnTo>
                    <a:pt x="15377" y="258893"/>
                  </a:lnTo>
                  <a:lnTo>
                    <a:pt x="29710" y="281850"/>
                  </a:lnTo>
                  <a:lnTo>
                    <a:pt x="52419" y="302058"/>
                  </a:lnTo>
                  <a:lnTo>
                    <a:pt x="79256" y="316394"/>
                  </a:lnTo>
                  <a:lnTo>
                    <a:pt x="100721" y="318225"/>
                  </a:lnTo>
                  <a:lnTo>
                    <a:pt x="138883" y="310777"/>
                  </a:lnTo>
                  <a:lnTo>
                    <a:pt x="166804" y="291510"/>
                  </a:lnTo>
                  <a:lnTo>
                    <a:pt x="204149" y="250958"/>
                  </a:lnTo>
                  <a:lnTo>
                    <a:pt x="232311" y="204082"/>
                  </a:lnTo>
                  <a:lnTo>
                    <a:pt x="242124" y="188581"/>
                  </a:lnTo>
                  <a:lnTo>
                    <a:pt x="253997" y="143421"/>
                  </a:lnTo>
                  <a:lnTo>
                    <a:pt x="257869" y="104996"/>
                  </a:lnTo>
                  <a:lnTo>
                    <a:pt x="253130" y="81043"/>
                  </a:lnTo>
                  <a:lnTo>
                    <a:pt x="232841" y="39795"/>
                  </a:lnTo>
                  <a:lnTo>
                    <a:pt x="223662" y="28781"/>
                  </a:lnTo>
                  <a:lnTo>
                    <a:pt x="213938" y="22828"/>
                  </a:lnTo>
                  <a:lnTo>
                    <a:pt x="199033" y="16654"/>
                  </a:lnTo>
                  <a:lnTo>
                    <a:pt x="164249" y="1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98"/>
          <p:cNvGrpSpPr/>
          <p:nvPr/>
        </p:nvGrpSpPr>
        <p:grpSpPr>
          <a:xfrm>
            <a:off x="1485900" y="1163139"/>
            <a:ext cx="1014877" cy="557381"/>
            <a:chOff x="1485900" y="1163139"/>
            <a:chExt cx="1014877" cy="557381"/>
          </a:xfrm>
        </p:grpSpPr>
        <p:sp>
          <p:nvSpPr>
            <p:cNvPr id="30" name="SMARTInkShape-4518"/>
            <p:cNvSpPr/>
            <p:nvPr>
              <p:custDataLst>
                <p:tags r:id="rId113"/>
              </p:custDataLst>
            </p:nvPr>
          </p:nvSpPr>
          <p:spPr>
            <a:xfrm>
              <a:off x="2067317" y="1163139"/>
              <a:ext cx="104384" cy="103687"/>
            </a:xfrm>
            <a:custGeom>
              <a:avLst/>
              <a:gdLst/>
              <a:ahLst/>
              <a:cxnLst/>
              <a:rect l="0" t="0" r="0" b="0"/>
              <a:pathLst>
                <a:path w="104384" h="103687">
                  <a:moveTo>
                    <a:pt x="9133" y="46536"/>
                  </a:moveTo>
                  <a:lnTo>
                    <a:pt x="9133" y="46536"/>
                  </a:lnTo>
                  <a:lnTo>
                    <a:pt x="9133" y="41048"/>
                  </a:lnTo>
                  <a:lnTo>
                    <a:pt x="9133" y="59517"/>
                  </a:lnTo>
                  <a:lnTo>
                    <a:pt x="0" y="100096"/>
                  </a:lnTo>
                  <a:lnTo>
                    <a:pt x="928" y="100234"/>
                  </a:lnTo>
                  <a:lnTo>
                    <a:pt x="4781" y="97566"/>
                  </a:lnTo>
                  <a:lnTo>
                    <a:pt x="12900" y="85057"/>
                  </a:lnTo>
                  <a:lnTo>
                    <a:pt x="25439" y="50982"/>
                  </a:lnTo>
                  <a:lnTo>
                    <a:pt x="32697" y="29658"/>
                  </a:lnTo>
                  <a:lnTo>
                    <a:pt x="46336" y="11314"/>
                  </a:lnTo>
                  <a:lnTo>
                    <a:pt x="54948" y="4423"/>
                  </a:lnTo>
                  <a:lnTo>
                    <a:pt x="65747" y="544"/>
                  </a:lnTo>
                  <a:lnTo>
                    <a:pt x="69100" y="0"/>
                  </a:lnTo>
                  <a:lnTo>
                    <a:pt x="72394" y="1754"/>
                  </a:lnTo>
                  <a:lnTo>
                    <a:pt x="82087" y="14335"/>
                  </a:lnTo>
                  <a:lnTo>
                    <a:pt x="94844" y="43193"/>
                  </a:lnTo>
                  <a:lnTo>
                    <a:pt x="104383" y="103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519"/>
            <p:cNvSpPr/>
            <p:nvPr>
              <p:custDataLst>
                <p:tags r:id="rId114"/>
              </p:custDataLst>
            </p:nvPr>
          </p:nvSpPr>
          <p:spPr>
            <a:xfrm>
              <a:off x="1504984" y="1305433"/>
              <a:ext cx="151975" cy="350280"/>
            </a:xfrm>
            <a:custGeom>
              <a:avLst/>
              <a:gdLst/>
              <a:ahLst/>
              <a:cxnLst/>
              <a:rect l="0" t="0" r="0" b="0"/>
              <a:pathLst>
                <a:path w="151975" h="350280">
                  <a:moveTo>
                    <a:pt x="142841" y="18542"/>
                  </a:moveTo>
                  <a:lnTo>
                    <a:pt x="142841" y="18542"/>
                  </a:lnTo>
                  <a:lnTo>
                    <a:pt x="147897" y="13486"/>
                  </a:lnTo>
                  <a:lnTo>
                    <a:pt x="150380" y="8181"/>
                  </a:lnTo>
                  <a:lnTo>
                    <a:pt x="151974" y="1208"/>
                  </a:lnTo>
                  <a:lnTo>
                    <a:pt x="142137" y="0"/>
                  </a:lnTo>
                  <a:lnTo>
                    <a:pt x="118791" y="651"/>
                  </a:lnTo>
                  <a:lnTo>
                    <a:pt x="75508" y="12763"/>
                  </a:lnTo>
                  <a:lnTo>
                    <a:pt x="45540" y="26063"/>
                  </a:lnTo>
                  <a:lnTo>
                    <a:pt x="32215" y="36349"/>
                  </a:lnTo>
                  <a:lnTo>
                    <a:pt x="24883" y="47975"/>
                  </a:lnTo>
                  <a:lnTo>
                    <a:pt x="11992" y="92831"/>
                  </a:lnTo>
                  <a:lnTo>
                    <a:pt x="9820" y="134903"/>
                  </a:lnTo>
                  <a:lnTo>
                    <a:pt x="9556" y="181501"/>
                  </a:lnTo>
                  <a:lnTo>
                    <a:pt x="9504" y="221358"/>
                  </a:lnTo>
                  <a:lnTo>
                    <a:pt x="1954" y="268454"/>
                  </a:lnTo>
                  <a:lnTo>
                    <a:pt x="141" y="314852"/>
                  </a:lnTo>
                  <a:lnTo>
                    <a:pt x="0" y="342008"/>
                  </a:lnTo>
                  <a:lnTo>
                    <a:pt x="2106" y="345311"/>
                  </a:lnTo>
                  <a:lnTo>
                    <a:pt x="5626" y="347513"/>
                  </a:lnTo>
                  <a:lnTo>
                    <a:pt x="16240" y="349960"/>
                  </a:lnTo>
                  <a:lnTo>
                    <a:pt x="40066" y="350279"/>
                  </a:lnTo>
                  <a:lnTo>
                    <a:pt x="85954" y="338583"/>
                  </a:lnTo>
                  <a:lnTo>
                    <a:pt x="104231" y="329504"/>
                  </a:lnTo>
                  <a:lnTo>
                    <a:pt x="133316" y="304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20"/>
            <p:cNvSpPr/>
            <p:nvPr>
              <p:custDataLst>
                <p:tags r:id="rId115"/>
              </p:custDataLst>
            </p:nvPr>
          </p:nvSpPr>
          <p:spPr>
            <a:xfrm>
              <a:off x="1485900" y="1504950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5056" y="29311"/>
                  </a:lnTo>
                  <a:lnTo>
                    <a:pt x="9721" y="25891"/>
                  </a:lnTo>
                  <a:lnTo>
                    <a:pt x="23371" y="22090"/>
                  </a:lnTo>
                  <a:lnTo>
                    <a:pt x="59018" y="19951"/>
                  </a:lnTo>
                  <a:lnTo>
                    <a:pt x="105379" y="12682"/>
                  </a:lnTo>
                  <a:lnTo>
                    <a:pt x="145994" y="940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521"/>
            <p:cNvSpPr/>
            <p:nvPr>
              <p:custDataLst>
                <p:tags r:id="rId116"/>
              </p:custDataLst>
            </p:nvPr>
          </p:nvSpPr>
          <p:spPr>
            <a:xfrm>
              <a:off x="1781213" y="1290174"/>
              <a:ext cx="171413" cy="380541"/>
            </a:xfrm>
            <a:custGeom>
              <a:avLst/>
              <a:gdLst/>
              <a:ahLst/>
              <a:cxnLst/>
              <a:rect l="0" t="0" r="0" b="0"/>
              <a:pathLst>
                <a:path w="171413" h="380541">
                  <a:moveTo>
                    <a:pt x="152362" y="14751"/>
                  </a:moveTo>
                  <a:lnTo>
                    <a:pt x="152362" y="14751"/>
                  </a:lnTo>
                  <a:lnTo>
                    <a:pt x="152362" y="6550"/>
                  </a:lnTo>
                  <a:lnTo>
                    <a:pt x="147306" y="562"/>
                  </a:lnTo>
                  <a:lnTo>
                    <a:pt x="143700" y="0"/>
                  </a:lnTo>
                  <a:lnTo>
                    <a:pt x="128511" y="4265"/>
                  </a:lnTo>
                  <a:lnTo>
                    <a:pt x="84290" y="28900"/>
                  </a:lnTo>
                  <a:lnTo>
                    <a:pt x="39092" y="61905"/>
                  </a:lnTo>
                  <a:lnTo>
                    <a:pt x="26608" y="84109"/>
                  </a:lnTo>
                  <a:lnTo>
                    <a:pt x="14622" y="130611"/>
                  </a:lnTo>
                  <a:lnTo>
                    <a:pt x="4881" y="174992"/>
                  </a:lnTo>
                  <a:lnTo>
                    <a:pt x="1420" y="214865"/>
                  </a:lnTo>
                  <a:lnTo>
                    <a:pt x="394" y="255137"/>
                  </a:lnTo>
                  <a:lnTo>
                    <a:pt x="0" y="302511"/>
                  </a:lnTo>
                  <a:lnTo>
                    <a:pt x="8166" y="347715"/>
                  </a:lnTo>
                  <a:lnTo>
                    <a:pt x="9096" y="359763"/>
                  </a:lnTo>
                  <a:lnTo>
                    <a:pt x="12135" y="366704"/>
                  </a:lnTo>
                  <a:lnTo>
                    <a:pt x="14428" y="370036"/>
                  </a:lnTo>
                  <a:lnTo>
                    <a:pt x="27767" y="379783"/>
                  </a:lnTo>
                  <a:lnTo>
                    <a:pt x="41953" y="380540"/>
                  </a:lnTo>
                  <a:lnTo>
                    <a:pt x="81987" y="372403"/>
                  </a:lnTo>
                  <a:lnTo>
                    <a:pt x="127485" y="360604"/>
                  </a:lnTo>
                  <a:lnTo>
                    <a:pt x="171412" y="338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522"/>
            <p:cNvSpPr/>
            <p:nvPr>
              <p:custDataLst>
                <p:tags r:id="rId117"/>
              </p:custDataLst>
            </p:nvPr>
          </p:nvSpPr>
          <p:spPr>
            <a:xfrm>
              <a:off x="2047875" y="1346336"/>
              <a:ext cx="125865" cy="374184"/>
            </a:xfrm>
            <a:custGeom>
              <a:avLst/>
              <a:gdLst/>
              <a:ahLst/>
              <a:cxnLst/>
              <a:rect l="0" t="0" r="0" b="0"/>
              <a:pathLst>
                <a:path w="125865" h="374184">
                  <a:moveTo>
                    <a:pt x="0" y="139564"/>
                  </a:moveTo>
                  <a:lnTo>
                    <a:pt x="0" y="139564"/>
                  </a:lnTo>
                  <a:lnTo>
                    <a:pt x="0" y="134508"/>
                  </a:lnTo>
                  <a:lnTo>
                    <a:pt x="1058" y="133018"/>
                  </a:lnTo>
                  <a:lnTo>
                    <a:pt x="2822" y="132025"/>
                  </a:lnTo>
                  <a:lnTo>
                    <a:pt x="5056" y="131363"/>
                  </a:lnTo>
                  <a:lnTo>
                    <a:pt x="6546" y="134097"/>
                  </a:lnTo>
                  <a:lnTo>
                    <a:pt x="15810" y="176740"/>
                  </a:lnTo>
                  <a:lnTo>
                    <a:pt x="18623" y="219157"/>
                  </a:lnTo>
                  <a:lnTo>
                    <a:pt x="18860" y="250080"/>
                  </a:lnTo>
                  <a:lnTo>
                    <a:pt x="18994" y="294723"/>
                  </a:lnTo>
                  <a:lnTo>
                    <a:pt x="19033" y="330882"/>
                  </a:lnTo>
                  <a:lnTo>
                    <a:pt x="19049" y="374183"/>
                  </a:lnTo>
                  <a:lnTo>
                    <a:pt x="20108" y="373235"/>
                  </a:lnTo>
                  <a:lnTo>
                    <a:pt x="24106" y="366537"/>
                  </a:lnTo>
                  <a:lnTo>
                    <a:pt x="27692" y="322177"/>
                  </a:lnTo>
                  <a:lnTo>
                    <a:pt x="29372" y="276810"/>
                  </a:lnTo>
                  <a:lnTo>
                    <a:pt x="33515" y="241837"/>
                  </a:lnTo>
                  <a:lnTo>
                    <a:pt x="36742" y="196561"/>
                  </a:lnTo>
                  <a:lnTo>
                    <a:pt x="40318" y="163837"/>
                  </a:lnTo>
                  <a:lnTo>
                    <a:pt x="44378" y="129186"/>
                  </a:lnTo>
                  <a:lnTo>
                    <a:pt x="46663" y="83102"/>
                  </a:lnTo>
                  <a:lnTo>
                    <a:pt x="50257" y="41314"/>
                  </a:lnTo>
                  <a:lnTo>
                    <a:pt x="57301" y="4290"/>
                  </a:lnTo>
                  <a:lnTo>
                    <a:pt x="59367" y="1757"/>
                  </a:lnTo>
                  <a:lnTo>
                    <a:pt x="61803" y="67"/>
                  </a:lnTo>
                  <a:lnTo>
                    <a:pt x="64485" y="0"/>
                  </a:lnTo>
                  <a:lnTo>
                    <a:pt x="70288" y="2746"/>
                  </a:lnTo>
                  <a:lnTo>
                    <a:pt x="79505" y="15300"/>
                  </a:lnTo>
                  <a:lnTo>
                    <a:pt x="92445" y="49391"/>
                  </a:lnTo>
                  <a:lnTo>
                    <a:pt x="95086" y="94118"/>
                  </a:lnTo>
                  <a:lnTo>
                    <a:pt x="92355" y="106313"/>
                  </a:lnTo>
                  <a:lnTo>
                    <a:pt x="86598" y="119702"/>
                  </a:lnTo>
                  <a:lnTo>
                    <a:pt x="85840" y="128469"/>
                  </a:lnTo>
                  <a:lnTo>
                    <a:pt x="98840" y="137333"/>
                  </a:lnTo>
                  <a:lnTo>
                    <a:pt x="122857" y="171939"/>
                  </a:lnTo>
                  <a:lnTo>
                    <a:pt x="125864" y="188878"/>
                  </a:lnTo>
                  <a:lnTo>
                    <a:pt x="124228" y="220566"/>
                  </a:lnTo>
                  <a:lnTo>
                    <a:pt x="118360" y="234126"/>
                  </a:lnTo>
                  <a:lnTo>
                    <a:pt x="109754" y="245092"/>
                  </a:lnTo>
                  <a:lnTo>
                    <a:pt x="97369" y="252709"/>
                  </a:lnTo>
                  <a:lnTo>
                    <a:pt x="76200" y="244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523"/>
            <p:cNvSpPr/>
            <p:nvPr>
              <p:custDataLst>
                <p:tags r:id="rId118"/>
              </p:custDataLst>
            </p:nvPr>
          </p:nvSpPr>
          <p:spPr>
            <a:xfrm>
              <a:off x="2221459" y="1533525"/>
              <a:ext cx="64542" cy="66004"/>
            </a:xfrm>
            <a:custGeom>
              <a:avLst/>
              <a:gdLst/>
              <a:ahLst/>
              <a:cxnLst/>
              <a:rect l="0" t="0" r="0" b="0"/>
              <a:pathLst>
                <a:path w="64542" h="66004">
                  <a:moveTo>
                    <a:pt x="64541" y="9525"/>
                  </a:moveTo>
                  <a:lnTo>
                    <a:pt x="64541" y="9525"/>
                  </a:lnTo>
                  <a:lnTo>
                    <a:pt x="48274" y="10583"/>
                  </a:lnTo>
                  <a:lnTo>
                    <a:pt x="26560" y="17129"/>
                  </a:lnTo>
                  <a:lnTo>
                    <a:pt x="8669" y="28823"/>
                  </a:lnTo>
                  <a:lnTo>
                    <a:pt x="5068" y="31915"/>
                  </a:lnTo>
                  <a:lnTo>
                    <a:pt x="1067" y="40996"/>
                  </a:lnTo>
                  <a:lnTo>
                    <a:pt x="0" y="46381"/>
                  </a:lnTo>
                  <a:lnTo>
                    <a:pt x="347" y="51029"/>
                  </a:lnTo>
                  <a:lnTo>
                    <a:pt x="3555" y="59015"/>
                  </a:lnTo>
                  <a:lnTo>
                    <a:pt x="6950" y="61569"/>
                  </a:lnTo>
                  <a:lnTo>
                    <a:pt x="16367" y="64405"/>
                  </a:lnTo>
                  <a:lnTo>
                    <a:pt x="33569" y="66003"/>
                  </a:lnTo>
                  <a:lnTo>
                    <a:pt x="45837" y="60732"/>
                  </a:lnTo>
                  <a:lnTo>
                    <a:pt x="52071" y="56363"/>
                  </a:lnTo>
                  <a:lnTo>
                    <a:pt x="58999" y="45864"/>
                  </a:lnTo>
                  <a:lnTo>
                    <a:pt x="60846" y="40101"/>
                  </a:lnTo>
                  <a:lnTo>
                    <a:pt x="59961" y="34142"/>
                  </a:lnTo>
                  <a:lnTo>
                    <a:pt x="49661" y="16701"/>
                  </a:lnTo>
                  <a:lnTo>
                    <a:pt x="35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524"/>
            <p:cNvSpPr/>
            <p:nvPr>
              <p:custDataLst>
                <p:tags r:id="rId119"/>
              </p:custDataLst>
            </p:nvPr>
          </p:nvSpPr>
          <p:spPr>
            <a:xfrm>
              <a:off x="2363524" y="1239593"/>
              <a:ext cx="137253" cy="360437"/>
            </a:xfrm>
            <a:custGeom>
              <a:avLst/>
              <a:gdLst/>
              <a:ahLst/>
              <a:cxnLst/>
              <a:rect l="0" t="0" r="0" b="0"/>
              <a:pathLst>
                <a:path w="137253" h="360437">
                  <a:moveTo>
                    <a:pt x="8201" y="17707"/>
                  </a:moveTo>
                  <a:lnTo>
                    <a:pt x="8201" y="17707"/>
                  </a:lnTo>
                  <a:lnTo>
                    <a:pt x="3145" y="17707"/>
                  </a:lnTo>
                  <a:lnTo>
                    <a:pt x="1655" y="16649"/>
                  </a:lnTo>
                  <a:lnTo>
                    <a:pt x="662" y="14885"/>
                  </a:lnTo>
                  <a:lnTo>
                    <a:pt x="0" y="12651"/>
                  </a:lnTo>
                  <a:lnTo>
                    <a:pt x="617" y="11161"/>
                  </a:lnTo>
                  <a:lnTo>
                    <a:pt x="2087" y="10168"/>
                  </a:lnTo>
                  <a:lnTo>
                    <a:pt x="31209" y="817"/>
                  </a:lnTo>
                  <a:lnTo>
                    <a:pt x="75397" y="0"/>
                  </a:lnTo>
                  <a:lnTo>
                    <a:pt x="101489" y="6345"/>
                  </a:lnTo>
                  <a:lnTo>
                    <a:pt x="112457" y="11952"/>
                  </a:lnTo>
                  <a:lnTo>
                    <a:pt x="118037" y="17972"/>
                  </a:lnTo>
                  <a:lnTo>
                    <a:pt x="119525" y="21058"/>
                  </a:lnTo>
                  <a:lnTo>
                    <a:pt x="122109" y="62219"/>
                  </a:lnTo>
                  <a:lnTo>
                    <a:pt x="122450" y="105335"/>
                  </a:lnTo>
                  <a:lnTo>
                    <a:pt x="122494" y="149256"/>
                  </a:lnTo>
                  <a:lnTo>
                    <a:pt x="122499" y="189821"/>
                  </a:lnTo>
                  <a:lnTo>
                    <a:pt x="122500" y="231452"/>
                  </a:lnTo>
                  <a:lnTo>
                    <a:pt x="123559" y="270010"/>
                  </a:lnTo>
                  <a:lnTo>
                    <a:pt x="130702" y="316809"/>
                  </a:lnTo>
                  <a:lnTo>
                    <a:pt x="134259" y="328088"/>
                  </a:lnTo>
                  <a:lnTo>
                    <a:pt x="136690" y="332578"/>
                  </a:lnTo>
                  <a:lnTo>
                    <a:pt x="137252" y="336629"/>
                  </a:lnTo>
                  <a:lnTo>
                    <a:pt x="135054" y="343953"/>
                  </a:lnTo>
                  <a:lnTo>
                    <a:pt x="127867" y="354026"/>
                  </a:lnTo>
                  <a:lnTo>
                    <a:pt x="119241" y="357682"/>
                  </a:lnTo>
                  <a:lnTo>
                    <a:pt x="74716" y="360436"/>
                  </a:lnTo>
                  <a:lnTo>
                    <a:pt x="71594" y="359435"/>
                  </a:lnTo>
                  <a:lnTo>
                    <a:pt x="65351" y="35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799"/>
          <p:cNvGrpSpPr/>
          <p:nvPr/>
        </p:nvGrpSpPr>
        <p:grpSpPr>
          <a:xfrm>
            <a:off x="2756762" y="1438275"/>
            <a:ext cx="148364" cy="90390"/>
            <a:chOff x="2756762" y="1438275"/>
            <a:chExt cx="148364" cy="90390"/>
          </a:xfrm>
        </p:grpSpPr>
        <p:sp>
          <p:nvSpPr>
            <p:cNvPr id="38" name="SMARTInkShape-4525"/>
            <p:cNvSpPr/>
            <p:nvPr>
              <p:custDataLst>
                <p:tags r:id="rId111"/>
              </p:custDataLst>
            </p:nvPr>
          </p:nvSpPr>
          <p:spPr>
            <a:xfrm>
              <a:off x="2766287" y="1514475"/>
              <a:ext cx="138839" cy="14190"/>
            </a:xfrm>
            <a:custGeom>
              <a:avLst/>
              <a:gdLst/>
              <a:ahLst/>
              <a:cxnLst/>
              <a:rect l="0" t="0" r="0" b="0"/>
              <a:pathLst>
                <a:path w="138839" h="14190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14669" y="14189"/>
                  </a:lnTo>
                  <a:lnTo>
                    <a:pt x="28619" y="14067"/>
                  </a:lnTo>
                  <a:lnTo>
                    <a:pt x="73759" y="9065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526"/>
            <p:cNvSpPr/>
            <p:nvPr>
              <p:custDataLst>
                <p:tags r:id="rId112"/>
              </p:custDataLst>
            </p:nvPr>
          </p:nvSpPr>
          <p:spPr>
            <a:xfrm>
              <a:off x="2756762" y="1438275"/>
              <a:ext cx="110264" cy="9526"/>
            </a:xfrm>
            <a:custGeom>
              <a:avLst/>
              <a:gdLst/>
              <a:ahLst/>
              <a:cxnLst/>
              <a:rect l="0" t="0" r="0" b="0"/>
              <a:pathLst>
                <a:path w="110264" h="9526">
                  <a:moveTo>
                    <a:pt x="5488" y="0"/>
                  </a:moveTo>
                  <a:lnTo>
                    <a:pt x="5488" y="0"/>
                  </a:lnTo>
                  <a:lnTo>
                    <a:pt x="5488" y="8201"/>
                  </a:lnTo>
                  <a:lnTo>
                    <a:pt x="4430" y="8642"/>
                  </a:lnTo>
                  <a:lnTo>
                    <a:pt x="0" y="9263"/>
                  </a:lnTo>
                  <a:lnTo>
                    <a:pt x="43697" y="9510"/>
                  </a:lnTo>
                  <a:lnTo>
                    <a:pt x="1102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00"/>
          <p:cNvGrpSpPr/>
          <p:nvPr/>
        </p:nvGrpSpPr>
        <p:grpSpPr>
          <a:xfrm>
            <a:off x="3238500" y="1282945"/>
            <a:ext cx="264201" cy="386600"/>
            <a:chOff x="3238500" y="1282945"/>
            <a:chExt cx="264201" cy="386600"/>
          </a:xfrm>
        </p:grpSpPr>
        <p:sp>
          <p:nvSpPr>
            <p:cNvPr id="41" name="SMARTInkShape-4527"/>
            <p:cNvSpPr/>
            <p:nvPr>
              <p:custDataLst>
                <p:tags r:id="rId109"/>
              </p:custDataLst>
            </p:nvPr>
          </p:nvSpPr>
          <p:spPr>
            <a:xfrm>
              <a:off x="3431225" y="1476375"/>
              <a:ext cx="71476" cy="56471"/>
            </a:xfrm>
            <a:custGeom>
              <a:avLst/>
              <a:gdLst/>
              <a:ahLst/>
              <a:cxnLst/>
              <a:rect l="0" t="0" r="0" b="0"/>
              <a:pathLst>
                <a:path w="71476" h="56471">
                  <a:moveTo>
                    <a:pt x="35875" y="0"/>
                  </a:moveTo>
                  <a:lnTo>
                    <a:pt x="35875" y="0"/>
                  </a:lnTo>
                  <a:lnTo>
                    <a:pt x="17561" y="0"/>
                  </a:lnTo>
                  <a:lnTo>
                    <a:pt x="13082" y="2117"/>
                  </a:lnTo>
                  <a:lnTo>
                    <a:pt x="5284" y="10113"/>
                  </a:lnTo>
                  <a:lnTo>
                    <a:pt x="1112" y="17900"/>
                  </a:lnTo>
                  <a:lnTo>
                    <a:pt x="0" y="21458"/>
                  </a:lnTo>
                  <a:lnTo>
                    <a:pt x="1586" y="31057"/>
                  </a:lnTo>
                  <a:lnTo>
                    <a:pt x="8429" y="45538"/>
                  </a:lnTo>
                  <a:lnTo>
                    <a:pt x="11228" y="49409"/>
                  </a:lnTo>
                  <a:lnTo>
                    <a:pt x="22804" y="53710"/>
                  </a:lnTo>
                  <a:lnTo>
                    <a:pt x="51050" y="56470"/>
                  </a:lnTo>
                  <a:lnTo>
                    <a:pt x="61316" y="54026"/>
                  </a:lnTo>
                  <a:lnTo>
                    <a:pt x="65536" y="51892"/>
                  </a:lnTo>
                  <a:lnTo>
                    <a:pt x="68349" y="49411"/>
                  </a:lnTo>
                  <a:lnTo>
                    <a:pt x="71475" y="43833"/>
                  </a:lnTo>
                  <a:lnTo>
                    <a:pt x="68178" y="24629"/>
                  </a:lnTo>
                  <a:lnTo>
                    <a:pt x="63760" y="18536"/>
                  </a:lnTo>
                  <a:lnTo>
                    <a:pt x="50385" y="8944"/>
                  </a:lnTo>
                  <a:lnTo>
                    <a:pt x="7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528"/>
            <p:cNvSpPr/>
            <p:nvPr>
              <p:custDataLst>
                <p:tags r:id="rId110"/>
              </p:custDataLst>
            </p:nvPr>
          </p:nvSpPr>
          <p:spPr>
            <a:xfrm>
              <a:off x="3238500" y="1282945"/>
              <a:ext cx="140446" cy="386600"/>
            </a:xfrm>
            <a:custGeom>
              <a:avLst/>
              <a:gdLst/>
              <a:ahLst/>
              <a:cxnLst/>
              <a:rect l="0" t="0" r="0" b="0"/>
              <a:pathLst>
                <a:path w="140446" h="386600">
                  <a:moveTo>
                    <a:pt x="0" y="183905"/>
                  </a:moveTo>
                  <a:lnTo>
                    <a:pt x="0" y="183905"/>
                  </a:lnTo>
                  <a:lnTo>
                    <a:pt x="0" y="228734"/>
                  </a:lnTo>
                  <a:lnTo>
                    <a:pt x="2822" y="266531"/>
                  </a:lnTo>
                  <a:lnTo>
                    <a:pt x="8642" y="304813"/>
                  </a:lnTo>
                  <a:lnTo>
                    <a:pt x="9447" y="350334"/>
                  </a:lnTo>
                  <a:lnTo>
                    <a:pt x="9522" y="386599"/>
                  </a:lnTo>
                  <a:lnTo>
                    <a:pt x="8465" y="385710"/>
                  </a:lnTo>
                  <a:lnTo>
                    <a:pt x="4467" y="376254"/>
                  </a:lnTo>
                  <a:lnTo>
                    <a:pt x="1323" y="342968"/>
                  </a:lnTo>
                  <a:lnTo>
                    <a:pt x="588" y="311750"/>
                  </a:lnTo>
                  <a:lnTo>
                    <a:pt x="1320" y="276708"/>
                  </a:lnTo>
                  <a:lnTo>
                    <a:pt x="5172" y="239967"/>
                  </a:lnTo>
                  <a:lnTo>
                    <a:pt x="8235" y="203809"/>
                  </a:lnTo>
                  <a:lnTo>
                    <a:pt x="14200" y="159463"/>
                  </a:lnTo>
                  <a:lnTo>
                    <a:pt x="22670" y="121277"/>
                  </a:lnTo>
                  <a:lnTo>
                    <a:pt x="30619" y="74855"/>
                  </a:lnTo>
                  <a:lnTo>
                    <a:pt x="38173" y="30276"/>
                  </a:lnTo>
                  <a:lnTo>
                    <a:pt x="45413" y="10915"/>
                  </a:lnTo>
                  <a:lnTo>
                    <a:pt x="51228" y="1893"/>
                  </a:lnTo>
                  <a:lnTo>
                    <a:pt x="54260" y="122"/>
                  </a:lnTo>
                  <a:lnTo>
                    <a:pt x="57340" y="0"/>
                  </a:lnTo>
                  <a:lnTo>
                    <a:pt x="60452" y="976"/>
                  </a:lnTo>
                  <a:lnTo>
                    <a:pt x="62526" y="3744"/>
                  </a:lnTo>
                  <a:lnTo>
                    <a:pt x="64831" y="12464"/>
                  </a:lnTo>
                  <a:lnTo>
                    <a:pt x="66432" y="56527"/>
                  </a:lnTo>
                  <a:lnTo>
                    <a:pt x="63781" y="80900"/>
                  </a:lnTo>
                  <a:lnTo>
                    <a:pt x="57322" y="117369"/>
                  </a:lnTo>
                  <a:lnTo>
                    <a:pt x="57184" y="124901"/>
                  </a:lnTo>
                  <a:lnTo>
                    <a:pt x="67273" y="131262"/>
                  </a:lnTo>
                  <a:lnTo>
                    <a:pt x="101931" y="140896"/>
                  </a:lnTo>
                  <a:lnTo>
                    <a:pt x="120748" y="154463"/>
                  </a:lnTo>
                  <a:lnTo>
                    <a:pt x="134673" y="171889"/>
                  </a:lnTo>
                  <a:lnTo>
                    <a:pt x="139230" y="184209"/>
                  </a:lnTo>
                  <a:lnTo>
                    <a:pt x="140445" y="190458"/>
                  </a:lnTo>
                  <a:lnTo>
                    <a:pt x="137098" y="214421"/>
                  </a:lnTo>
                  <a:lnTo>
                    <a:pt x="129372" y="226749"/>
                  </a:lnTo>
                  <a:lnTo>
                    <a:pt x="107164" y="243285"/>
                  </a:lnTo>
                  <a:lnTo>
                    <a:pt x="93723" y="248419"/>
                  </a:lnTo>
                  <a:lnTo>
                    <a:pt x="83635" y="246797"/>
                  </a:lnTo>
                  <a:lnTo>
                    <a:pt x="66675" y="231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4529"/>
          <p:cNvSpPr/>
          <p:nvPr>
            <p:custDataLst>
              <p:tags r:id="rId1"/>
            </p:custDataLst>
          </p:nvPr>
        </p:nvSpPr>
        <p:spPr>
          <a:xfrm>
            <a:off x="4181475" y="1571625"/>
            <a:ext cx="51349" cy="85726"/>
          </a:xfrm>
          <a:custGeom>
            <a:avLst/>
            <a:gdLst/>
            <a:ahLst/>
            <a:cxnLst/>
            <a:rect l="0" t="0" r="0" b="0"/>
            <a:pathLst>
              <a:path w="51349" h="85726">
                <a:moveTo>
                  <a:pt x="28575" y="0"/>
                </a:moveTo>
                <a:lnTo>
                  <a:pt x="28575" y="0"/>
                </a:lnTo>
                <a:lnTo>
                  <a:pt x="38688" y="0"/>
                </a:lnTo>
                <a:lnTo>
                  <a:pt x="46475" y="2822"/>
                </a:lnTo>
                <a:lnTo>
                  <a:pt x="50034" y="5056"/>
                </a:lnTo>
                <a:lnTo>
                  <a:pt x="51348" y="8663"/>
                </a:lnTo>
                <a:lnTo>
                  <a:pt x="49985" y="18314"/>
                </a:lnTo>
                <a:lnTo>
                  <a:pt x="33941" y="40699"/>
                </a:lnTo>
                <a:lnTo>
                  <a:pt x="0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802"/>
          <p:cNvGrpSpPr/>
          <p:nvPr/>
        </p:nvGrpSpPr>
        <p:grpSpPr>
          <a:xfrm>
            <a:off x="4791075" y="1157986"/>
            <a:ext cx="1619217" cy="553575"/>
            <a:chOff x="4791075" y="1157986"/>
            <a:chExt cx="1619217" cy="553575"/>
          </a:xfrm>
        </p:grpSpPr>
        <p:sp>
          <p:nvSpPr>
            <p:cNvPr id="45" name="SMARTInkShape-4530"/>
            <p:cNvSpPr/>
            <p:nvPr>
              <p:custDataLst>
                <p:tags r:id="rId98"/>
              </p:custDataLst>
            </p:nvPr>
          </p:nvSpPr>
          <p:spPr>
            <a:xfrm>
              <a:off x="6391275" y="1524000"/>
              <a:ext cx="19017" cy="104776"/>
            </a:xfrm>
            <a:custGeom>
              <a:avLst/>
              <a:gdLst/>
              <a:ahLst/>
              <a:cxnLst/>
              <a:rect l="0" t="0" r="0" b="0"/>
              <a:pathLst>
                <a:path w="19017" h="10477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8657" y="13257"/>
                  </a:lnTo>
                  <a:lnTo>
                    <a:pt x="19016" y="55170"/>
                  </a:lnTo>
                  <a:lnTo>
                    <a:pt x="16213" y="6967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531"/>
            <p:cNvSpPr/>
            <p:nvPr>
              <p:custDataLst>
                <p:tags r:id="rId99"/>
              </p:custDataLst>
            </p:nvPr>
          </p:nvSpPr>
          <p:spPr>
            <a:xfrm>
              <a:off x="6191250" y="1295531"/>
              <a:ext cx="150384" cy="416030"/>
            </a:xfrm>
            <a:custGeom>
              <a:avLst/>
              <a:gdLst/>
              <a:ahLst/>
              <a:cxnLst/>
              <a:rect l="0" t="0" r="0" b="0"/>
              <a:pathLst>
                <a:path w="150384" h="416030">
                  <a:moveTo>
                    <a:pt x="9525" y="209419"/>
                  </a:moveTo>
                  <a:lnTo>
                    <a:pt x="9525" y="209419"/>
                  </a:lnTo>
                  <a:lnTo>
                    <a:pt x="4469" y="209419"/>
                  </a:lnTo>
                  <a:lnTo>
                    <a:pt x="2980" y="210477"/>
                  </a:lnTo>
                  <a:lnTo>
                    <a:pt x="1986" y="212241"/>
                  </a:lnTo>
                  <a:lnTo>
                    <a:pt x="588" y="222602"/>
                  </a:lnTo>
                  <a:lnTo>
                    <a:pt x="78" y="259838"/>
                  </a:lnTo>
                  <a:lnTo>
                    <a:pt x="16" y="305848"/>
                  </a:lnTo>
                  <a:lnTo>
                    <a:pt x="2" y="347628"/>
                  </a:lnTo>
                  <a:lnTo>
                    <a:pt x="0" y="391034"/>
                  </a:lnTo>
                  <a:lnTo>
                    <a:pt x="0" y="416029"/>
                  </a:lnTo>
                  <a:lnTo>
                    <a:pt x="0" y="378939"/>
                  </a:lnTo>
                  <a:lnTo>
                    <a:pt x="0" y="341609"/>
                  </a:lnTo>
                  <a:lnTo>
                    <a:pt x="5056" y="307147"/>
                  </a:lnTo>
                  <a:lnTo>
                    <a:pt x="7539" y="275432"/>
                  </a:lnTo>
                  <a:lnTo>
                    <a:pt x="9701" y="240874"/>
                  </a:lnTo>
                  <a:lnTo>
                    <a:pt x="16868" y="203570"/>
                  </a:lnTo>
                  <a:lnTo>
                    <a:pt x="25949" y="159698"/>
                  </a:lnTo>
                  <a:lnTo>
                    <a:pt x="33113" y="115636"/>
                  </a:lnTo>
                  <a:lnTo>
                    <a:pt x="44982" y="69560"/>
                  </a:lnTo>
                  <a:lnTo>
                    <a:pt x="48568" y="53068"/>
                  </a:lnTo>
                  <a:lnTo>
                    <a:pt x="68116" y="13631"/>
                  </a:lnTo>
                  <a:lnTo>
                    <a:pt x="73986" y="5869"/>
                  </a:lnTo>
                  <a:lnTo>
                    <a:pt x="78957" y="1752"/>
                  </a:lnTo>
                  <a:lnTo>
                    <a:pt x="83330" y="66"/>
                  </a:lnTo>
                  <a:lnTo>
                    <a:pt x="87303" y="0"/>
                  </a:lnTo>
                  <a:lnTo>
                    <a:pt x="89952" y="3131"/>
                  </a:lnTo>
                  <a:lnTo>
                    <a:pt x="93680" y="22708"/>
                  </a:lnTo>
                  <a:lnTo>
                    <a:pt x="95043" y="67043"/>
                  </a:lnTo>
                  <a:lnTo>
                    <a:pt x="95223" y="111412"/>
                  </a:lnTo>
                  <a:lnTo>
                    <a:pt x="95250" y="141974"/>
                  </a:lnTo>
                  <a:lnTo>
                    <a:pt x="115973" y="145465"/>
                  </a:lnTo>
                  <a:lnTo>
                    <a:pt x="131023" y="153075"/>
                  </a:lnTo>
                  <a:lnTo>
                    <a:pt x="138666" y="160036"/>
                  </a:lnTo>
                  <a:lnTo>
                    <a:pt x="145590" y="170185"/>
                  </a:lnTo>
                  <a:lnTo>
                    <a:pt x="150383" y="192855"/>
                  </a:lnTo>
                  <a:lnTo>
                    <a:pt x="146746" y="214624"/>
                  </a:lnTo>
                  <a:lnTo>
                    <a:pt x="133909" y="234480"/>
                  </a:lnTo>
                  <a:lnTo>
                    <a:pt x="116700" y="248712"/>
                  </a:lnTo>
                  <a:lnTo>
                    <a:pt x="93139" y="259632"/>
                  </a:lnTo>
                  <a:lnTo>
                    <a:pt x="86434" y="260886"/>
                  </a:lnTo>
                  <a:lnTo>
                    <a:pt x="64430" y="257759"/>
                  </a:lnTo>
                  <a:lnTo>
                    <a:pt x="63062" y="256462"/>
                  </a:lnTo>
                  <a:lnTo>
                    <a:pt x="63207" y="254540"/>
                  </a:lnTo>
                  <a:lnTo>
                    <a:pt x="64364" y="252199"/>
                  </a:lnTo>
                  <a:lnTo>
                    <a:pt x="85725" y="23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532"/>
            <p:cNvSpPr/>
            <p:nvPr>
              <p:custDataLst>
                <p:tags r:id="rId100"/>
              </p:custDataLst>
            </p:nvPr>
          </p:nvSpPr>
          <p:spPr>
            <a:xfrm>
              <a:off x="5947637" y="1552575"/>
              <a:ext cx="91214" cy="19796"/>
            </a:xfrm>
            <a:custGeom>
              <a:avLst/>
              <a:gdLst/>
              <a:ahLst/>
              <a:cxnLst/>
              <a:rect l="0" t="0" r="0" b="0"/>
              <a:pathLst>
                <a:path w="91214" h="19796">
                  <a:moveTo>
                    <a:pt x="5488" y="0"/>
                  </a:moveTo>
                  <a:lnTo>
                    <a:pt x="5488" y="0"/>
                  </a:lnTo>
                  <a:lnTo>
                    <a:pt x="0" y="18580"/>
                  </a:lnTo>
                  <a:lnTo>
                    <a:pt x="772" y="19795"/>
                  </a:lnTo>
                  <a:lnTo>
                    <a:pt x="46896" y="19094"/>
                  </a:lnTo>
                  <a:lnTo>
                    <a:pt x="912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33"/>
            <p:cNvSpPr/>
            <p:nvPr>
              <p:custDataLst>
                <p:tags r:id="rId101"/>
              </p:custDataLst>
            </p:nvPr>
          </p:nvSpPr>
          <p:spPr>
            <a:xfrm>
              <a:off x="5915025" y="14668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2194" y="9525"/>
                  </a:lnTo>
                  <a:lnTo>
                    <a:pt x="66829" y="8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534"/>
            <p:cNvSpPr/>
            <p:nvPr>
              <p:custDataLst>
                <p:tags r:id="rId102"/>
              </p:custDataLst>
            </p:nvPr>
          </p:nvSpPr>
          <p:spPr>
            <a:xfrm>
              <a:off x="5638800" y="1268275"/>
              <a:ext cx="122863" cy="355231"/>
            </a:xfrm>
            <a:custGeom>
              <a:avLst/>
              <a:gdLst/>
              <a:ahLst/>
              <a:cxnLst/>
              <a:rect l="0" t="0" r="0" b="0"/>
              <a:pathLst>
                <a:path w="122863" h="355231">
                  <a:moveTo>
                    <a:pt x="0" y="27125"/>
                  </a:moveTo>
                  <a:lnTo>
                    <a:pt x="0" y="27125"/>
                  </a:lnTo>
                  <a:lnTo>
                    <a:pt x="0" y="22069"/>
                  </a:lnTo>
                  <a:lnTo>
                    <a:pt x="1058" y="20579"/>
                  </a:lnTo>
                  <a:lnTo>
                    <a:pt x="2822" y="19586"/>
                  </a:lnTo>
                  <a:lnTo>
                    <a:pt x="48303" y="7977"/>
                  </a:lnTo>
                  <a:lnTo>
                    <a:pt x="92334" y="0"/>
                  </a:lnTo>
                  <a:lnTo>
                    <a:pt x="100714" y="1634"/>
                  </a:lnTo>
                  <a:lnTo>
                    <a:pt x="112848" y="9093"/>
                  </a:lnTo>
                  <a:lnTo>
                    <a:pt x="118946" y="16641"/>
                  </a:lnTo>
                  <a:lnTo>
                    <a:pt x="121657" y="24582"/>
                  </a:lnTo>
                  <a:lnTo>
                    <a:pt x="122862" y="35167"/>
                  </a:lnTo>
                  <a:lnTo>
                    <a:pt x="113337" y="75809"/>
                  </a:lnTo>
                  <a:lnTo>
                    <a:pt x="102704" y="119737"/>
                  </a:lnTo>
                  <a:lnTo>
                    <a:pt x="96723" y="165010"/>
                  </a:lnTo>
                  <a:lnTo>
                    <a:pt x="88995" y="206056"/>
                  </a:lnTo>
                  <a:lnTo>
                    <a:pt x="87752" y="230895"/>
                  </a:lnTo>
                  <a:lnTo>
                    <a:pt x="94054" y="278274"/>
                  </a:lnTo>
                  <a:lnTo>
                    <a:pt x="95145" y="322119"/>
                  </a:lnTo>
                  <a:lnTo>
                    <a:pt x="95219" y="339133"/>
                  </a:lnTo>
                  <a:lnTo>
                    <a:pt x="94171" y="343080"/>
                  </a:lnTo>
                  <a:lnTo>
                    <a:pt x="92415" y="345712"/>
                  </a:lnTo>
                  <a:lnTo>
                    <a:pt x="76934" y="354992"/>
                  </a:lnTo>
                  <a:lnTo>
                    <a:pt x="62768" y="355230"/>
                  </a:lnTo>
                  <a:lnTo>
                    <a:pt x="48005" y="351808"/>
                  </a:lnTo>
                  <a:lnTo>
                    <a:pt x="28575" y="33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535"/>
            <p:cNvSpPr/>
            <p:nvPr>
              <p:custDataLst>
                <p:tags r:id="rId103"/>
              </p:custDataLst>
            </p:nvPr>
          </p:nvSpPr>
          <p:spPr>
            <a:xfrm>
              <a:off x="5381751" y="1157986"/>
              <a:ext cx="114175" cy="108840"/>
            </a:xfrm>
            <a:custGeom>
              <a:avLst/>
              <a:gdLst/>
              <a:ahLst/>
              <a:cxnLst/>
              <a:rect l="0" t="0" r="0" b="0"/>
              <a:pathLst>
                <a:path w="114175" h="108840">
                  <a:moveTo>
                    <a:pt x="18924" y="32639"/>
                  </a:moveTo>
                  <a:lnTo>
                    <a:pt x="18924" y="32639"/>
                  </a:lnTo>
                  <a:lnTo>
                    <a:pt x="11385" y="50539"/>
                  </a:lnTo>
                  <a:lnTo>
                    <a:pt x="10723" y="54097"/>
                  </a:lnTo>
                  <a:lnTo>
                    <a:pt x="7165" y="60873"/>
                  </a:lnTo>
                  <a:lnTo>
                    <a:pt x="3114" y="67413"/>
                  </a:lnTo>
                  <a:lnTo>
                    <a:pt x="301" y="78363"/>
                  </a:lnTo>
                  <a:lnTo>
                    <a:pt x="159" y="77938"/>
                  </a:lnTo>
                  <a:lnTo>
                    <a:pt x="0" y="74644"/>
                  </a:lnTo>
                  <a:lnTo>
                    <a:pt x="4968" y="61783"/>
                  </a:lnTo>
                  <a:lnTo>
                    <a:pt x="37662" y="15372"/>
                  </a:lnTo>
                  <a:lnTo>
                    <a:pt x="51692" y="0"/>
                  </a:lnTo>
                  <a:lnTo>
                    <a:pt x="54528" y="296"/>
                  </a:lnTo>
                  <a:lnTo>
                    <a:pt x="60501" y="6270"/>
                  </a:lnTo>
                  <a:lnTo>
                    <a:pt x="82441" y="46712"/>
                  </a:lnTo>
                  <a:lnTo>
                    <a:pt x="114174" y="10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36"/>
            <p:cNvSpPr/>
            <p:nvPr>
              <p:custDataLst>
                <p:tags r:id="rId104"/>
              </p:custDataLst>
            </p:nvPr>
          </p:nvSpPr>
          <p:spPr>
            <a:xfrm>
              <a:off x="5467350" y="14859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0361"/>
                  </a:lnTo>
                  <a:lnTo>
                    <a:pt x="18542" y="22390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37"/>
            <p:cNvSpPr/>
            <p:nvPr>
              <p:custDataLst>
                <p:tags r:id="rId105"/>
              </p:custDataLst>
            </p:nvPr>
          </p:nvSpPr>
          <p:spPr>
            <a:xfrm>
              <a:off x="5049967" y="1276511"/>
              <a:ext cx="149360" cy="284246"/>
            </a:xfrm>
            <a:custGeom>
              <a:avLst/>
              <a:gdLst/>
              <a:ahLst/>
              <a:cxnLst/>
              <a:rect l="0" t="0" r="0" b="0"/>
              <a:pathLst>
                <a:path w="149360" h="284246">
                  <a:moveTo>
                    <a:pt x="141158" y="28414"/>
                  </a:moveTo>
                  <a:lnTo>
                    <a:pt x="141158" y="28414"/>
                  </a:lnTo>
                  <a:lnTo>
                    <a:pt x="141158" y="23358"/>
                  </a:lnTo>
                  <a:lnTo>
                    <a:pt x="143980" y="18053"/>
                  </a:lnTo>
                  <a:lnTo>
                    <a:pt x="147703" y="12167"/>
                  </a:lnTo>
                  <a:lnTo>
                    <a:pt x="149359" y="6024"/>
                  </a:lnTo>
                  <a:lnTo>
                    <a:pt x="148742" y="3962"/>
                  </a:lnTo>
                  <a:lnTo>
                    <a:pt x="147272" y="2588"/>
                  </a:lnTo>
                  <a:lnTo>
                    <a:pt x="145234" y="1671"/>
                  </a:lnTo>
                  <a:lnTo>
                    <a:pt x="109944" y="0"/>
                  </a:lnTo>
                  <a:lnTo>
                    <a:pt x="75021" y="7475"/>
                  </a:lnTo>
                  <a:lnTo>
                    <a:pt x="40047" y="22233"/>
                  </a:lnTo>
                  <a:lnTo>
                    <a:pt x="29898" y="31311"/>
                  </a:lnTo>
                  <a:lnTo>
                    <a:pt x="25709" y="36696"/>
                  </a:lnTo>
                  <a:lnTo>
                    <a:pt x="21056" y="51145"/>
                  </a:lnTo>
                  <a:lnTo>
                    <a:pt x="17824" y="96632"/>
                  </a:lnTo>
                  <a:lnTo>
                    <a:pt x="17478" y="132470"/>
                  </a:lnTo>
                  <a:lnTo>
                    <a:pt x="17376" y="174016"/>
                  </a:lnTo>
                  <a:lnTo>
                    <a:pt x="14519" y="217571"/>
                  </a:lnTo>
                  <a:lnTo>
                    <a:pt x="858" y="262763"/>
                  </a:lnTo>
                  <a:lnTo>
                    <a:pt x="0" y="267197"/>
                  </a:lnTo>
                  <a:lnTo>
                    <a:pt x="486" y="270152"/>
                  </a:lnTo>
                  <a:lnTo>
                    <a:pt x="1868" y="272123"/>
                  </a:lnTo>
                  <a:lnTo>
                    <a:pt x="3849" y="273436"/>
                  </a:lnTo>
                  <a:lnTo>
                    <a:pt x="28009" y="275718"/>
                  </a:lnTo>
                  <a:lnTo>
                    <a:pt x="49071" y="278784"/>
                  </a:lnTo>
                  <a:lnTo>
                    <a:pt x="79576" y="284245"/>
                  </a:lnTo>
                  <a:lnTo>
                    <a:pt x="122108" y="276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38"/>
            <p:cNvSpPr/>
            <p:nvPr>
              <p:custDataLst>
                <p:tags r:id="rId106"/>
              </p:custDataLst>
            </p:nvPr>
          </p:nvSpPr>
          <p:spPr>
            <a:xfrm>
              <a:off x="4792515" y="1276466"/>
              <a:ext cx="131911" cy="293981"/>
            </a:xfrm>
            <a:custGeom>
              <a:avLst/>
              <a:gdLst/>
              <a:ahLst/>
              <a:cxnLst/>
              <a:rect l="0" t="0" r="0" b="0"/>
              <a:pathLst>
                <a:path w="131911" h="293981">
                  <a:moveTo>
                    <a:pt x="112860" y="9409"/>
                  </a:moveTo>
                  <a:lnTo>
                    <a:pt x="112860" y="9409"/>
                  </a:lnTo>
                  <a:lnTo>
                    <a:pt x="117916" y="4353"/>
                  </a:lnTo>
                  <a:lnTo>
                    <a:pt x="118348" y="2863"/>
                  </a:lnTo>
                  <a:lnTo>
                    <a:pt x="117576" y="1870"/>
                  </a:lnTo>
                  <a:lnTo>
                    <a:pt x="113898" y="767"/>
                  </a:lnTo>
                  <a:lnTo>
                    <a:pt x="99879" y="0"/>
                  </a:lnTo>
                  <a:lnTo>
                    <a:pt x="64683" y="8095"/>
                  </a:lnTo>
                  <a:lnTo>
                    <a:pt x="54054" y="17292"/>
                  </a:lnTo>
                  <a:lnTo>
                    <a:pt x="43332" y="33021"/>
                  </a:lnTo>
                  <a:lnTo>
                    <a:pt x="27826" y="74790"/>
                  </a:lnTo>
                  <a:lnTo>
                    <a:pt x="20637" y="107098"/>
                  </a:lnTo>
                  <a:lnTo>
                    <a:pt x="18009" y="148842"/>
                  </a:lnTo>
                  <a:lnTo>
                    <a:pt x="17689" y="192213"/>
                  </a:lnTo>
                  <a:lnTo>
                    <a:pt x="16586" y="213422"/>
                  </a:lnTo>
                  <a:lnTo>
                    <a:pt x="5853" y="260022"/>
                  </a:lnTo>
                  <a:lnTo>
                    <a:pt x="0" y="280575"/>
                  </a:lnTo>
                  <a:lnTo>
                    <a:pt x="578" y="283320"/>
                  </a:lnTo>
                  <a:lnTo>
                    <a:pt x="4043" y="289191"/>
                  </a:lnTo>
                  <a:lnTo>
                    <a:pt x="7507" y="291181"/>
                  </a:lnTo>
                  <a:lnTo>
                    <a:pt x="23554" y="293980"/>
                  </a:lnTo>
                  <a:lnTo>
                    <a:pt x="59706" y="292104"/>
                  </a:lnTo>
                  <a:lnTo>
                    <a:pt x="131910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39"/>
            <p:cNvSpPr/>
            <p:nvPr>
              <p:custDataLst>
                <p:tags r:id="rId107"/>
              </p:custDataLst>
            </p:nvPr>
          </p:nvSpPr>
          <p:spPr>
            <a:xfrm>
              <a:off x="4791075" y="14478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40"/>
            <p:cNvSpPr/>
            <p:nvPr>
              <p:custDataLst>
                <p:tags r:id="rId108"/>
              </p:custDataLst>
            </p:nvPr>
          </p:nvSpPr>
          <p:spPr>
            <a:xfrm>
              <a:off x="5305425" y="1309459"/>
              <a:ext cx="112077" cy="319803"/>
            </a:xfrm>
            <a:custGeom>
              <a:avLst/>
              <a:gdLst/>
              <a:ahLst/>
              <a:cxnLst/>
              <a:rect l="0" t="0" r="0" b="0"/>
              <a:pathLst>
                <a:path w="112077" h="319803">
                  <a:moveTo>
                    <a:pt x="0" y="109766"/>
                  </a:moveTo>
                  <a:lnTo>
                    <a:pt x="0" y="109766"/>
                  </a:lnTo>
                  <a:lnTo>
                    <a:pt x="5056" y="109766"/>
                  </a:lnTo>
                  <a:lnTo>
                    <a:pt x="6545" y="110824"/>
                  </a:lnTo>
                  <a:lnTo>
                    <a:pt x="7539" y="112588"/>
                  </a:lnTo>
                  <a:lnTo>
                    <a:pt x="8937" y="122949"/>
                  </a:lnTo>
                  <a:lnTo>
                    <a:pt x="9447" y="166731"/>
                  </a:lnTo>
                  <a:lnTo>
                    <a:pt x="9502" y="203785"/>
                  </a:lnTo>
                  <a:lnTo>
                    <a:pt x="8460" y="245691"/>
                  </a:lnTo>
                  <a:lnTo>
                    <a:pt x="1984" y="289368"/>
                  </a:lnTo>
                  <a:lnTo>
                    <a:pt x="262" y="319802"/>
                  </a:lnTo>
                  <a:lnTo>
                    <a:pt x="116" y="315651"/>
                  </a:lnTo>
                  <a:lnTo>
                    <a:pt x="8212" y="268621"/>
                  </a:lnTo>
                  <a:lnTo>
                    <a:pt x="15812" y="226399"/>
                  </a:lnTo>
                  <a:lnTo>
                    <a:pt x="18410" y="185290"/>
                  </a:lnTo>
                  <a:lnTo>
                    <a:pt x="21683" y="143785"/>
                  </a:lnTo>
                  <a:lnTo>
                    <a:pt x="29355" y="105735"/>
                  </a:lnTo>
                  <a:lnTo>
                    <a:pt x="36373" y="60639"/>
                  </a:lnTo>
                  <a:lnTo>
                    <a:pt x="42977" y="45246"/>
                  </a:lnTo>
                  <a:lnTo>
                    <a:pt x="69433" y="7195"/>
                  </a:lnTo>
                  <a:lnTo>
                    <a:pt x="77779" y="679"/>
                  </a:lnTo>
                  <a:lnTo>
                    <a:pt x="81486" y="0"/>
                  </a:lnTo>
                  <a:lnTo>
                    <a:pt x="85016" y="605"/>
                  </a:lnTo>
                  <a:lnTo>
                    <a:pt x="88427" y="2067"/>
                  </a:lnTo>
                  <a:lnTo>
                    <a:pt x="95040" y="9336"/>
                  </a:lnTo>
                  <a:lnTo>
                    <a:pt x="100448" y="19622"/>
                  </a:lnTo>
                  <a:lnTo>
                    <a:pt x="104204" y="59808"/>
                  </a:lnTo>
                  <a:lnTo>
                    <a:pt x="99549" y="84968"/>
                  </a:lnTo>
                  <a:lnTo>
                    <a:pt x="88495" y="111374"/>
                  </a:lnTo>
                  <a:lnTo>
                    <a:pt x="76360" y="128596"/>
                  </a:lnTo>
                  <a:lnTo>
                    <a:pt x="84894" y="136377"/>
                  </a:lnTo>
                  <a:lnTo>
                    <a:pt x="106795" y="151201"/>
                  </a:lnTo>
                  <a:lnTo>
                    <a:pt x="110964" y="157462"/>
                  </a:lnTo>
                  <a:lnTo>
                    <a:pt x="112076" y="160613"/>
                  </a:lnTo>
                  <a:lnTo>
                    <a:pt x="108584" y="180218"/>
                  </a:lnTo>
                  <a:lnTo>
                    <a:pt x="100848" y="196022"/>
                  </a:lnTo>
                  <a:lnTo>
                    <a:pt x="74283" y="217484"/>
                  </a:lnTo>
                  <a:lnTo>
                    <a:pt x="69631" y="218620"/>
                  </a:lnTo>
                  <a:lnTo>
                    <a:pt x="57150" y="214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803"/>
          <p:cNvGrpSpPr/>
          <p:nvPr/>
        </p:nvGrpSpPr>
        <p:grpSpPr>
          <a:xfrm>
            <a:off x="843256" y="2383707"/>
            <a:ext cx="297862" cy="425353"/>
            <a:chOff x="843256" y="2383707"/>
            <a:chExt cx="297862" cy="425353"/>
          </a:xfrm>
        </p:grpSpPr>
        <p:sp>
          <p:nvSpPr>
            <p:cNvPr id="57" name="SMARTInkShape-4541"/>
            <p:cNvSpPr/>
            <p:nvPr>
              <p:custDataLst>
                <p:tags r:id="rId96"/>
              </p:custDataLst>
            </p:nvPr>
          </p:nvSpPr>
          <p:spPr>
            <a:xfrm>
              <a:off x="943091" y="2555389"/>
              <a:ext cx="133235" cy="197337"/>
            </a:xfrm>
            <a:custGeom>
              <a:avLst/>
              <a:gdLst/>
              <a:ahLst/>
              <a:cxnLst/>
              <a:rect l="0" t="0" r="0" b="0"/>
              <a:pathLst>
                <a:path w="133235" h="197337">
                  <a:moveTo>
                    <a:pt x="9409" y="73511"/>
                  </a:moveTo>
                  <a:lnTo>
                    <a:pt x="9409" y="73511"/>
                  </a:lnTo>
                  <a:lnTo>
                    <a:pt x="1208" y="65310"/>
                  </a:lnTo>
                  <a:lnTo>
                    <a:pt x="0" y="42644"/>
                  </a:lnTo>
                  <a:lnTo>
                    <a:pt x="4975" y="22384"/>
                  </a:lnTo>
                  <a:lnTo>
                    <a:pt x="9628" y="16143"/>
                  </a:lnTo>
                  <a:lnTo>
                    <a:pt x="23265" y="6386"/>
                  </a:lnTo>
                  <a:lnTo>
                    <a:pt x="38679" y="0"/>
                  </a:lnTo>
                  <a:lnTo>
                    <a:pt x="49229" y="1328"/>
                  </a:lnTo>
                  <a:lnTo>
                    <a:pt x="60973" y="6505"/>
                  </a:lnTo>
                  <a:lnTo>
                    <a:pt x="73249" y="15861"/>
                  </a:lnTo>
                  <a:lnTo>
                    <a:pt x="87003" y="38085"/>
                  </a:lnTo>
                  <a:lnTo>
                    <a:pt x="92725" y="74891"/>
                  </a:lnTo>
                  <a:lnTo>
                    <a:pt x="87054" y="119527"/>
                  </a:lnTo>
                  <a:lnTo>
                    <a:pt x="75742" y="153274"/>
                  </a:lnTo>
                  <a:lnTo>
                    <a:pt x="68524" y="162936"/>
                  </a:lnTo>
                  <a:lnTo>
                    <a:pt x="53618" y="173268"/>
                  </a:lnTo>
                  <a:lnTo>
                    <a:pt x="45638" y="176056"/>
                  </a:lnTo>
                  <a:lnTo>
                    <a:pt x="35741" y="174472"/>
                  </a:lnTo>
                  <a:lnTo>
                    <a:pt x="21092" y="167631"/>
                  </a:lnTo>
                  <a:lnTo>
                    <a:pt x="11717" y="160894"/>
                  </a:lnTo>
                  <a:lnTo>
                    <a:pt x="12006" y="159283"/>
                  </a:lnTo>
                  <a:lnTo>
                    <a:pt x="15149" y="154671"/>
                  </a:lnTo>
                  <a:lnTo>
                    <a:pt x="20074" y="151915"/>
                  </a:lnTo>
                  <a:lnTo>
                    <a:pt x="22869" y="151181"/>
                  </a:lnTo>
                  <a:lnTo>
                    <a:pt x="67741" y="163098"/>
                  </a:lnTo>
                  <a:lnTo>
                    <a:pt x="90428" y="172139"/>
                  </a:lnTo>
                  <a:lnTo>
                    <a:pt x="101156" y="181198"/>
                  </a:lnTo>
                  <a:lnTo>
                    <a:pt x="105499" y="186578"/>
                  </a:lnTo>
                  <a:lnTo>
                    <a:pt x="115968" y="192555"/>
                  </a:lnTo>
                  <a:lnTo>
                    <a:pt x="133234" y="197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542"/>
            <p:cNvSpPr/>
            <p:nvPr>
              <p:custDataLst>
                <p:tags r:id="rId97"/>
              </p:custDataLst>
            </p:nvPr>
          </p:nvSpPr>
          <p:spPr>
            <a:xfrm>
              <a:off x="843256" y="2383707"/>
              <a:ext cx="297862" cy="425353"/>
            </a:xfrm>
            <a:custGeom>
              <a:avLst/>
              <a:gdLst/>
              <a:ahLst/>
              <a:cxnLst/>
              <a:rect l="0" t="0" r="0" b="0"/>
              <a:pathLst>
                <a:path w="297862" h="425353">
                  <a:moveTo>
                    <a:pt x="223544" y="54693"/>
                  </a:moveTo>
                  <a:lnTo>
                    <a:pt x="223544" y="54693"/>
                  </a:lnTo>
                  <a:lnTo>
                    <a:pt x="210287" y="19977"/>
                  </a:lnTo>
                  <a:lnTo>
                    <a:pt x="198602" y="9983"/>
                  </a:lnTo>
                  <a:lnTo>
                    <a:pt x="183884" y="3072"/>
                  </a:lnTo>
                  <a:lnTo>
                    <a:pt x="170287" y="0"/>
                  </a:lnTo>
                  <a:lnTo>
                    <a:pt x="145675" y="3328"/>
                  </a:lnTo>
                  <a:lnTo>
                    <a:pt x="113218" y="21129"/>
                  </a:lnTo>
                  <a:lnTo>
                    <a:pt x="86903" y="51569"/>
                  </a:lnTo>
                  <a:lnTo>
                    <a:pt x="65700" y="92456"/>
                  </a:lnTo>
                  <a:lnTo>
                    <a:pt x="46119" y="131924"/>
                  </a:lnTo>
                  <a:lnTo>
                    <a:pt x="25788" y="172019"/>
                  </a:lnTo>
                  <a:lnTo>
                    <a:pt x="16324" y="215334"/>
                  </a:lnTo>
                  <a:lnTo>
                    <a:pt x="6850" y="254465"/>
                  </a:lnTo>
                  <a:lnTo>
                    <a:pt x="0" y="283218"/>
                  </a:lnTo>
                  <a:lnTo>
                    <a:pt x="3273" y="324201"/>
                  </a:lnTo>
                  <a:lnTo>
                    <a:pt x="6937" y="360325"/>
                  </a:lnTo>
                  <a:lnTo>
                    <a:pt x="12974" y="383146"/>
                  </a:lnTo>
                  <a:lnTo>
                    <a:pt x="35039" y="416870"/>
                  </a:lnTo>
                  <a:lnTo>
                    <a:pt x="47689" y="422036"/>
                  </a:lnTo>
                  <a:lnTo>
                    <a:pt x="91793" y="425352"/>
                  </a:lnTo>
                  <a:lnTo>
                    <a:pt x="125946" y="420870"/>
                  </a:lnTo>
                  <a:lnTo>
                    <a:pt x="172476" y="396781"/>
                  </a:lnTo>
                  <a:lnTo>
                    <a:pt x="218034" y="371041"/>
                  </a:lnTo>
                  <a:lnTo>
                    <a:pt x="263321" y="323879"/>
                  </a:lnTo>
                  <a:lnTo>
                    <a:pt x="290354" y="278296"/>
                  </a:lnTo>
                  <a:lnTo>
                    <a:pt x="296962" y="251709"/>
                  </a:lnTo>
                  <a:lnTo>
                    <a:pt x="297861" y="216902"/>
                  </a:lnTo>
                  <a:lnTo>
                    <a:pt x="292954" y="176721"/>
                  </a:lnTo>
                  <a:lnTo>
                    <a:pt x="285523" y="130447"/>
                  </a:lnTo>
                  <a:lnTo>
                    <a:pt x="270969" y="90748"/>
                  </a:lnTo>
                  <a:lnTo>
                    <a:pt x="253373" y="54289"/>
                  </a:lnTo>
                  <a:lnTo>
                    <a:pt x="222082" y="15822"/>
                  </a:lnTo>
                  <a:lnTo>
                    <a:pt x="217278" y="13962"/>
                  </a:lnTo>
                  <a:lnTo>
                    <a:pt x="194969" y="16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804"/>
          <p:cNvGrpSpPr/>
          <p:nvPr/>
        </p:nvGrpSpPr>
        <p:grpSpPr>
          <a:xfrm>
            <a:off x="1624431" y="2452130"/>
            <a:ext cx="667058" cy="369011"/>
            <a:chOff x="1624431" y="2452130"/>
            <a:chExt cx="667058" cy="369011"/>
          </a:xfrm>
        </p:grpSpPr>
        <p:sp>
          <p:nvSpPr>
            <p:cNvPr id="60" name="SMARTInkShape-4543"/>
            <p:cNvSpPr/>
            <p:nvPr>
              <p:custDataLst>
                <p:tags r:id="rId91"/>
              </p:custDataLst>
            </p:nvPr>
          </p:nvSpPr>
          <p:spPr>
            <a:xfrm>
              <a:off x="1624431" y="2657475"/>
              <a:ext cx="156745" cy="18935"/>
            </a:xfrm>
            <a:custGeom>
              <a:avLst/>
              <a:gdLst/>
              <a:ahLst/>
              <a:cxnLst/>
              <a:rect l="0" t="0" r="0" b="0"/>
              <a:pathLst>
                <a:path w="156745" h="18935">
                  <a:moveTo>
                    <a:pt x="23394" y="9525"/>
                  </a:moveTo>
                  <a:lnTo>
                    <a:pt x="23394" y="9525"/>
                  </a:lnTo>
                  <a:lnTo>
                    <a:pt x="18338" y="9525"/>
                  </a:lnTo>
                  <a:lnTo>
                    <a:pt x="13033" y="12347"/>
                  </a:lnTo>
                  <a:lnTo>
                    <a:pt x="7147" y="16071"/>
                  </a:lnTo>
                  <a:lnTo>
                    <a:pt x="0" y="18167"/>
                  </a:lnTo>
                  <a:lnTo>
                    <a:pt x="390" y="18461"/>
                  </a:lnTo>
                  <a:lnTo>
                    <a:pt x="8619" y="18934"/>
                  </a:lnTo>
                  <a:lnTo>
                    <a:pt x="49795" y="12481"/>
                  </a:lnTo>
                  <a:lnTo>
                    <a:pt x="94147" y="7287"/>
                  </a:lnTo>
                  <a:lnTo>
                    <a:pt x="156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544"/>
            <p:cNvSpPr/>
            <p:nvPr>
              <p:custDataLst>
                <p:tags r:id="rId92"/>
              </p:custDataLst>
            </p:nvPr>
          </p:nvSpPr>
          <p:spPr>
            <a:xfrm>
              <a:off x="1876425" y="2638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545"/>
            <p:cNvSpPr/>
            <p:nvPr>
              <p:custDataLst>
                <p:tags r:id="rId93"/>
              </p:custDataLst>
            </p:nvPr>
          </p:nvSpPr>
          <p:spPr>
            <a:xfrm>
              <a:off x="1990725" y="2476500"/>
              <a:ext cx="178911" cy="271614"/>
            </a:xfrm>
            <a:custGeom>
              <a:avLst/>
              <a:gdLst/>
              <a:ahLst/>
              <a:cxnLst/>
              <a:rect l="0" t="0" r="0" b="0"/>
              <a:pathLst>
                <a:path w="178911" h="271614">
                  <a:moveTo>
                    <a:pt x="0" y="104775"/>
                  </a:moveTo>
                  <a:lnTo>
                    <a:pt x="0" y="104775"/>
                  </a:lnTo>
                  <a:lnTo>
                    <a:pt x="0" y="99719"/>
                  </a:lnTo>
                  <a:lnTo>
                    <a:pt x="2117" y="98229"/>
                  </a:lnTo>
                  <a:lnTo>
                    <a:pt x="10113" y="96574"/>
                  </a:lnTo>
                  <a:lnTo>
                    <a:pt x="13092" y="97191"/>
                  </a:lnTo>
                  <a:lnTo>
                    <a:pt x="15078" y="98661"/>
                  </a:lnTo>
                  <a:lnTo>
                    <a:pt x="16402" y="100699"/>
                  </a:lnTo>
                  <a:lnTo>
                    <a:pt x="18701" y="140966"/>
                  </a:lnTo>
                  <a:lnTo>
                    <a:pt x="18947" y="183232"/>
                  </a:lnTo>
                  <a:lnTo>
                    <a:pt x="16197" y="223624"/>
                  </a:lnTo>
                  <a:lnTo>
                    <a:pt x="10111" y="269308"/>
                  </a:lnTo>
                  <a:lnTo>
                    <a:pt x="9916" y="271613"/>
                  </a:lnTo>
                  <a:lnTo>
                    <a:pt x="9559" y="230991"/>
                  </a:lnTo>
                  <a:lnTo>
                    <a:pt x="9535" y="190621"/>
                  </a:lnTo>
                  <a:lnTo>
                    <a:pt x="9530" y="157745"/>
                  </a:lnTo>
                  <a:lnTo>
                    <a:pt x="9526" y="112003"/>
                  </a:lnTo>
                  <a:lnTo>
                    <a:pt x="9526" y="75520"/>
                  </a:lnTo>
                  <a:lnTo>
                    <a:pt x="9525" y="35378"/>
                  </a:lnTo>
                  <a:lnTo>
                    <a:pt x="14581" y="13775"/>
                  </a:lnTo>
                  <a:lnTo>
                    <a:pt x="17129" y="10241"/>
                  </a:lnTo>
                  <a:lnTo>
                    <a:pt x="19886" y="8944"/>
                  </a:lnTo>
                  <a:lnTo>
                    <a:pt x="22783" y="9138"/>
                  </a:lnTo>
                  <a:lnTo>
                    <a:pt x="36972" y="19523"/>
                  </a:lnTo>
                  <a:lnTo>
                    <a:pt x="56583" y="63183"/>
                  </a:lnTo>
                  <a:lnTo>
                    <a:pt x="69738" y="101498"/>
                  </a:lnTo>
                  <a:lnTo>
                    <a:pt x="82888" y="147252"/>
                  </a:lnTo>
                  <a:lnTo>
                    <a:pt x="86581" y="170220"/>
                  </a:lnTo>
                  <a:lnTo>
                    <a:pt x="103376" y="216637"/>
                  </a:lnTo>
                  <a:lnTo>
                    <a:pt x="117199" y="246580"/>
                  </a:lnTo>
                  <a:lnTo>
                    <a:pt x="122582" y="247995"/>
                  </a:lnTo>
                  <a:lnTo>
                    <a:pt x="137031" y="243923"/>
                  </a:lnTo>
                  <a:lnTo>
                    <a:pt x="148392" y="232235"/>
                  </a:lnTo>
                  <a:lnTo>
                    <a:pt x="156969" y="214340"/>
                  </a:lnTo>
                  <a:lnTo>
                    <a:pt x="168276" y="168202"/>
                  </a:lnTo>
                  <a:lnTo>
                    <a:pt x="177578" y="121281"/>
                  </a:lnTo>
                  <a:lnTo>
                    <a:pt x="178910" y="79915"/>
                  </a:lnTo>
                  <a:lnTo>
                    <a:pt x="173072" y="3731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546"/>
            <p:cNvSpPr/>
            <p:nvPr>
              <p:custDataLst>
                <p:tags r:id="rId94"/>
              </p:custDataLst>
            </p:nvPr>
          </p:nvSpPr>
          <p:spPr>
            <a:xfrm>
              <a:off x="2276475" y="2676525"/>
              <a:ext cx="15014" cy="28576"/>
            </a:xfrm>
            <a:custGeom>
              <a:avLst/>
              <a:gdLst/>
              <a:ahLst/>
              <a:cxnLst/>
              <a:rect l="0" t="0" r="0" b="0"/>
              <a:pathLst>
                <a:path w="15014" h="28576">
                  <a:moveTo>
                    <a:pt x="9525" y="0"/>
                  </a:moveTo>
                  <a:lnTo>
                    <a:pt x="9525" y="0"/>
                  </a:lnTo>
                  <a:lnTo>
                    <a:pt x="14581" y="10113"/>
                  </a:lnTo>
                  <a:lnTo>
                    <a:pt x="15013" y="14150"/>
                  </a:lnTo>
                  <a:lnTo>
                    <a:pt x="12670" y="21459"/>
                  </a:lnTo>
                  <a:lnTo>
                    <a:pt x="10563" y="2383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547"/>
            <p:cNvSpPr/>
            <p:nvPr>
              <p:custDataLst>
                <p:tags r:id="rId95"/>
              </p:custDataLst>
            </p:nvPr>
          </p:nvSpPr>
          <p:spPr>
            <a:xfrm>
              <a:off x="1628862" y="2452130"/>
              <a:ext cx="152314" cy="369011"/>
            </a:xfrm>
            <a:custGeom>
              <a:avLst/>
              <a:gdLst/>
              <a:ahLst/>
              <a:cxnLst/>
              <a:rect l="0" t="0" r="0" b="0"/>
              <a:pathLst>
                <a:path w="152314" h="369011">
                  <a:moveTo>
                    <a:pt x="47538" y="129145"/>
                  </a:moveTo>
                  <a:lnTo>
                    <a:pt x="47538" y="129145"/>
                  </a:lnTo>
                  <a:lnTo>
                    <a:pt x="47538" y="119736"/>
                  </a:lnTo>
                  <a:lnTo>
                    <a:pt x="42482" y="124711"/>
                  </a:lnTo>
                  <a:lnTo>
                    <a:pt x="33349" y="168528"/>
                  </a:lnTo>
                  <a:lnTo>
                    <a:pt x="21844" y="214261"/>
                  </a:lnTo>
                  <a:lnTo>
                    <a:pt x="13584" y="254671"/>
                  </a:lnTo>
                  <a:lnTo>
                    <a:pt x="7435" y="294542"/>
                  </a:lnTo>
                  <a:lnTo>
                    <a:pt x="904" y="339818"/>
                  </a:lnTo>
                  <a:lnTo>
                    <a:pt x="0" y="369010"/>
                  </a:lnTo>
                  <a:lnTo>
                    <a:pt x="2752" y="349308"/>
                  </a:lnTo>
                  <a:lnTo>
                    <a:pt x="10279" y="311501"/>
                  </a:lnTo>
                  <a:lnTo>
                    <a:pt x="16162" y="277926"/>
                  </a:lnTo>
                  <a:lnTo>
                    <a:pt x="22304" y="241836"/>
                  </a:lnTo>
                  <a:lnTo>
                    <a:pt x="26656" y="200988"/>
                  </a:lnTo>
                  <a:lnTo>
                    <a:pt x="35731" y="158741"/>
                  </a:lnTo>
                  <a:lnTo>
                    <a:pt x="47714" y="119822"/>
                  </a:lnTo>
                  <a:lnTo>
                    <a:pt x="63436" y="73080"/>
                  </a:lnTo>
                  <a:lnTo>
                    <a:pt x="84348" y="32574"/>
                  </a:lnTo>
                  <a:lnTo>
                    <a:pt x="100631" y="5255"/>
                  </a:lnTo>
                  <a:lnTo>
                    <a:pt x="107471" y="0"/>
                  </a:lnTo>
                  <a:lnTo>
                    <a:pt x="109718" y="1773"/>
                  </a:lnTo>
                  <a:lnTo>
                    <a:pt x="118678" y="46049"/>
                  </a:lnTo>
                  <a:lnTo>
                    <a:pt x="122239" y="89590"/>
                  </a:lnTo>
                  <a:lnTo>
                    <a:pt x="123442" y="133130"/>
                  </a:lnTo>
                  <a:lnTo>
                    <a:pt x="124709" y="176540"/>
                  </a:lnTo>
                  <a:lnTo>
                    <a:pt x="131260" y="217961"/>
                  </a:lnTo>
                  <a:lnTo>
                    <a:pt x="137924" y="261224"/>
                  </a:lnTo>
                  <a:lnTo>
                    <a:pt x="142361" y="293019"/>
                  </a:lnTo>
                  <a:lnTo>
                    <a:pt x="143561" y="295544"/>
                  </a:lnTo>
                  <a:lnTo>
                    <a:pt x="152313" y="300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805"/>
          <p:cNvGrpSpPr/>
          <p:nvPr/>
        </p:nvGrpSpPr>
        <p:grpSpPr>
          <a:xfrm>
            <a:off x="3314745" y="2298910"/>
            <a:ext cx="864334" cy="608623"/>
            <a:chOff x="3314745" y="2298910"/>
            <a:chExt cx="864334" cy="608623"/>
          </a:xfrm>
        </p:grpSpPr>
        <p:sp>
          <p:nvSpPr>
            <p:cNvPr id="66" name="SMARTInkShape-4548"/>
            <p:cNvSpPr/>
            <p:nvPr>
              <p:custDataLst>
                <p:tags r:id="rId82"/>
              </p:custDataLst>
            </p:nvPr>
          </p:nvSpPr>
          <p:spPr>
            <a:xfrm>
              <a:off x="3316024" y="2511140"/>
              <a:ext cx="135688" cy="396393"/>
            </a:xfrm>
            <a:custGeom>
              <a:avLst/>
              <a:gdLst/>
              <a:ahLst/>
              <a:cxnLst/>
              <a:rect l="0" t="0" r="0" b="0"/>
              <a:pathLst>
                <a:path w="135688" h="396393">
                  <a:moveTo>
                    <a:pt x="8201" y="174910"/>
                  </a:moveTo>
                  <a:lnTo>
                    <a:pt x="8201" y="174910"/>
                  </a:lnTo>
                  <a:lnTo>
                    <a:pt x="8201" y="169854"/>
                  </a:lnTo>
                  <a:lnTo>
                    <a:pt x="7143" y="168364"/>
                  </a:lnTo>
                  <a:lnTo>
                    <a:pt x="5379" y="167371"/>
                  </a:lnTo>
                  <a:lnTo>
                    <a:pt x="0" y="165777"/>
                  </a:lnTo>
                  <a:lnTo>
                    <a:pt x="12050" y="188790"/>
                  </a:lnTo>
                  <a:lnTo>
                    <a:pt x="23151" y="224453"/>
                  </a:lnTo>
                  <a:lnTo>
                    <a:pt x="29263" y="265522"/>
                  </a:lnTo>
                  <a:lnTo>
                    <a:pt x="34550" y="293480"/>
                  </a:lnTo>
                  <a:lnTo>
                    <a:pt x="33294" y="331398"/>
                  </a:lnTo>
                  <a:lnTo>
                    <a:pt x="28445" y="376448"/>
                  </a:lnTo>
                  <a:lnTo>
                    <a:pt x="27408" y="396392"/>
                  </a:lnTo>
                  <a:lnTo>
                    <a:pt x="24443" y="349930"/>
                  </a:lnTo>
                  <a:lnTo>
                    <a:pt x="19716" y="312140"/>
                  </a:lnTo>
                  <a:lnTo>
                    <a:pt x="18316" y="272368"/>
                  </a:lnTo>
                  <a:lnTo>
                    <a:pt x="17988" y="237274"/>
                  </a:lnTo>
                  <a:lnTo>
                    <a:pt x="17843" y="196983"/>
                  </a:lnTo>
                  <a:lnTo>
                    <a:pt x="17778" y="157204"/>
                  </a:lnTo>
                  <a:lnTo>
                    <a:pt x="17749" y="121532"/>
                  </a:lnTo>
                  <a:lnTo>
                    <a:pt x="18791" y="83600"/>
                  </a:lnTo>
                  <a:lnTo>
                    <a:pt x="28089" y="42338"/>
                  </a:lnTo>
                  <a:lnTo>
                    <a:pt x="37024" y="18860"/>
                  </a:lnTo>
                  <a:lnTo>
                    <a:pt x="44295" y="9246"/>
                  </a:lnTo>
                  <a:lnTo>
                    <a:pt x="54582" y="1445"/>
                  </a:lnTo>
                  <a:lnTo>
                    <a:pt x="60288" y="0"/>
                  </a:lnTo>
                  <a:lnTo>
                    <a:pt x="72273" y="1217"/>
                  </a:lnTo>
                  <a:lnTo>
                    <a:pt x="84655" y="10930"/>
                  </a:lnTo>
                  <a:lnTo>
                    <a:pt x="90920" y="17965"/>
                  </a:lnTo>
                  <a:lnTo>
                    <a:pt x="97882" y="34248"/>
                  </a:lnTo>
                  <a:lnTo>
                    <a:pt x="99917" y="54185"/>
                  </a:lnTo>
                  <a:lnTo>
                    <a:pt x="92601" y="101635"/>
                  </a:lnTo>
                  <a:lnTo>
                    <a:pt x="84008" y="122508"/>
                  </a:lnTo>
                  <a:lnTo>
                    <a:pt x="75410" y="135973"/>
                  </a:lnTo>
                  <a:lnTo>
                    <a:pt x="75035" y="131505"/>
                  </a:lnTo>
                  <a:lnTo>
                    <a:pt x="77768" y="126339"/>
                  </a:lnTo>
                  <a:lnTo>
                    <a:pt x="79980" y="123479"/>
                  </a:lnTo>
                  <a:lnTo>
                    <a:pt x="83570" y="122631"/>
                  </a:lnTo>
                  <a:lnTo>
                    <a:pt x="93204" y="124511"/>
                  </a:lnTo>
                  <a:lnTo>
                    <a:pt x="110528" y="136576"/>
                  </a:lnTo>
                  <a:lnTo>
                    <a:pt x="124010" y="153556"/>
                  </a:lnTo>
                  <a:lnTo>
                    <a:pt x="134707" y="177049"/>
                  </a:lnTo>
                  <a:lnTo>
                    <a:pt x="135687" y="194911"/>
                  </a:lnTo>
                  <a:lnTo>
                    <a:pt x="127693" y="227191"/>
                  </a:lnTo>
                  <a:lnTo>
                    <a:pt x="118983" y="242377"/>
                  </a:lnTo>
                  <a:lnTo>
                    <a:pt x="114864" y="245288"/>
                  </a:lnTo>
                  <a:lnTo>
                    <a:pt x="100012" y="249385"/>
                  </a:lnTo>
                  <a:lnTo>
                    <a:pt x="92045" y="250343"/>
                  </a:lnTo>
                  <a:lnTo>
                    <a:pt x="89497" y="248482"/>
                  </a:lnTo>
                  <a:lnTo>
                    <a:pt x="86666" y="240770"/>
                  </a:lnTo>
                  <a:lnTo>
                    <a:pt x="86969" y="236808"/>
                  </a:lnTo>
                  <a:lnTo>
                    <a:pt x="93926" y="22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549"/>
            <p:cNvSpPr/>
            <p:nvPr>
              <p:custDataLst>
                <p:tags r:id="rId83"/>
              </p:custDataLst>
            </p:nvPr>
          </p:nvSpPr>
          <p:spPr>
            <a:xfrm>
              <a:off x="3519906" y="2714625"/>
              <a:ext cx="49623" cy="64290"/>
            </a:xfrm>
            <a:custGeom>
              <a:avLst/>
              <a:gdLst/>
              <a:ahLst/>
              <a:cxnLst/>
              <a:rect l="0" t="0" r="0" b="0"/>
              <a:pathLst>
                <a:path w="49623" h="64290">
                  <a:moveTo>
                    <a:pt x="23394" y="0"/>
                  </a:moveTo>
                  <a:lnTo>
                    <a:pt x="23394" y="0"/>
                  </a:lnTo>
                  <a:lnTo>
                    <a:pt x="4096" y="22120"/>
                  </a:lnTo>
                  <a:lnTo>
                    <a:pt x="1004" y="27446"/>
                  </a:lnTo>
                  <a:lnTo>
                    <a:pt x="0" y="33114"/>
                  </a:lnTo>
                  <a:lnTo>
                    <a:pt x="3563" y="58623"/>
                  </a:lnTo>
                  <a:lnTo>
                    <a:pt x="5940" y="61307"/>
                  </a:lnTo>
                  <a:lnTo>
                    <a:pt x="14225" y="64289"/>
                  </a:lnTo>
                  <a:lnTo>
                    <a:pt x="24963" y="62792"/>
                  </a:lnTo>
                  <a:lnTo>
                    <a:pt x="30790" y="60912"/>
                  </a:lnTo>
                  <a:lnTo>
                    <a:pt x="40086" y="53178"/>
                  </a:lnTo>
                  <a:lnTo>
                    <a:pt x="46688" y="42685"/>
                  </a:lnTo>
                  <a:lnTo>
                    <a:pt x="49622" y="30965"/>
                  </a:lnTo>
                  <a:lnTo>
                    <a:pt x="49346" y="26994"/>
                  </a:lnTo>
                  <a:lnTo>
                    <a:pt x="48104" y="24346"/>
                  </a:lnTo>
                  <a:lnTo>
                    <a:pt x="29039" y="6655"/>
                  </a:lnTo>
                  <a:lnTo>
                    <a:pt x="13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550"/>
            <p:cNvSpPr/>
            <p:nvPr>
              <p:custDataLst>
                <p:tags r:id="rId84"/>
              </p:custDataLst>
            </p:nvPr>
          </p:nvSpPr>
          <p:spPr>
            <a:xfrm>
              <a:off x="3314745" y="2304020"/>
              <a:ext cx="104731" cy="130311"/>
            </a:xfrm>
            <a:custGeom>
              <a:avLst/>
              <a:gdLst/>
              <a:ahLst/>
              <a:cxnLst/>
              <a:rect l="0" t="0" r="0" b="0"/>
              <a:pathLst>
                <a:path w="104731" h="130311">
                  <a:moveTo>
                    <a:pt x="19005" y="67705"/>
                  </a:moveTo>
                  <a:lnTo>
                    <a:pt x="19005" y="67705"/>
                  </a:lnTo>
                  <a:lnTo>
                    <a:pt x="19005" y="39673"/>
                  </a:lnTo>
                  <a:lnTo>
                    <a:pt x="17947" y="54446"/>
                  </a:lnTo>
                  <a:lnTo>
                    <a:pt x="5748" y="94038"/>
                  </a:lnTo>
                  <a:lnTo>
                    <a:pt x="294" y="130310"/>
                  </a:lnTo>
                  <a:lnTo>
                    <a:pt x="0" y="115670"/>
                  </a:lnTo>
                  <a:lnTo>
                    <a:pt x="14114" y="76278"/>
                  </a:lnTo>
                  <a:lnTo>
                    <a:pt x="25905" y="38025"/>
                  </a:lnTo>
                  <a:lnTo>
                    <a:pt x="49364" y="4269"/>
                  </a:lnTo>
                  <a:lnTo>
                    <a:pt x="54061" y="1072"/>
                  </a:lnTo>
                  <a:lnTo>
                    <a:pt x="59309" y="0"/>
                  </a:lnTo>
                  <a:lnTo>
                    <a:pt x="70785" y="1630"/>
                  </a:lnTo>
                  <a:lnTo>
                    <a:pt x="82940" y="5883"/>
                  </a:lnTo>
                  <a:lnTo>
                    <a:pt x="92576" y="19767"/>
                  </a:lnTo>
                  <a:lnTo>
                    <a:pt x="101129" y="45740"/>
                  </a:lnTo>
                  <a:lnTo>
                    <a:pt x="104730" y="105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551"/>
            <p:cNvSpPr/>
            <p:nvPr>
              <p:custDataLst>
                <p:tags r:id="rId85"/>
              </p:custDataLst>
            </p:nvPr>
          </p:nvSpPr>
          <p:spPr>
            <a:xfrm>
              <a:off x="3773767" y="2577368"/>
              <a:ext cx="188634" cy="80108"/>
            </a:xfrm>
            <a:custGeom>
              <a:avLst/>
              <a:gdLst/>
              <a:ahLst/>
              <a:cxnLst/>
              <a:rect l="0" t="0" r="0" b="0"/>
              <a:pathLst>
                <a:path w="188634" h="80108">
                  <a:moveTo>
                    <a:pt x="36233" y="80107"/>
                  </a:moveTo>
                  <a:lnTo>
                    <a:pt x="36233" y="80107"/>
                  </a:lnTo>
                  <a:lnTo>
                    <a:pt x="13843" y="80107"/>
                  </a:lnTo>
                  <a:lnTo>
                    <a:pt x="10723" y="77990"/>
                  </a:lnTo>
                  <a:lnTo>
                    <a:pt x="4434" y="69994"/>
                  </a:lnTo>
                  <a:lnTo>
                    <a:pt x="0" y="58648"/>
                  </a:lnTo>
                  <a:lnTo>
                    <a:pt x="1785" y="49050"/>
                  </a:lnTo>
                  <a:lnTo>
                    <a:pt x="16611" y="20585"/>
                  </a:lnTo>
                  <a:lnTo>
                    <a:pt x="27865" y="11320"/>
                  </a:lnTo>
                  <a:lnTo>
                    <a:pt x="46101" y="6103"/>
                  </a:lnTo>
                  <a:lnTo>
                    <a:pt x="52337" y="5371"/>
                  </a:lnTo>
                  <a:lnTo>
                    <a:pt x="57552" y="7000"/>
                  </a:lnTo>
                  <a:lnTo>
                    <a:pt x="102249" y="50859"/>
                  </a:lnTo>
                  <a:lnTo>
                    <a:pt x="105643" y="54258"/>
                  </a:lnTo>
                  <a:lnTo>
                    <a:pt x="115060" y="58035"/>
                  </a:lnTo>
                  <a:lnTo>
                    <a:pt x="120534" y="59043"/>
                  </a:lnTo>
                  <a:lnTo>
                    <a:pt x="143408" y="55404"/>
                  </a:lnTo>
                  <a:lnTo>
                    <a:pt x="155480" y="47608"/>
                  </a:lnTo>
                  <a:lnTo>
                    <a:pt x="184221" y="8183"/>
                  </a:lnTo>
                  <a:lnTo>
                    <a:pt x="187326" y="0"/>
                  </a:lnTo>
                  <a:lnTo>
                    <a:pt x="188633" y="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552"/>
            <p:cNvSpPr/>
            <p:nvPr>
              <p:custDataLst>
                <p:tags r:id="rId86"/>
              </p:custDataLst>
            </p:nvPr>
          </p:nvSpPr>
          <p:spPr>
            <a:xfrm>
              <a:off x="3800983" y="2714625"/>
              <a:ext cx="161418" cy="76201"/>
            </a:xfrm>
            <a:custGeom>
              <a:avLst/>
              <a:gdLst/>
              <a:ahLst/>
              <a:cxnLst/>
              <a:rect l="0" t="0" r="0" b="0"/>
              <a:pathLst>
                <a:path w="161418" h="76201">
                  <a:moveTo>
                    <a:pt x="18542" y="76200"/>
                  </a:moveTo>
                  <a:lnTo>
                    <a:pt x="18542" y="76200"/>
                  </a:lnTo>
                  <a:lnTo>
                    <a:pt x="5285" y="76200"/>
                  </a:lnTo>
                  <a:lnTo>
                    <a:pt x="3354" y="74083"/>
                  </a:lnTo>
                  <a:lnTo>
                    <a:pt x="636" y="62050"/>
                  </a:lnTo>
                  <a:lnTo>
                    <a:pt x="0" y="54741"/>
                  </a:lnTo>
                  <a:lnTo>
                    <a:pt x="2540" y="47965"/>
                  </a:lnTo>
                  <a:lnTo>
                    <a:pt x="21896" y="25420"/>
                  </a:lnTo>
                  <a:lnTo>
                    <a:pt x="26069" y="24355"/>
                  </a:lnTo>
                  <a:lnTo>
                    <a:pt x="36351" y="25994"/>
                  </a:lnTo>
                  <a:lnTo>
                    <a:pt x="80038" y="43612"/>
                  </a:lnTo>
                  <a:lnTo>
                    <a:pt x="96674" y="45841"/>
                  </a:lnTo>
                  <a:lnTo>
                    <a:pt x="109006" y="44010"/>
                  </a:lnTo>
                  <a:lnTo>
                    <a:pt x="152139" y="25189"/>
                  </a:lnTo>
                  <a:lnTo>
                    <a:pt x="157293" y="18956"/>
                  </a:lnTo>
                  <a:lnTo>
                    <a:pt x="160195" y="9497"/>
                  </a:lnTo>
                  <a:lnTo>
                    <a:pt x="161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553"/>
            <p:cNvSpPr/>
            <p:nvPr>
              <p:custDataLst>
                <p:tags r:id="rId87"/>
              </p:custDataLst>
            </p:nvPr>
          </p:nvSpPr>
          <p:spPr>
            <a:xfrm>
              <a:off x="3714750" y="2345604"/>
              <a:ext cx="76201" cy="82186"/>
            </a:xfrm>
            <a:custGeom>
              <a:avLst/>
              <a:gdLst/>
              <a:ahLst/>
              <a:cxnLst/>
              <a:rect l="0" t="0" r="0" b="0"/>
              <a:pathLst>
                <a:path w="76201" h="82186">
                  <a:moveTo>
                    <a:pt x="0" y="26121"/>
                  </a:moveTo>
                  <a:lnTo>
                    <a:pt x="0" y="26121"/>
                  </a:lnTo>
                  <a:lnTo>
                    <a:pt x="0" y="70901"/>
                  </a:lnTo>
                  <a:lnTo>
                    <a:pt x="0" y="82185"/>
                  </a:lnTo>
                  <a:lnTo>
                    <a:pt x="5057" y="77892"/>
                  </a:lnTo>
                  <a:lnTo>
                    <a:pt x="13257" y="59805"/>
                  </a:lnTo>
                  <a:lnTo>
                    <a:pt x="23598" y="19941"/>
                  </a:lnTo>
                  <a:lnTo>
                    <a:pt x="32007" y="9968"/>
                  </a:lnTo>
                  <a:lnTo>
                    <a:pt x="41742" y="3067"/>
                  </a:lnTo>
                  <a:lnTo>
                    <a:pt x="49597" y="0"/>
                  </a:lnTo>
                  <a:lnTo>
                    <a:pt x="52114" y="240"/>
                  </a:lnTo>
                  <a:lnTo>
                    <a:pt x="53793" y="1459"/>
                  </a:lnTo>
                  <a:lnTo>
                    <a:pt x="69800" y="22599"/>
                  </a:lnTo>
                  <a:lnTo>
                    <a:pt x="76200" y="6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554"/>
            <p:cNvSpPr/>
            <p:nvPr>
              <p:custDataLst>
                <p:tags r:id="rId88"/>
              </p:custDataLst>
            </p:nvPr>
          </p:nvSpPr>
          <p:spPr>
            <a:xfrm>
              <a:off x="3834843" y="2352675"/>
              <a:ext cx="127558" cy="19051"/>
            </a:xfrm>
            <a:custGeom>
              <a:avLst/>
              <a:gdLst/>
              <a:ahLst/>
              <a:cxnLst/>
              <a:rect l="0" t="0" r="0" b="0"/>
              <a:pathLst>
                <a:path w="127558" h="19051">
                  <a:moveTo>
                    <a:pt x="13257" y="19050"/>
                  </a:moveTo>
                  <a:lnTo>
                    <a:pt x="13257" y="19050"/>
                  </a:lnTo>
                  <a:lnTo>
                    <a:pt x="0" y="19050"/>
                  </a:lnTo>
                  <a:lnTo>
                    <a:pt x="43390" y="19050"/>
                  </a:lnTo>
                  <a:lnTo>
                    <a:pt x="70869" y="16228"/>
                  </a:lnTo>
                  <a:lnTo>
                    <a:pt x="127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555"/>
            <p:cNvSpPr/>
            <p:nvPr>
              <p:custDataLst>
                <p:tags r:id="rId89"/>
              </p:custDataLst>
            </p:nvPr>
          </p:nvSpPr>
          <p:spPr>
            <a:xfrm>
              <a:off x="3938745" y="2333660"/>
              <a:ext cx="59456" cy="66641"/>
            </a:xfrm>
            <a:custGeom>
              <a:avLst/>
              <a:gdLst/>
              <a:ahLst/>
              <a:cxnLst/>
              <a:rect l="0" t="0" r="0" b="0"/>
              <a:pathLst>
                <a:path w="59456" h="66641">
                  <a:moveTo>
                    <a:pt x="14130" y="9490"/>
                  </a:moveTo>
                  <a:lnTo>
                    <a:pt x="14130" y="9490"/>
                  </a:lnTo>
                  <a:lnTo>
                    <a:pt x="9073" y="4434"/>
                  </a:lnTo>
                  <a:lnTo>
                    <a:pt x="3769" y="1951"/>
                  </a:lnTo>
                  <a:lnTo>
                    <a:pt x="873" y="1289"/>
                  </a:lnTo>
                  <a:lnTo>
                    <a:pt x="0" y="848"/>
                  </a:lnTo>
                  <a:lnTo>
                    <a:pt x="477" y="554"/>
                  </a:lnTo>
                  <a:lnTo>
                    <a:pt x="25822" y="0"/>
                  </a:lnTo>
                  <a:lnTo>
                    <a:pt x="41112" y="5032"/>
                  </a:lnTo>
                  <a:lnTo>
                    <a:pt x="53992" y="13226"/>
                  </a:lnTo>
                  <a:lnTo>
                    <a:pt x="58305" y="19264"/>
                  </a:lnTo>
                  <a:lnTo>
                    <a:pt x="59455" y="22356"/>
                  </a:lnTo>
                  <a:lnTo>
                    <a:pt x="57911" y="31436"/>
                  </a:lnTo>
                  <a:lnTo>
                    <a:pt x="42705" y="6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556"/>
            <p:cNvSpPr/>
            <p:nvPr>
              <p:custDataLst>
                <p:tags r:id="rId90"/>
              </p:custDataLst>
            </p:nvPr>
          </p:nvSpPr>
          <p:spPr>
            <a:xfrm>
              <a:off x="4067847" y="2298910"/>
              <a:ext cx="111232" cy="80352"/>
            </a:xfrm>
            <a:custGeom>
              <a:avLst/>
              <a:gdLst/>
              <a:ahLst/>
              <a:cxnLst/>
              <a:rect l="0" t="0" r="0" b="0"/>
              <a:pathLst>
                <a:path w="111232" h="80352">
                  <a:moveTo>
                    <a:pt x="56478" y="15665"/>
                  </a:moveTo>
                  <a:lnTo>
                    <a:pt x="56478" y="15665"/>
                  </a:lnTo>
                  <a:lnTo>
                    <a:pt x="55420" y="40375"/>
                  </a:lnTo>
                  <a:lnTo>
                    <a:pt x="48873" y="56618"/>
                  </a:lnTo>
                  <a:lnTo>
                    <a:pt x="34088" y="75529"/>
                  </a:lnTo>
                  <a:lnTo>
                    <a:pt x="29909" y="76741"/>
                  </a:lnTo>
                  <a:lnTo>
                    <a:pt x="19622" y="75266"/>
                  </a:lnTo>
                  <a:lnTo>
                    <a:pt x="6988" y="68485"/>
                  </a:lnTo>
                  <a:lnTo>
                    <a:pt x="4434" y="64636"/>
                  </a:lnTo>
                  <a:lnTo>
                    <a:pt x="841" y="50166"/>
                  </a:lnTo>
                  <a:lnTo>
                    <a:pt x="0" y="42287"/>
                  </a:lnTo>
                  <a:lnTo>
                    <a:pt x="1893" y="38705"/>
                  </a:lnTo>
                  <a:lnTo>
                    <a:pt x="9640" y="31902"/>
                  </a:lnTo>
                  <a:lnTo>
                    <a:pt x="13611" y="30724"/>
                  </a:lnTo>
                  <a:lnTo>
                    <a:pt x="17316" y="30995"/>
                  </a:lnTo>
                  <a:lnTo>
                    <a:pt x="24256" y="34120"/>
                  </a:lnTo>
                  <a:lnTo>
                    <a:pt x="30868" y="39037"/>
                  </a:lnTo>
                  <a:lnTo>
                    <a:pt x="49748" y="61455"/>
                  </a:lnTo>
                  <a:lnTo>
                    <a:pt x="72525" y="77865"/>
                  </a:lnTo>
                  <a:lnTo>
                    <a:pt x="83366" y="80351"/>
                  </a:lnTo>
                  <a:lnTo>
                    <a:pt x="92417" y="78634"/>
                  </a:lnTo>
                  <a:lnTo>
                    <a:pt x="96312" y="76694"/>
                  </a:lnTo>
                  <a:lnTo>
                    <a:pt x="103463" y="66072"/>
                  </a:lnTo>
                  <a:lnTo>
                    <a:pt x="110616" y="45064"/>
                  </a:lnTo>
                  <a:lnTo>
                    <a:pt x="111231" y="32965"/>
                  </a:lnTo>
                  <a:lnTo>
                    <a:pt x="100194" y="8039"/>
                  </a:lnTo>
                  <a:lnTo>
                    <a:pt x="96205" y="4231"/>
                  </a:lnTo>
                  <a:lnTo>
                    <a:pt x="86129" y="0"/>
                  </a:lnTo>
                  <a:lnTo>
                    <a:pt x="46953" y="1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806"/>
          <p:cNvGrpSpPr/>
          <p:nvPr/>
        </p:nvGrpSpPr>
        <p:grpSpPr>
          <a:xfrm>
            <a:off x="4438650" y="2258077"/>
            <a:ext cx="1752553" cy="642680"/>
            <a:chOff x="4438650" y="2258077"/>
            <a:chExt cx="1752553" cy="642680"/>
          </a:xfrm>
        </p:grpSpPr>
        <p:sp>
          <p:nvSpPr>
            <p:cNvPr id="76" name="SMARTInkShape-4557"/>
            <p:cNvSpPr/>
            <p:nvPr>
              <p:custDataLst>
                <p:tags r:id="rId69"/>
              </p:custDataLst>
            </p:nvPr>
          </p:nvSpPr>
          <p:spPr>
            <a:xfrm>
              <a:off x="4438650" y="2445760"/>
              <a:ext cx="189824" cy="331911"/>
            </a:xfrm>
            <a:custGeom>
              <a:avLst/>
              <a:gdLst/>
              <a:ahLst/>
              <a:cxnLst/>
              <a:rect l="0" t="0" r="0" b="0"/>
              <a:pathLst>
                <a:path w="189824" h="331911">
                  <a:moveTo>
                    <a:pt x="0" y="145040"/>
                  </a:moveTo>
                  <a:lnTo>
                    <a:pt x="0" y="145040"/>
                  </a:lnTo>
                  <a:lnTo>
                    <a:pt x="0" y="128638"/>
                  </a:lnTo>
                  <a:lnTo>
                    <a:pt x="1058" y="167301"/>
                  </a:lnTo>
                  <a:lnTo>
                    <a:pt x="7539" y="212976"/>
                  </a:lnTo>
                  <a:lnTo>
                    <a:pt x="9133" y="252651"/>
                  </a:lnTo>
                  <a:lnTo>
                    <a:pt x="17013" y="299708"/>
                  </a:lnTo>
                  <a:lnTo>
                    <a:pt x="17692" y="305302"/>
                  </a:lnTo>
                  <a:lnTo>
                    <a:pt x="10730" y="331910"/>
                  </a:lnTo>
                  <a:lnTo>
                    <a:pt x="10328" y="331003"/>
                  </a:lnTo>
                  <a:lnTo>
                    <a:pt x="10654" y="286567"/>
                  </a:lnTo>
                  <a:lnTo>
                    <a:pt x="16092" y="246476"/>
                  </a:lnTo>
                  <a:lnTo>
                    <a:pt x="18174" y="210373"/>
                  </a:lnTo>
                  <a:lnTo>
                    <a:pt x="19848" y="164045"/>
                  </a:lnTo>
                  <a:lnTo>
                    <a:pt x="26577" y="126682"/>
                  </a:lnTo>
                  <a:lnTo>
                    <a:pt x="35274" y="85155"/>
                  </a:lnTo>
                  <a:lnTo>
                    <a:pt x="44553" y="56035"/>
                  </a:lnTo>
                  <a:lnTo>
                    <a:pt x="47694" y="52895"/>
                  </a:lnTo>
                  <a:lnTo>
                    <a:pt x="50845" y="51860"/>
                  </a:lnTo>
                  <a:lnTo>
                    <a:pt x="54006" y="54345"/>
                  </a:lnTo>
                  <a:lnTo>
                    <a:pt x="69854" y="84688"/>
                  </a:lnTo>
                  <a:lnTo>
                    <a:pt x="83609" y="131864"/>
                  </a:lnTo>
                  <a:lnTo>
                    <a:pt x="97563" y="169241"/>
                  </a:lnTo>
                  <a:lnTo>
                    <a:pt x="106173" y="213673"/>
                  </a:lnTo>
                  <a:lnTo>
                    <a:pt x="117537" y="247573"/>
                  </a:lnTo>
                  <a:lnTo>
                    <a:pt x="135283" y="277359"/>
                  </a:lnTo>
                  <a:lnTo>
                    <a:pt x="138872" y="278761"/>
                  </a:lnTo>
                  <a:lnTo>
                    <a:pt x="142323" y="277579"/>
                  </a:lnTo>
                  <a:lnTo>
                    <a:pt x="155059" y="262981"/>
                  </a:lnTo>
                  <a:lnTo>
                    <a:pt x="165223" y="246141"/>
                  </a:lnTo>
                  <a:lnTo>
                    <a:pt x="177550" y="203659"/>
                  </a:lnTo>
                  <a:lnTo>
                    <a:pt x="182782" y="168406"/>
                  </a:lnTo>
                  <a:lnTo>
                    <a:pt x="188213" y="121624"/>
                  </a:lnTo>
                  <a:lnTo>
                    <a:pt x="189823" y="78835"/>
                  </a:lnTo>
                  <a:lnTo>
                    <a:pt x="185310" y="35302"/>
                  </a:lnTo>
                  <a:lnTo>
                    <a:pt x="180773" y="8750"/>
                  </a:lnTo>
                  <a:lnTo>
                    <a:pt x="176299" y="505"/>
                  </a:lnTo>
                  <a:lnTo>
                    <a:pt x="172566" y="0"/>
                  </a:lnTo>
                  <a:lnTo>
                    <a:pt x="162773" y="5083"/>
                  </a:lnTo>
                  <a:lnTo>
                    <a:pt x="159316" y="9402"/>
                  </a:lnTo>
                  <a:lnTo>
                    <a:pt x="152400" y="30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558"/>
            <p:cNvSpPr/>
            <p:nvPr>
              <p:custDataLst>
                <p:tags r:id="rId70"/>
              </p:custDataLst>
            </p:nvPr>
          </p:nvSpPr>
          <p:spPr>
            <a:xfrm>
              <a:off x="4672821" y="2610242"/>
              <a:ext cx="50129" cy="100491"/>
            </a:xfrm>
            <a:custGeom>
              <a:avLst/>
              <a:gdLst/>
              <a:ahLst/>
              <a:cxnLst/>
              <a:rect l="0" t="0" r="0" b="0"/>
              <a:pathLst>
                <a:path w="50129" h="100491">
                  <a:moveTo>
                    <a:pt x="23004" y="9133"/>
                  </a:moveTo>
                  <a:lnTo>
                    <a:pt x="23004" y="9133"/>
                  </a:lnTo>
                  <a:lnTo>
                    <a:pt x="23004" y="932"/>
                  </a:lnTo>
                  <a:lnTo>
                    <a:pt x="21946" y="491"/>
                  </a:lnTo>
                  <a:lnTo>
                    <a:pt x="17947" y="0"/>
                  </a:lnTo>
                  <a:lnTo>
                    <a:pt x="12643" y="2605"/>
                  </a:lnTo>
                  <a:lnTo>
                    <a:pt x="9747" y="4781"/>
                  </a:lnTo>
                  <a:lnTo>
                    <a:pt x="614" y="17956"/>
                  </a:lnTo>
                  <a:lnTo>
                    <a:pt x="0" y="32104"/>
                  </a:lnTo>
                  <a:lnTo>
                    <a:pt x="8229" y="67057"/>
                  </a:lnTo>
                  <a:lnTo>
                    <a:pt x="22037" y="90031"/>
                  </a:lnTo>
                  <a:lnTo>
                    <a:pt x="30688" y="98004"/>
                  </a:lnTo>
                  <a:lnTo>
                    <a:pt x="34477" y="100130"/>
                  </a:lnTo>
                  <a:lnTo>
                    <a:pt x="38060" y="100490"/>
                  </a:lnTo>
                  <a:lnTo>
                    <a:pt x="44865" y="98067"/>
                  </a:lnTo>
                  <a:lnTo>
                    <a:pt x="47103" y="94880"/>
                  </a:lnTo>
                  <a:lnTo>
                    <a:pt x="49590" y="85696"/>
                  </a:lnTo>
                  <a:lnTo>
                    <a:pt x="50128" y="54948"/>
                  </a:lnTo>
                  <a:lnTo>
                    <a:pt x="43858" y="29764"/>
                  </a:lnTo>
                  <a:lnTo>
                    <a:pt x="38270" y="19007"/>
                  </a:lnTo>
                  <a:lnTo>
                    <a:pt x="32258" y="13522"/>
                  </a:lnTo>
                  <a:lnTo>
                    <a:pt x="24832" y="10000"/>
                  </a:lnTo>
                  <a:lnTo>
                    <a:pt x="25281" y="9711"/>
                  </a:lnTo>
                  <a:lnTo>
                    <a:pt x="32529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559"/>
            <p:cNvSpPr/>
            <p:nvPr>
              <p:custDataLst>
                <p:tags r:id="rId71"/>
              </p:custDataLst>
            </p:nvPr>
          </p:nvSpPr>
          <p:spPr>
            <a:xfrm>
              <a:off x="4733925" y="2543175"/>
              <a:ext cx="142876" cy="184270"/>
            </a:xfrm>
            <a:custGeom>
              <a:avLst/>
              <a:gdLst/>
              <a:ahLst/>
              <a:cxnLst/>
              <a:rect l="0" t="0" r="0" b="0"/>
              <a:pathLst>
                <a:path w="142876" h="184270">
                  <a:moveTo>
                    <a:pt x="0" y="57150"/>
                  </a:moveTo>
                  <a:lnTo>
                    <a:pt x="0" y="57150"/>
                  </a:lnTo>
                  <a:lnTo>
                    <a:pt x="14189" y="42961"/>
                  </a:lnTo>
                  <a:lnTo>
                    <a:pt x="17926" y="42399"/>
                  </a:lnTo>
                  <a:lnTo>
                    <a:pt x="27723" y="44597"/>
                  </a:lnTo>
                  <a:lnTo>
                    <a:pt x="40082" y="51784"/>
                  </a:lnTo>
                  <a:lnTo>
                    <a:pt x="68422" y="78137"/>
                  </a:lnTo>
                  <a:lnTo>
                    <a:pt x="78952" y="98646"/>
                  </a:lnTo>
                  <a:lnTo>
                    <a:pt x="83718" y="129888"/>
                  </a:lnTo>
                  <a:lnTo>
                    <a:pt x="77348" y="175027"/>
                  </a:lnTo>
                  <a:lnTo>
                    <a:pt x="71484" y="184269"/>
                  </a:lnTo>
                  <a:lnTo>
                    <a:pt x="69881" y="184230"/>
                  </a:lnTo>
                  <a:lnTo>
                    <a:pt x="68812" y="182086"/>
                  </a:lnTo>
                  <a:lnTo>
                    <a:pt x="66863" y="138478"/>
                  </a:lnTo>
                  <a:lnTo>
                    <a:pt x="67758" y="91888"/>
                  </a:lnTo>
                  <a:lnTo>
                    <a:pt x="77041" y="51978"/>
                  </a:lnTo>
                  <a:lnTo>
                    <a:pt x="83982" y="36860"/>
                  </a:lnTo>
                  <a:lnTo>
                    <a:pt x="99790" y="17506"/>
                  </a:lnTo>
                  <a:lnTo>
                    <a:pt x="111732" y="848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560"/>
            <p:cNvSpPr/>
            <p:nvPr>
              <p:custDataLst>
                <p:tags r:id="rId72"/>
              </p:custDataLst>
            </p:nvPr>
          </p:nvSpPr>
          <p:spPr>
            <a:xfrm>
              <a:off x="4927435" y="2450150"/>
              <a:ext cx="73191" cy="331151"/>
            </a:xfrm>
            <a:custGeom>
              <a:avLst/>
              <a:gdLst/>
              <a:ahLst/>
              <a:cxnLst/>
              <a:rect l="0" t="0" r="0" b="0"/>
              <a:pathLst>
                <a:path w="73191" h="331151">
                  <a:moveTo>
                    <a:pt x="73190" y="35875"/>
                  </a:moveTo>
                  <a:lnTo>
                    <a:pt x="73190" y="35875"/>
                  </a:lnTo>
                  <a:lnTo>
                    <a:pt x="73190" y="0"/>
                  </a:lnTo>
                  <a:lnTo>
                    <a:pt x="72132" y="317"/>
                  </a:lnTo>
                  <a:lnTo>
                    <a:pt x="68134" y="3491"/>
                  </a:lnTo>
                  <a:lnTo>
                    <a:pt x="42598" y="41682"/>
                  </a:lnTo>
                  <a:lnTo>
                    <a:pt x="22423" y="88214"/>
                  </a:lnTo>
                  <a:lnTo>
                    <a:pt x="7149" y="135819"/>
                  </a:lnTo>
                  <a:lnTo>
                    <a:pt x="0" y="182963"/>
                  </a:lnTo>
                  <a:lnTo>
                    <a:pt x="703" y="225859"/>
                  </a:lnTo>
                  <a:lnTo>
                    <a:pt x="6050" y="245196"/>
                  </a:lnTo>
                  <a:lnTo>
                    <a:pt x="23905" y="286302"/>
                  </a:lnTo>
                  <a:lnTo>
                    <a:pt x="32236" y="305926"/>
                  </a:lnTo>
                  <a:lnTo>
                    <a:pt x="37420" y="311159"/>
                  </a:lnTo>
                  <a:lnTo>
                    <a:pt x="73190" y="33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561"/>
            <p:cNvSpPr/>
            <p:nvPr>
              <p:custDataLst>
                <p:tags r:id="rId73"/>
              </p:custDataLst>
            </p:nvPr>
          </p:nvSpPr>
          <p:spPr>
            <a:xfrm>
              <a:off x="5133975" y="2463815"/>
              <a:ext cx="149958" cy="436942"/>
            </a:xfrm>
            <a:custGeom>
              <a:avLst/>
              <a:gdLst/>
              <a:ahLst/>
              <a:cxnLst/>
              <a:rect l="0" t="0" r="0" b="0"/>
              <a:pathLst>
                <a:path w="149958" h="436942">
                  <a:moveTo>
                    <a:pt x="0" y="184135"/>
                  </a:moveTo>
                  <a:lnTo>
                    <a:pt x="0" y="184135"/>
                  </a:lnTo>
                  <a:lnTo>
                    <a:pt x="1058" y="193856"/>
                  </a:lnTo>
                  <a:lnTo>
                    <a:pt x="13257" y="238097"/>
                  </a:lnTo>
                  <a:lnTo>
                    <a:pt x="17333" y="273972"/>
                  </a:lnTo>
                  <a:lnTo>
                    <a:pt x="23598" y="316469"/>
                  </a:lnTo>
                  <a:lnTo>
                    <a:pt x="27592" y="357540"/>
                  </a:lnTo>
                  <a:lnTo>
                    <a:pt x="28445" y="401416"/>
                  </a:lnTo>
                  <a:lnTo>
                    <a:pt x="28564" y="436344"/>
                  </a:lnTo>
                  <a:lnTo>
                    <a:pt x="27510" y="436941"/>
                  </a:lnTo>
                  <a:lnTo>
                    <a:pt x="25748" y="436281"/>
                  </a:lnTo>
                  <a:lnTo>
                    <a:pt x="23515" y="434782"/>
                  </a:lnTo>
                  <a:lnTo>
                    <a:pt x="19932" y="393297"/>
                  </a:lnTo>
                  <a:lnTo>
                    <a:pt x="18253" y="346298"/>
                  </a:lnTo>
                  <a:lnTo>
                    <a:pt x="11562" y="300364"/>
                  </a:lnTo>
                  <a:lnTo>
                    <a:pt x="9928" y="255659"/>
                  </a:lnTo>
                  <a:lnTo>
                    <a:pt x="9644" y="218616"/>
                  </a:lnTo>
                  <a:lnTo>
                    <a:pt x="9548" y="174718"/>
                  </a:lnTo>
                  <a:lnTo>
                    <a:pt x="9533" y="136660"/>
                  </a:lnTo>
                  <a:lnTo>
                    <a:pt x="9528" y="103768"/>
                  </a:lnTo>
                  <a:lnTo>
                    <a:pt x="14582" y="59663"/>
                  </a:lnTo>
                  <a:lnTo>
                    <a:pt x="25772" y="17614"/>
                  </a:lnTo>
                  <a:lnTo>
                    <a:pt x="41323" y="7"/>
                  </a:lnTo>
                  <a:lnTo>
                    <a:pt x="45541" y="0"/>
                  </a:lnTo>
                  <a:lnTo>
                    <a:pt x="55871" y="5636"/>
                  </a:lnTo>
                  <a:lnTo>
                    <a:pt x="68530" y="15653"/>
                  </a:lnTo>
                  <a:lnTo>
                    <a:pt x="88784" y="56350"/>
                  </a:lnTo>
                  <a:lnTo>
                    <a:pt x="94399" y="96321"/>
                  </a:lnTo>
                  <a:lnTo>
                    <a:pt x="94080" y="135373"/>
                  </a:lnTo>
                  <a:lnTo>
                    <a:pt x="90144" y="145882"/>
                  </a:lnTo>
                  <a:lnTo>
                    <a:pt x="87613" y="149108"/>
                  </a:lnTo>
                  <a:lnTo>
                    <a:pt x="77912" y="154710"/>
                  </a:lnTo>
                  <a:lnTo>
                    <a:pt x="77341" y="153935"/>
                  </a:lnTo>
                  <a:lnTo>
                    <a:pt x="76707" y="150252"/>
                  </a:lnTo>
                  <a:lnTo>
                    <a:pt x="79713" y="148846"/>
                  </a:lnTo>
                  <a:lnTo>
                    <a:pt x="91520" y="147284"/>
                  </a:lnTo>
                  <a:lnTo>
                    <a:pt x="110960" y="151462"/>
                  </a:lnTo>
                  <a:lnTo>
                    <a:pt x="130127" y="164459"/>
                  </a:lnTo>
                  <a:lnTo>
                    <a:pt x="144154" y="181715"/>
                  </a:lnTo>
                  <a:lnTo>
                    <a:pt x="149957" y="205290"/>
                  </a:lnTo>
                  <a:lnTo>
                    <a:pt x="146619" y="232384"/>
                  </a:lnTo>
                  <a:lnTo>
                    <a:pt x="138928" y="250407"/>
                  </a:lnTo>
                  <a:lnTo>
                    <a:pt x="127363" y="258745"/>
                  </a:lnTo>
                  <a:lnTo>
                    <a:pt x="105824" y="266566"/>
                  </a:lnTo>
                  <a:lnTo>
                    <a:pt x="93599" y="267338"/>
                  </a:lnTo>
                  <a:lnTo>
                    <a:pt x="84638" y="264153"/>
                  </a:lnTo>
                  <a:lnTo>
                    <a:pt x="82884" y="261822"/>
                  </a:lnTo>
                  <a:lnTo>
                    <a:pt x="82773" y="259209"/>
                  </a:lnTo>
                  <a:lnTo>
                    <a:pt x="85472" y="253485"/>
                  </a:lnTo>
                  <a:lnTo>
                    <a:pt x="95250" y="24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562"/>
            <p:cNvSpPr/>
            <p:nvPr>
              <p:custDataLst>
                <p:tags r:id="rId74"/>
              </p:custDataLst>
            </p:nvPr>
          </p:nvSpPr>
          <p:spPr>
            <a:xfrm>
              <a:off x="5355193" y="2657475"/>
              <a:ext cx="63438" cy="70580"/>
            </a:xfrm>
            <a:custGeom>
              <a:avLst/>
              <a:gdLst/>
              <a:ahLst/>
              <a:cxnLst/>
              <a:rect l="0" t="0" r="0" b="0"/>
              <a:pathLst>
                <a:path w="63438" h="70580">
                  <a:moveTo>
                    <a:pt x="35957" y="9525"/>
                  </a:moveTo>
                  <a:lnTo>
                    <a:pt x="35957" y="9525"/>
                  </a:lnTo>
                  <a:lnTo>
                    <a:pt x="27756" y="9525"/>
                  </a:lnTo>
                  <a:lnTo>
                    <a:pt x="16711" y="14581"/>
                  </a:lnTo>
                  <a:lnTo>
                    <a:pt x="8706" y="22708"/>
                  </a:lnTo>
                  <a:lnTo>
                    <a:pt x="2679" y="33376"/>
                  </a:lnTo>
                  <a:lnTo>
                    <a:pt x="0" y="45173"/>
                  </a:lnTo>
                  <a:lnTo>
                    <a:pt x="1632" y="54649"/>
                  </a:lnTo>
                  <a:lnTo>
                    <a:pt x="3549" y="58657"/>
                  </a:lnTo>
                  <a:lnTo>
                    <a:pt x="11322" y="65934"/>
                  </a:lnTo>
                  <a:lnTo>
                    <a:pt x="16359" y="69356"/>
                  </a:lnTo>
                  <a:lnTo>
                    <a:pt x="21833" y="70579"/>
                  </a:lnTo>
                  <a:lnTo>
                    <a:pt x="33560" y="69116"/>
                  </a:lnTo>
                  <a:lnTo>
                    <a:pt x="52063" y="62342"/>
                  </a:lnTo>
                  <a:lnTo>
                    <a:pt x="58990" y="56635"/>
                  </a:lnTo>
                  <a:lnTo>
                    <a:pt x="60838" y="53632"/>
                  </a:lnTo>
                  <a:lnTo>
                    <a:pt x="63437" y="34235"/>
                  </a:lnTo>
                  <a:lnTo>
                    <a:pt x="61224" y="22977"/>
                  </a:lnTo>
                  <a:lnTo>
                    <a:pt x="59151" y="18493"/>
                  </a:lnTo>
                  <a:lnTo>
                    <a:pt x="48383" y="10689"/>
                  </a:lnTo>
                  <a:lnTo>
                    <a:pt x="26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563"/>
            <p:cNvSpPr/>
            <p:nvPr>
              <p:custDataLst>
                <p:tags r:id="rId75"/>
              </p:custDataLst>
            </p:nvPr>
          </p:nvSpPr>
          <p:spPr>
            <a:xfrm>
              <a:off x="5448300" y="272415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76200" y="0"/>
                  </a:moveTo>
                  <a:lnTo>
                    <a:pt x="76200" y="0"/>
                  </a:lnTo>
                  <a:lnTo>
                    <a:pt x="73378" y="31084"/>
                  </a:lnTo>
                  <a:lnTo>
                    <a:pt x="62943" y="6717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564"/>
            <p:cNvSpPr/>
            <p:nvPr>
              <p:custDataLst>
                <p:tags r:id="rId76"/>
              </p:custDataLst>
            </p:nvPr>
          </p:nvSpPr>
          <p:spPr>
            <a:xfrm>
              <a:off x="5667375" y="24765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5056" y="2484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565"/>
            <p:cNvSpPr/>
            <p:nvPr>
              <p:custDataLst>
                <p:tags r:id="rId77"/>
              </p:custDataLst>
            </p:nvPr>
          </p:nvSpPr>
          <p:spPr>
            <a:xfrm>
              <a:off x="5650353" y="2495980"/>
              <a:ext cx="138366" cy="212971"/>
            </a:xfrm>
            <a:custGeom>
              <a:avLst/>
              <a:gdLst/>
              <a:ahLst/>
              <a:cxnLst/>
              <a:rect l="0" t="0" r="0" b="0"/>
              <a:pathLst>
                <a:path w="138366" h="212971">
                  <a:moveTo>
                    <a:pt x="26547" y="28145"/>
                  </a:moveTo>
                  <a:lnTo>
                    <a:pt x="26547" y="28145"/>
                  </a:lnTo>
                  <a:lnTo>
                    <a:pt x="31603" y="28145"/>
                  </a:lnTo>
                  <a:lnTo>
                    <a:pt x="36908" y="25323"/>
                  </a:lnTo>
                  <a:lnTo>
                    <a:pt x="42794" y="21599"/>
                  </a:lnTo>
                  <a:lnTo>
                    <a:pt x="52057" y="18444"/>
                  </a:lnTo>
                  <a:lnTo>
                    <a:pt x="62780" y="10535"/>
                  </a:lnTo>
                  <a:lnTo>
                    <a:pt x="63817" y="6913"/>
                  </a:lnTo>
                  <a:lnTo>
                    <a:pt x="64483" y="1020"/>
                  </a:lnTo>
                  <a:lnTo>
                    <a:pt x="63480" y="537"/>
                  </a:lnTo>
                  <a:lnTo>
                    <a:pt x="59542" y="0"/>
                  </a:lnTo>
                  <a:lnTo>
                    <a:pt x="28995" y="12865"/>
                  </a:lnTo>
                  <a:lnTo>
                    <a:pt x="19521" y="21707"/>
                  </a:lnTo>
                  <a:lnTo>
                    <a:pt x="4816" y="44630"/>
                  </a:lnTo>
                  <a:lnTo>
                    <a:pt x="0" y="58194"/>
                  </a:lnTo>
                  <a:lnTo>
                    <a:pt x="1440" y="62994"/>
                  </a:lnTo>
                  <a:lnTo>
                    <a:pt x="8686" y="73973"/>
                  </a:lnTo>
                  <a:lnTo>
                    <a:pt x="24665" y="86997"/>
                  </a:lnTo>
                  <a:lnTo>
                    <a:pt x="65653" y="106973"/>
                  </a:lnTo>
                  <a:lnTo>
                    <a:pt x="83086" y="116096"/>
                  </a:lnTo>
                  <a:lnTo>
                    <a:pt x="118123" y="127490"/>
                  </a:lnTo>
                  <a:lnTo>
                    <a:pt x="128278" y="138974"/>
                  </a:lnTo>
                  <a:lnTo>
                    <a:pt x="135261" y="153602"/>
                  </a:lnTo>
                  <a:lnTo>
                    <a:pt x="138365" y="167160"/>
                  </a:lnTo>
                  <a:lnTo>
                    <a:pt x="136017" y="173738"/>
                  </a:lnTo>
                  <a:lnTo>
                    <a:pt x="110969" y="200828"/>
                  </a:lnTo>
                  <a:lnTo>
                    <a:pt x="90014" y="211720"/>
                  </a:lnTo>
                  <a:lnTo>
                    <a:pt x="83675" y="212970"/>
                  </a:lnTo>
                  <a:lnTo>
                    <a:pt x="62305" y="209836"/>
                  </a:lnTo>
                  <a:lnTo>
                    <a:pt x="59911" y="207481"/>
                  </a:lnTo>
                  <a:lnTo>
                    <a:pt x="57251" y="199219"/>
                  </a:lnTo>
                  <a:lnTo>
                    <a:pt x="58658" y="195111"/>
                  </a:lnTo>
                  <a:lnTo>
                    <a:pt x="74172" y="180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566"/>
            <p:cNvSpPr/>
            <p:nvPr>
              <p:custDataLst>
                <p:tags r:id="rId78"/>
              </p:custDataLst>
            </p:nvPr>
          </p:nvSpPr>
          <p:spPr>
            <a:xfrm>
              <a:off x="5813646" y="2536530"/>
              <a:ext cx="120430" cy="126052"/>
            </a:xfrm>
            <a:custGeom>
              <a:avLst/>
              <a:gdLst/>
              <a:ahLst/>
              <a:cxnLst/>
              <a:rect l="0" t="0" r="0" b="0"/>
              <a:pathLst>
                <a:path w="120430" h="126052">
                  <a:moveTo>
                    <a:pt x="34704" y="25695"/>
                  </a:moveTo>
                  <a:lnTo>
                    <a:pt x="34704" y="25695"/>
                  </a:lnTo>
                  <a:lnTo>
                    <a:pt x="29648" y="25695"/>
                  </a:lnTo>
                  <a:lnTo>
                    <a:pt x="24343" y="28517"/>
                  </a:lnTo>
                  <a:lnTo>
                    <a:pt x="17371" y="33896"/>
                  </a:lnTo>
                  <a:lnTo>
                    <a:pt x="17857" y="34337"/>
                  </a:lnTo>
                  <a:lnTo>
                    <a:pt x="51346" y="35185"/>
                  </a:lnTo>
                  <a:lnTo>
                    <a:pt x="63620" y="29560"/>
                  </a:lnTo>
                  <a:lnTo>
                    <a:pt x="79608" y="20137"/>
                  </a:lnTo>
                  <a:lnTo>
                    <a:pt x="83690" y="18815"/>
                  </a:lnTo>
                  <a:lnTo>
                    <a:pt x="86411" y="15817"/>
                  </a:lnTo>
                  <a:lnTo>
                    <a:pt x="89436" y="6841"/>
                  </a:lnTo>
                  <a:lnTo>
                    <a:pt x="88125" y="3600"/>
                  </a:lnTo>
                  <a:lnTo>
                    <a:pt x="85135" y="1440"/>
                  </a:lnTo>
                  <a:lnTo>
                    <a:pt x="81024" y="0"/>
                  </a:lnTo>
                  <a:lnTo>
                    <a:pt x="60070" y="3030"/>
                  </a:lnTo>
                  <a:lnTo>
                    <a:pt x="38810" y="15687"/>
                  </a:lnTo>
                  <a:lnTo>
                    <a:pt x="8063" y="51331"/>
                  </a:lnTo>
                  <a:lnTo>
                    <a:pt x="1697" y="66722"/>
                  </a:lnTo>
                  <a:lnTo>
                    <a:pt x="0" y="75271"/>
                  </a:lnTo>
                  <a:lnTo>
                    <a:pt x="3757" y="93237"/>
                  </a:lnTo>
                  <a:lnTo>
                    <a:pt x="12484" y="109689"/>
                  </a:lnTo>
                  <a:lnTo>
                    <a:pt x="23417" y="120528"/>
                  </a:lnTo>
                  <a:lnTo>
                    <a:pt x="43799" y="126051"/>
                  </a:lnTo>
                  <a:lnTo>
                    <a:pt x="120429" y="11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567"/>
            <p:cNvSpPr/>
            <p:nvPr>
              <p:custDataLst>
                <p:tags r:id="rId79"/>
              </p:custDataLst>
            </p:nvPr>
          </p:nvSpPr>
          <p:spPr>
            <a:xfrm>
              <a:off x="5696458" y="2258077"/>
              <a:ext cx="123318" cy="111116"/>
            </a:xfrm>
            <a:custGeom>
              <a:avLst/>
              <a:gdLst/>
              <a:ahLst/>
              <a:cxnLst/>
              <a:rect l="0" t="0" r="0" b="0"/>
              <a:pathLst>
                <a:path w="123318" h="111116">
                  <a:moveTo>
                    <a:pt x="18542" y="37448"/>
                  </a:moveTo>
                  <a:lnTo>
                    <a:pt x="18542" y="37448"/>
                  </a:lnTo>
                  <a:lnTo>
                    <a:pt x="18542" y="31960"/>
                  </a:lnTo>
                  <a:lnTo>
                    <a:pt x="17484" y="53094"/>
                  </a:lnTo>
                  <a:lnTo>
                    <a:pt x="3354" y="95998"/>
                  </a:lnTo>
                  <a:lnTo>
                    <a:pt x="0" y="111115"/>
                  </a:lnTo>
                  <a:lnTo>
                    <a:pt x="889" y="110901"/>
                  </a:lnTo>
                  <a:lnTo>
                    <a:pt x="4699" y="107841"/>
                  </a:lnTo>
                  <a:lnTo>
                    <a:pt x="21895" y="64677"/>
                  </a:lnTo>
                  <a:lnTo>
                    <a:pt x="48984" y="18868"/>
                  </a:lnTo>
                  <a:lnTo>
                    <a:pt x="64171" y="1550"/>
                  </a:lnTo>
                  <a:lnTo>
                    <a:pt x="68102" y="326"/>
                  </a:lnTo>
                  <a:lnTo>
                    <a:pt x="70632" y="0"/>
                  </a:lnTo>
                  <a:lnTo>
                    <a:pt x="76265" y="2460"/>
                  </a:lnTo>
                  <a:lnTo>
                    <a:pt x="88505" y="12663"/>
                  </a:lnTo>
                  <a:lnTo>
                    <a:pt x="100055" y="37962"/>
                  </a:lnTo>
                  <a:lnTo>
                    <a:pt x="108769" y="63961"/>
                  </a:lnTo>
                  <a:lnTo>
                    <a:pt x="123317" y="85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568"/>
            <p:cNvSpPr/>
            <p:nvPr>
              <p:custDataLst>
                <p:tags r:id="rId80"/>
              </p:custDataLst>
            </p:nvPr>
          </p:nvSpPr>
          <p:spPr>
            <a:xfrm>
              <a:off x="5972175" y="2381369"/>
              <a:ext cx="114301" cy="85437"/>
            </a:xfrm>
            <a:custGeom>
              <a:avLst/>
              <a:gdLst/>
              <a:ahLst/>
              <a:cxnLst/>
              <a:rect l="0" t="0" r="0" b="0"/>
              <a:pathLst>
                <a:path w="114301" h="85437">
                  <a:moveTo>
                    <a:pt x="0" y="18931"/>
                  </a:moveTo>
                  <a:lnTo>
                    <a:pt x="0" y="18931"/>
                  </a:lnTo>
                  <a:lnTo>
                    <a:pt x="0" y="9798"/>
                  </a:lnTo>
                  <a:lnTo>
                    <a:pt x="5056" y="4466"/>
                  </a:lnTo>
                  <a:lnTo>
                    <a:pt x="10361" y="1919"/>
                  </a:lnTo>
                  <a:lnTo>
                    <a:pt x="36856" y="0"/>
                  </a:lnTo>
                  <a:lnTo>
                    <a:pt x="40445" y="2077"/>
                  </a:lnTo>
                  <a:lnTo>
                    <a:pt x="42839" y="5578"/>
                  </a:lnTo>
                  <a:lnTo>
                    <a:pt x="46206" y="20619"/>
                  </a:lnTo>
                  <a:lnTo>
                    <a:pt x="46680" y="26407"/>
                  </a:lnTo>
                  <a:lnTo>
                    <a:pt x="41560" y="38481"/>
                  </a:lnTo>
                  <a:lnTo>
                    <a:pt x="12438" y="75846"/>
                  </a:lnTo>
                  <a:lnTo>
                    <a:pt x="11467" y="79100"/>
                  </a:lnTo>
                  <a:lnTo>
                    <a:pt x="11878" y="81268"/>
                  </a:lnTo>
                  <a:lnTo>
                    <a:pt x="13210" y="82714"/>
                  </a:lnTo>
                  <a:lnTo>
                    <a:pt x="17513" y="84321"/>
                  </a:lnTo>
                  <a:lnTo>
                    <a:pt x="52192" y="85436"/>
                  </a:lnTo>
                  <a:lnTo>
                    <a:pt x="114300" y="76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569"/>
            <p:cNvSpPr/>
            <p:nvPr>
              <p:custDataLst>
                <p:tags r:id="rId81"/>
              </p:custDataLst>
            </p:nvPr>
          </p:nvSpPr>
          <p:spPr>
            <a:xfrm>
              <a:off x="6057900" y="2395956"/>
              <a:ext cx="133303" cy="413920"/>
            </a:xfrm>
            <a:custGeom>
              <a:avLst/>
              <a:gdLst/>
              <a:ahLst/>
              <a:cxnLst/>
              <a:rect l="0" t="0" r="0" b="0"/>
              <a:pathLst>
                <a:path w="133303" h="413920">
                  <a:moveTo>
                    <a:pt x="95250" y="23394"/>
                  </a:moveTo>
                  <a:lnTo>
                    <a:pt x="95250" y="23394"/>
                  </a:lnTo>
                  <a:lnTo>
                    <a:pt x="95250" y="10136"/>
                  </a:lnTo>
                  <a:lnTo>
                    <a:pt x="98072" y="4097"/>
                  </a:lnTo>
                  <a:lnTo>
                    <a:pt x="100306" y="1004"/>
                  </a:lnTo>
                  <a:lnTo>
                    <a:pt x="102854" y="0"/>
                  </a:lnTo>
                  <a:lnTo>
                    <a:pt x="105611" y="390"/>
                  </a:lnTo>
                  <a:lnTo>
                    <a:pt x="108507" y="1708"/>
                  </a:lnTo>
                  <a:lnTo>
                    <a:pt x="117640" y="13676"/>
                  </a:lnTo>
                  <a:lnTo>
                    <a:pt x="129149" y="49775"/>
                  </a:lnTo>
                  <a:lnTo>
                    <a:pt x="132520" y="90772"/>
                  </a:lnTo>
                  <a:lnTo>
                    <a:pt x="132981" y="123190"/>
                  </a:lnTo>
                  <a:lnTo>
                    <a:pt x="133186" y="158764"/>
                  </a:lnTo>
                  <a:lnTo>
                    <a:pt x="133302" y="204380"/>
                  </a:lnTo>
                  <a:lnTo>
                    <a:pt x="125736" y="250115"/>
                  </a:lnTo>
                  <a:lnTo>
                    <a:pt x="111228" y="289723"/>
                  </a:lnTo>
                  <a:lnTo>
                    <a:pt x="93349" y="328121"/>
                  </a:lnTo>
                  <a:lnTo>
                    <a:pt x="77510" y="365221"/>
                  </a:lnTo>
                  <a:lnTo>
                    <a:pt x="63024" y="380281"/>
                  </a:lnTo>
                  <a:lnTo>
                    <a:pt x="48825" y="388385"/>
                  </a:lnTo>
                  <a:lnTo>
                    <a:pt x="0" y="413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807"/>
          <p:cNvGrpSpPr/>
          <p:nvPr/>
        </p:nvGrpSpPr>
        <p:grpSpPr>
          <a:xfrm>
            <a:off x="1973391" y="3573199"/>
            <a:ext cx="382690" cy="227277"/>
            <a:chOff x="1973391" y="3573199"/>
            <a:chExt cx="382690" cy="227277"/>
          </a:xfrm>
        </p:grpSpPr>
        <p:sp>
          <p:nvSpPr>
            <p:cNvPr id="90" name="SMARTInkShape-4570"/>
            <p:cNvSpPr/>
            <p:nvPr>
              <p:custDataLst>
                <p:tags r:id="rId66"/>
              </p:custDataLst>
            </p:nvPr>
          </p:nvSpPr>
          <p:spPr>
            <a:xfrm>
              <a:off x="1973391" y="3667125"/>
              <a:ext cx="350710" cy="18900"/>
            </a:xfrm>
            <a:custGeom>
              <a:avLst/>
              <a:gdLst/>
              <a:ahLst/>
              <a:cxnLst/>
              <a:rect l="0" t="0" r="0" b="0"/>
              <a:pathLst>
                <a:path w="350710" h="18900">
                  <a:moveTo>
                    <a:pt x="17334" y="0"/>
                  </a:moveTo>
                  <a:lnTo>
                    <a:pt x="17334" y="0"/>
                  </a:lnTo>
                  <a:lnTo>
                    <a:pt x="0" y="17333"/>
                  </a:lnTo>
                  <a:lnTo>
                    <a:pt x="1545" y="17906"/>
                  </a:lnTo>
                  <a:lnTo>
                    <a:pt x="40119" y="18899"/>
                  </a:lnTo>
                  <a:lnTo>
                    <a:pt x="82881" y="13949"/>
                  </a:lnTo>
                  <a:lnTo>
                    <a:pt x="119138" y="11491"/>
                  </a:lnTo>
                  <a:lnTo>
                    <a:pt x="156772" y="9341"/>
                  </a:lnTo>
                  <a:lnTo>
                    <a:pt x="203876" y="3238"/>
                  </a:lnTo>
                  <a:lnTo>
                    <a:pt x="238883" y="1439"/>
                  </a:lnTo>
                  <a:lnTo>
                    <a:pt x="279123" y="426"/>
                  </a:lnTo>
                  <a:lnTo>
                    <a:pt x="325593" y="84"/>
                  </a:lnTo>
                  <a:lnTo>
                    <a:pt x="350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571"/>
            <p:cNvSpPr/>
            <p:nvPr>
              <p:custDataLst>
                <p:tags r:id="rId67"/>
              </p:custDataLst>
            </p:nvPr>
          </p:nvSpPr>
          <p:spPr>
            <a:xfrm>
              <a:off x="2014527" y="3714750"/>
              <a:ext cx="328624" cy="75693"/>
            </a:xfrm>
            <a:custGeom>
              <a:avLst/>
              <a:gdLst/>
              <a:ahLst/>
              <a:cxnLst/>
              <a:rect l="0" t="0" r="0" b="0"/>
              <a:pathLst>
                <a:path w="328624" h="75693">
                  <a:moveTo>
                    <a:pt x="61923" y="57150"/>
                  </a:moveTo>
                  <a:lnTo>
                    <a:pt x="61923" y="57150"/>
                  </a:lnTo>
                  <a:lnTo>
                    <a:pt x="23300" y="67511"/>
                  </a:lnTo>
                  <a:lnTo>
                    <a:pt x="789" y="74483"/>
                  </a:lnTo>
                  <a:lnTo>
                    <a:pt x="0" y="75056"/>
                  </a:lnTo>
                  <a:lnTo>
                    <a:pt x="533" y="75437"/>
                  </a:lnTo>
                  <a:lnTo>
                    <a:pt x="1946" y="75692"/>
                  </a:lnTo>
                  <a:lnTo>
                    <a:pt x="49354" y="62898"/>
                  </a:lnTo>
                  <a:lnTo>
                    <a:pt x="89897" y="57227"/>
                  </a:lnTo>
                  <a:lnTo>
                    <a:pt x="128479" y="47013"/>
                  </a:lnTo>
                  <a:lnTo>
                    <a:pt x="159960" y="40741"/>
                  </a:lnTo>
                  <a:lnTo>
                    <a:pt x="203467" y="33565"/>
                  </a:lnTo>
                  <a:lnTo>
                    <a:pt x="244752" y="21956"/>
                  </a:lnTo>
                  <a:lnTo>
                    <a:pt x="283429" y="12621"/>
                  </a:lnTo>
                  <a:lnTo>
                    <a:pt x="328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572"/>
            <p:cNvSpPr/>
            <p:nvPr>
              <p:custDataLst>
                <p:tags r:id="rId68"/>
              </p:custDataLst>
            </p:nvPr>
          </p:nvSpPr>
          <p:spPr>
            <a:xfrm>
              <a:off x="2230174" y="3573199"/>
              <a:ext cx="125907" cy="227277"/>
            </a:xfrm>
            <a:custGeom>
              <a:avLst/>
              <a:gdLst/>
              <a:ahLst/>
              <a:cxnLst/>
              <a:rect l="0" t="0" r="0" b="0"/>
              <a:pathLst>
                <a:path w="125907" h="227277">
                  <a:moveTo>
                    <a:pt x="8201" y="8201"/>
                  </a:moveTo>
                  <a:lnTo>
                    <a:pt x="8201" y="8201"/>
                  </a:lnTo>
                  <a:lnTo>
                    <a:pt x="3145" y="8201"/>
                  </a:lnTo>
                  <a:lnTo>
                    <a:pt x="1655" y="7143"/>
                  </a:lnTo>
                  <a:lnTo>
                    <a:pt x="662" y="5379"/>
                  </a:lnTo>
                  <a:lnTo>
                    <a:pt x="0" y="3144"/>
                  </a:lnTo>
                  <a:lnTo>
                    <a:pt x="617" y="1655"/>
                  </a:lnTo>
                  <a:lnTo>
                    <a:pt x="2087" y="662"/>
                  </a:lnTo>
                  <a:lnTo>
                    <a:pt x="4125" y="0"/>
                  </a:lnTo>
                  <a:lnTo>
                    <a:pt x="50156" y="9513"/>
                  </a:lnTo>
                  <a:lnTo>
                    <a:pt x="94434" y="34610"/>
                  </a:lnTo>
                  <a:lnTo>
                    <a:pt x="112539" y="47894"/>
                  </a:lnTo>
                  <a:lnTo>
                    <a:pt x="124606" y="73702"/>
                  </a:lnTo>
                  <a:lnTo>
                    <a:pt x="125906" y="93404"/>
                  </a:lnTo>
                  <a:lnTo>
                    <a:pt x="118117" y="136980"/>
                  </a:lnTo>
                  <a:lnTo>
                    <a:pt x="109443" y="163715"/>
                  </a:lnTo>
                  <a:lnTo>
                    <a:pt x="89426" y="191712"/>
                  </a:lnTo>
                  <a:lnTo>
                    <a:pt x="65351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808"/>
          <p:cNvGrpSpPr/>
          <p:nvPr/>
        </p:nvGrpSpPr>
        <p:grpSpPr>
          <a:xfrm>
            <a:off x="3048000" y="3405273"/>
            <a:ext cx="251581" cy="615094"/>
            <a:chOff x="3048000" y="3405273"/>
            <a:chExt cx="251581" cy="615094"/>
          </a:xfrm>
        </p:grpSpPr>
        <p:sp>
          <p:nvSpPr>
            <p:cNvPr id="94" name="SMARTInkShape-4573"/>
            <p:cNvSpPr/>
            <p:nvPr>
              <p:custDataLst>
                <p:tags r:id="rId63"/>
              </p:custDataLst>
            </p:nvPr>
          </p:nvSpPr>
          <p:spPr>
            <a:xfrm>
              <a:off x="3048000" y="3615130"/>
              <a:ext cx="148587" cy="405237"/>
            </a:xfrm>
            <a:custGeom>
              <a:avLst/>
              <a:gdLst/>
              <a:ahLst/>
              <a:cxnLst/>
              <a:rect l="0" t="0" r="0" b="0"/>
              <a:pathLst>
                <a:path w="148587" h="405237">
                  <a:moveTo>
                    <a:pt x="0" y="147245"/>
                  </a:moveTo>
                  <a:lnTo>
                    <a:pt x="0" y="147245"/>
                  </a:lnTo>
                  <a:lnTo>
                    <a:pt x="0" y="133115"/>
                  </a:lnTo>
                  <a:lnTo>
                    <a:pt x="1058" y="175560"/>
                  </a:lnTo>
                  <a:lnTo>
                    <a:pt x="8201" y="218354"/>
                  </a:lnTo>
                  <a:lnTo>
                    <a:pt x="9133" y="253922"/>
                  </a:lnTo>
                  <a:lnTo>
                    <a:pt x="9409" y="292918"/>
                  </a:lnTo>
                  <a:lnTo>
                    <a:pt x="9490" y="331283"/>
                  </a:lnTo>
                  <a:lnTo>
                    <a:pt x="9520" y="376980"/>
                  </a:lnTo>
                  <a:lnTo>
                    <a:pt x="9524" y="405236"/>
                  </a:lnTo>
                  <a:lnTo>
                    <a:pt x="9525" y="364606"/>
                  </a:lnTo>
                  <a:lnTo>
                    <a:pt x="9525" y="324772"/>
                  </a:lnTo>
                  <a:lnTo>
                    <a:pt x="6703" y="281795"/>
                  </a:lnTo>
                  <a:lnTo>
                    <a:pt x="1324" y="237676"/>
                  </a:lnTo>
                  <a:lnTo>
                    <a:pt x="589" y="204722"/>
                  </a:lnTo>
                  <a:lnTo>
                    <a:pt x="261" y="169616"/>
                  </a:lnTo>
                  <a:lnTo>
                    <a:pt x="1136" y="132001"/>
                  </a:lnTo>
                  <a:lnTo>
                    <a:pt x="7554" y="90847"/>
                  </a:lnTo>
                  <a:lnTo>
                    <a:pt x="10766" y="71379"/>
                  </a:lnTo>
                  <a:lnTo>
                    <a:pt x="27252" y="33011"/>
                  </a:lnTo>
                  <a:lnTo>
                    <a:pt x="34337" y="17099"/>
                  </a:lnTo>
                  <a:lnTo>
                    <a:pt x="41014" y="10027"/>
                  </a:lnTo>
                  <a:lnTo>
                    <a:pt x="55779" y="990"/>
                  </a:lnTo>
                  <a:lnTo>
                    <a:pt x="61527" y="0"/>
                  </a:lnTo>
                  <a:lnTo>
                    <a:pt x="73560" y="1722"/>
                  </a:lnTo>
                  <a:lnTo>
                    <a:pt x="78673" y="5780"/>
                  </a:lnTo>
                  <a:lnTo>
                    <a:pt x="87177" y="18755"/>
                  </a:lnTo>
                  <a:lnTo>
                    <a:pt x="92858" y="43910"/>
                  </a:lnTo>
                  <a:lnTo>
                    <a:pt x="93719" y="86342"/>
                  </a:lnTo>
                  <a:lnTo>
                    <a:pt x="87506" y="109209"/>
                  </a:lnTo>
                  <a:lnTo>
                    <a:pt x="78747" y="126953"/>
                  </a:lnTo>
                  <a:lnTo>
                    <a:pt x="76703" y="135593"/>
                  </a:lnTo>
                  <a:lnTo>
                    <a:pt x="77594" y="136302"/>
                  </a:lnTo>
                  <a:lnTo>
                    <a:pt x="81405" y="137089"/>
                  </a:lnTo>
                  <a:lnTo>
                    <a:pt x="113417" y="140459"/>
                  </a:lnTo>
                  <a:lnTo>
                    <a:pt x="120062" y="142721"/>
                  </a:lnTo>
                  <a:lnTo>
                    <a:pt x="133089" y="153701"/>
                  </a:lnTo>
                  <a:lnTo>
                    <a:pt x="143817" y="168106"/>
                  </a:lnTo>
                  <a:lnTo>
                    <a:pt x="148586" y="181563"/>
                  </a:lnTo>
                  <a:lnTo>
                    <a:pt x="147882" y="194601"/>
                  </a:lnTo>
                  <a:lnTo>
                    <a:pt x="142984" y="207450"/>
                  </a:lnTo>
                  <a:lnTo>
                    <a:pt x="129384" y="224468"/>
                  </a:lnTo>
                  <a:lnTo>
                    <a:pt x="121710" y="229192"/>
                  </a:lnTo>
                  <a:lnTo>
                    <a:pt x="106382" y="231850"/>
                  </a:lnTo>
                  <a:lnTo>
                    <a:pt x="97375" y="229650"/>
                  </a:lnTo>
                  <a:lnTo>
                    <a:pt x="93492" y="227582"/>
                  </a:lnTo>
                  <a:lnTo>
                    <a:pt x="91961" y="226203"/>
                  </a:lnTo>
                  <a:lnTo>
                    <a:pt x="91999" y="225284"/>
                  </a:lnTo>
                  <a:lnTo>
                    <a:pt x="93083" y="224671"/>
                  </a:lnTo>
                  <a:lnTo>
                    <a:pt x="93805" y="223204"/>
                  </a:lnTo>
                  <a:lnTo>
                    <a:pt x="95250" y="213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574"/>
            <p:cNvSpPr/>
            <p:nvPr>
              <p:custDataLst>
                <p:tags r:id="rId64"/>
              </p:custDataLst>
            </p:nvPr>
          </p:nvSpPr>
          <p:spPr>
            <a:xfrm>
              <a:off x="3248602" y="3790950"/>
              <a:ext cx="50979" cy="65694"/>
            </a:xfrm>
            <a:custGeom>
              <a:avLst/>
              <a:gdLst/>
              <a:ahLst/>
              <a:cxnLst/>
              <a:rect l="0" t="0" r="0" b="0"/>
              <a:pathLst>
                <a:path w="50979" h="65694">
                  <a:moveTo>
                    <a:pt x="37523" y="9525"/>
                  </a:moveTo>
                  <a:lnTo>
                    <a:pt x="37523" y="9525"/>
                  </a:lnTo>
                  <a:lnTo>
                    <a:pt x="37523" y="4468"/>
                  </a:lnTo>
                  <a:lnTo>
                    <a:pt x="35406" y="4037"/>
                  </a:lnTo>
                  <a:lnTo>
                    <a:pt x="27410" y="6381"/>
                  </a:lnTo>
                  <a:lnTo>
                    <a:pt x="16064" y="13650"/>
                  </a:lnTo>
                  <a:lnTo>
                    <a:pt x="6000" y="27563"/>
                  </a:lnTo>
                  <a:lnTo>
                    <a:pt x="1372" y="40034"/>
                  </a:lnTo>
                  <a:lnTo>
                    <a:pt x="0" y="55489"/>
                  </a:lnTo>
                  <a:lnTo>
                    <a:pt x="1925" y="59218"/>
                  </a:lnTo>
                  <a:lnTo>
                    <a:pt x="5324" y="61704"/>
                  </a:lnTo>
                  <a:lnTo>
                    <a:pt x="14746" y="64465"/>
                  </a:lnTo>
                  <a:lnTo>
                    <a:pt x="25989" y="65693"/>
                  </a:lnTo>
                  <a:lnTo>
                    <a:pt x="30892" y="63903"/>
                  </a:lnTo>
                  <a:lnTo>
                    <a:pt x="39162" y="56271"/>
                  </a:lnTo>
                  <a:lnTo>
                    <a:pt x="49768" y="40074"/>
                  </a:lnTo>
                  <a:lnTo>
                    <a:pt x="50978" y="35182"/>
                  </a:lnTo>
                  <a:lnTo>
                    <a:pt x="50726" y="30863"/>
                  </a:lnTo>
                  <a:lnTo>
                    <a:pt x="42718" y="11270"/>
                  </a:lnTo>
                  <a:lnTo>
                    <a:pt x="27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575"/>
            <p:cNvSpPr/>
            <p:nvPr>
              <p:custDataLst>
                <p:tags r:id="rId65"/>
              </p:custDataLst>
            </p:nvPr>
          </p:nvSpPr>
          <p:spPr>
            <a:xfrm>
              <a:off x="3095625" y="3405273"/>
              <a:ext cx="104776" cy="128503"/>
            </a:xfrm>
            <a:custGeom>
              <a:avLst/>
              <a:gdLst/>
              <a:ahLst/>
              <a:cxnLst/>
              <a:rect l="0" t="0" r="0" b="0"/>
              <a:pathLst>
                <a:path w="104776" h="128503">
                  <a:moveTo>
                    <a:pt x="0" y="71352"/>
                  </a:moveTo>
                  <a:lnTo>
                    <a:pt x="0" y="71352"/>
                  </a:lnTo>
                  <a:lnTo>
                    <a:pt x="0" y="56601"/>
                  </a:lnTo>
                  <a:lnTo>
                    <a:pt x="0" y="100304"/>
                  </a:lnTo>
                  <a:lnTo>
                    <a:pt x="0" y="120947"/>
                  </a:lnTo>
                  <a:lnTo>
                    <a:pt x="0" y="115972"/>
                  </a:lnTo>
                  <a:lnTo>
                    <a:pt x="2822" y="109528"/>
                  </a:lnTo>
                  <a:lnTo>
                    <a:pt x="5056" y="106327"/>
                  </a:lnTo>
                  <a:lnTo>
                    <a:pt x="16246" y="64228"/>
                  </a:lnTo>
                  <a:lnTo>
                    <a:pt x="28648" y="19694"/>
                  </a:lnTo>
                  <a:lnTo>
                    <a:pt x="34958" y="6059"/>
                  </a:lnTo>
                  <a:lnTo>
                    <a:pt x="41290" y="0"/>
                  </a:lnTo>
                  <a:lnTo>
                    <a:pt x="44460" y="501"/>
                  </a:lnTo>
                  <a:lnTo>
                    <a:pt x="50804" y="6701"/>
                  </a:lnTo>
                  <a:lnTo>
                    <a:pt x="69498" y="47120"/>
                  </a:lnTo>
                  <a:lnTo>
                    <a:pt x="91192" y="92699"/>
                  </a:lnTo>
                  <a:lnTo>
                    <a:pt x="104775" y="12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809"/>
          <p:cNvGrpSpPr/>
          <p:nvPr/>
        </p:nvGrpSpPr>
        <p:grpSpPr>
          <a:xfrm>
            <a:off x="3571875" y="3648075"/>
            <a:ext cx="180976" cy="227161"/>
            <a:chOff x="3571875" y="3648075"/>
            <a:chExt cx="180976" cy="227161"/>
          </a:xfrm>
        </p:grpSpPr>
        <p:sp>
          <p:nvSpPr>
            <p:cNvPr id="98" name="SMARTInkShape-4576"/>
            <p:cNvSpPr/>
            <p:nvPr>
              <p:custDataLst>
                <p:tags r:id="rId60"/>
              </p:custDataLst>
            </p:nvPr>
          </p:nvSpPr>
          <p:spPr>
            <a:xfrm>
              <a:off x="3619893" y="3857625"/>
              <a:ext cx="123433" cy="17611"/>
            </a:xfrm>
            <a:custGeom>
              <a:avLst/>
              <a:gdLst/>
              <a:ahLst/>
              <a:cxnLst/>
              <a:rect l="0" t="0" r="0" b="0"/>
              <a:pathLst>
                <a:path w="123433" h="17611">
                  <a:moveTo>
                    <a:pt x="9132" y="0"/>
                  </a:moveTo>
                  <a:lnTo>
                    <a:pt x="9132" y="0"/>
                  </a:lnTo>
                  <a:lnTo>
                    <a:pt x="931" y="8201"/>
                  </a:lnTo>
                  <a:lnTo>
                    <a:pt x="0" y="14189"/>
                  </a:lnTo>
                  <a:lnTo>
                    <a:pt x="3044" y="15809"/>
                  </a:lnTo>
                  <a:lnTo>
                    <a:pt x="14893" y="17610"/>
                  </a:lnTo>
                  <a:lnTo>
                    <a:pt x="52799" y="11321"/>
                  </a:lnTo>
                  <a:lnTo>
                    <a:pt x="96257" y="9762"/>
                  </a:lnTo>
                  <a:lnTo>
                    <a:pt x="1234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577"/>
            <p:cNvSpPr/>
            <p:nvPr>
              <p:custDataLst>
                <p:tags r:id="rId61"/>
              </p:custDataLst>
            </p:nvPr>
          </p:nvSpPr>
          <p:spPr>
            <a:xfrm>
              <a:off x="3667358" y="3648075"/>
              <a:ext cx="18818" cy="180976"/>
            </a:xfrm>
            <a:custGeom>
              <a:avLst/>
              <a:gdLst/>
              <a:ahLst/>
              <a:cxnLst/>
              <a:rect l="0" t="0" r="0" b="0"/>
              <a:pathLst>
                <a:path w="18818" h="180976">
                  <a:moveTo>
                    <a:pt x="18817" y="0"/>
                  </a:moveTo>
                  <a:lnTo>
                    <a:pt x="18817" y="0"/>
                  </a:lnTo>
                  <a:lnTo>
                    <a:pt x="8704" y="0"/>
                  </a:lnTo>
                  <a:lnTo>
                    <a:pt x="5725" y="1058"/>
                  </a:lnTo>
                  <a:lnTo>
                    <a:pt x="3739" y="2822"/>
                  </a:lnTo>
                  <a:lnTo>
                    <a:pt x="1532" y="7605"/>
                  </a:lnTo>
                  <a:lnTo>
                    <a:pt x="0" y="22390"/>
                  </a:lnTo>
                  <a:lnTo>
                    <a:pt x="13045" y="67804"/>
                  </a:lnTo>
                  <a:lnTo>
                    <a:pt x="17677" y="111544"/>
                  </a:lnTo>
                  <a:lnTo>
                    <a:pt x="929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578"/>
            <p:cNvSpPr/>
            <p:nvPr>
              <p:custDataLst>
                <p:tags r:id="rId62"/>
              </p:custDataLst>
            </p:nvPr>
          </p:nvSpPr>
          <p:spPr>
            <a:xfrm>
              <a:off x="3571875" y="37052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3"/>
                  </a:lnTo>
                  <a:lnTo>
                    <a:pt x="51779" y="10114"/>
                  </a:lnTo>
                  <a:lnTo>
                    <a:pt x="99245" y="9642"/>
                  </a:lnTo>
                  <a:lnTo>
                    <a:pt x="139416" y="671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810"/>
          <p:cNvGrpSpPr/>
          <p:nvPr/>
        </p:nvGrpSpPr>
        <p:grpSpPr>
          <a:xfrm>
            <a:off x="4016415" y="3502176"/>
            <a:ext cx="974686" cy="535660"/>
            <a:chOff x="4016415" y="3502176"/>
            <a:chExt cx="974686" cy="535660"/>
          </a:xfrm>
        </p:grpSpPr>
        <p:sp>
          <p:nvSpPr>
            <p:cNvPr id="102" name="SMARTInkShape-4579"/>
            <p:cNvSpPr/>
            <p:nvPr>
              <p:custDataLst>
                <p:tags r:id="rId53"/>
              </p:custDataLst>
            </p:nvPr>
          </p:nvSpPr>
          <p:spPr>
            <a:xfrm>
              <a:off x="4016415" y="3695752"/>
              <a:ext cx="212686" cy="197560"/>
            </a:xfrm>
            <a:custGeom>
              <a:avLst/>
              <a:gdLst/>
              <a:ahLst/>
              <a:cxnLst/>
              <a:rect l="0" t="0" r="0" b="0"/>
              <a:pathLst>
                <a:path w="212686" h="197560">
                  <a:moveTo>
                    <a:pt x="22185" y="18998"/>
                  </a:moveTo>
                  <a:lnTo>
                    <a:pt x="22185" y="18998"/>
                  </a:lnTo>
                  <a:lnTo>
                    <a:pt x="17128" y="13941"/>
                  </a:lnTo>
                  <a:lnTo>
                    <a:pt x="11824" y="11459"/>
                  </a:lnTo>
                  <a:lnTo>
                    <a:pt x="3643" y="9590"/>
                  </a:lnTo>
                  <a:lnTo>
                    <a:pt x="8342" y="4451"/>
                  </a:lnTo>
                  <a:lnTo>
                    <a:pt x="26550" y="1282"/>
                  </a:lnTo>
                  <a:lnTo>
                    <a:pt x="68752" y="212"/>
                  </a:lnTo>
                  <a:lnTo>
                    <a:pt x="112209" y="0"/>
                  </a:lnTo>
                  <a:lnTo>
                    <a:pt x="155042" y="1013"/>
                  </a:lnTo>
                  <a:lnTo>
                    <a:pt x="169780" y="5008"/>
                  </a:lnTo>
                  <a:lnTo>
                    <a:pt x="174557" y="8613"/>
                  </a:lnTo>
                  <a:lnTo>
                    <a:pt x="179864" y="18263"/>
                  </a:lnTo>
                  <a:lnTo>
                    <a:pt x="180221" y="22741"/>
                  </a:lnTo>
                  <a:lnTo>
                    <a:pt x="177796" y="30540"/>
                  </a:lnTo>
                  <a:lnTo>
                    <a:pt x="135095" y="68960"/>
                  </a:lnTo>
                  <a:lnTo>
                    <a:pt x="93394" y="96656"/>
                  </a:lnTo>
                  <a:lnTo>
                    <a:pt x="51656" y="125942"/>
                  </a:lnTo>
                  <a:lnTo>
                    <a:pt x="10085" y="165686"/>
                  </a:lnTo>
                  <a:lnTo>
                    <a:pt x="1638" y="178032"/>
                  </a:lnTo>
                  <a:lnTo>
                    <a:pt x="20" y="183229"/>
                  </a:lnTo>
                  <a:lnTo>
                    <a:pt x="0" y="187752"/>
                  </a:lnTo>
                  <a:lnTo>
                    <a:pt x="1045" y="191826"/>
                  </a:lnTo>
                  <a:lnTo>
                    <a:pt x="4917" y="194542"/>
                  </a:lnTo>
                  <a:lnTo>
                    <a:pt x="17685" y="197559"/>
                  </a:lnTo>
                  <a:lnTo>
                    <a:pt x="65195" y="191560"/>
                  </a:lnTo>
                  <a:lnTo>
                    <a:pt x="112447" y="183064"/>
                  </a:lnTo>
                  <a:lnTo>
                    <a:pt x="157372" y="171194"/>
                  </a:lnTo>
                  <a:lnTo>
                    <a:pt x="212685" y="152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580"/>
            <p:cNvSpPr/>
            <p:nvPr>
              <p:custDataLst>
                <p:tags r:id="rId54"/>
              </p:custDataLst>
            </p:nvPr>
          </p:nvSpPr>
          <p:spPr>
            <a:xfrm>
              <a:off x="4286814" y="3829443"/>
              <a:ext cx="85162" cy="113908"/>
            </a:xfrm>
            <a:custGeom>
              <a:avLst/>
              <a:gdLst/>
              <a:ahLst/>
              <a:cxnLst/>
              <a:rect l="0" t="0" r="0" b="0"/>
              <a:pathLst>
                <a:path w="85162" h="113908">
                  <a:moveTo>
                    <a:pt x="47061" y="9132"/>
                  </a:moveTo>
                  <a:lnTo>
                    <a:pt x="47061" y="9132"/>
                  </a:lnTo>
                  <a:lnTo>
                    <a:pt x="52118" y="9132"/>
                  </a:lnTo>
                  <a:lnTo>
                    <a:pt x="53607" y="8074"/>
                  </a:lnTo>
                  <a:lnTo>
                    <a:pt x="54600" y="6310"/>
                  </a:lnTo>
                  <a:lnTo>
                    <a:pt x="55262" y="4075"/>
                  </a:lnTo>
                  <a:lnTo>
                    <a:pt x="56762" y="2586"/>
                  </a:lnTo>
                  <a:lnTo>
                    <a:pt x="64671" y="0"/>
                  </a:lnTo>
                  <a:lnTo>
                    <a:pt x="65151" y="927"/>
                  </a:lnTo>
                  <a:lnTo>
                    <a:pt x="65684" y="4780"/>
                  </a:lnTo>
                  <a:lnTo>
                    <a:pt x="50898" y="50013"/>
                  </a:lnTo>
                  <a:lnTo>
                    <a:pt x="46081" y="69340"/>
                  </a:lnTo>
                  <a:lnTo>
                    <a:pt x="15582" y="106995"/>
                  </a:lnTo>
                  <a:lnTo>
                    <a:pt x="9082" y="110835"/>
                  </a:lnTo>
                  <a:lnTo>
                    <a:pt x="5867" y="111859"/>
                  </a:lnTo>
                  <a:lnTo>
                    <a:pt x="3723" y="110425"/>
                  </a:lnTo>
                  <a:lnTo>
                    <a:pt x="1341" y="103187"/>
                  </a:lnTo>
                  <a:lnTo>
                    <a:pt x="0" y="87213"/>
                  </a:lnTo>
                  <a:lnTo>
                    <a:pt x="1929" y="82352"/>
                  </a:lnTo>
                  <a:lnTo>
                    <a:pt x="9716" y="74130"/>
                  </a:lnTo>
                  <a:lnTo>
                    <a:pt x="17410" y="69770"/>
                  </a:lnTo>
                  <a:lnTo>
                    <a:pt x="20944" y="68607"/>
                  </a:lnTo>
                  <a:lnTo>
                    <a:pt x="30515" y="70138"/>
                  </a:lnTo>
                  <a:lnTo>
                    <a:pt x="44981" y="76950"/>
                  </a:lnTo>
                  <a:lnTo>
                    <a:pt x="52486" y="83723"/>
                  </a:lnTo>
                  <a:lnTo>
                    <a:pt x="62662" y="97320"/>
                  </a:lnTo>
                  <a:lnTo>
                    <a:pt x="85161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581"/>
            <p:cNvSpPr/>
            <p:nvPr>
              <p:custDataLst>
                <p:tags r:id="rId55"/>
              </p:custDataLst>
            </p:nvPr>
          </p:nvSpPr>
          <p:spPr>
            <a:xfrm>
              <a:off x="4400550" y="3820849"/>
              <a:ext cx="74877" cy="179652"/>
            </a:xfrm>
            <a:custGeom>
              <a:avLst/>
              <a:gdLst/>
              <a:ahLst/>
              <a:cxnLst/>
              <a:rect l="0" t="0" r="0" b="0"/>
              <a:pathLst>
                <a:path w="74877" h="179652">
                  <a:moveTo>
                    <a:pt x="66675" y="8201"/>
                  </a:moveTo>
                  <a:lnTo>
                    <a:pt x="66675" y="8201"/>
                  </a:lnTo>
                  <a:lnTo>
                    <a:pt x="74876" y="0"/>
                  </a:lnTo>
                  <a:lnTo>
                    <a:pt x="70751" y="4125"/>
                  </a:lnTo>
                  <a:lnTo>
                    <a:pt x="53775" y="47616"/>
                  </a:lnTo>
                  <a:lnTo>
                    <a:pt x="39964" y="93454"/>
                  </a:lnTo>
                  <a:lnTo>
                    <a:pt x="30864" y="122173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582"/>
            <p:cNvSpPr/>
            <p:nvPr>
              <p:custDataLst>
                <p:tags r:id="rId56"/>
              </p:custDataLst>
            </p:nvPr>
          </p:nvSpPr>
          <p:spPr>
            <a:xfrm>
              <a:off x="4486275" y="3926017"/>
              <a:ext cx="114301" cy="111819"/>
            </a:xfrm>
            <a:custGeom>
              <a:avLst/>
              <a:gdLst/>
              <a:ahLst/>
              <a:cxnLst/>
              <a:rect l="0" t="0" r="0" b="0"/>
              <a:pathLst>
                <a:path w="114301" h="111819">
                  <a:moveTo>
                    <a:pt x="0" y="17333"/>
                  </a:moveTo>
                  <a:lnTo>
                    <a:pt x="0" y="17333"/>
                  </a:lnTo>
                  <a:lnTo>
                    <a:pt x="0" y="12276"/>
                  </a:lnTo>
                  <a:lnTo>
                    <a:pt x="5645" y="6972"/>
                  </a:lnTo>
                  <a:lnTo>
                    <a:pt x="14151" y="2145"/>
                  </a:lnTo>
                  <a:lnTo>
                    <a:pt x="21459" y="0"/>
                  </a:lnTo>
                  <a:lnTo>
                    <a:pt x="31057" y="1868"/>
                  </a:lnTo>
                  <a:lnTo>
                    <a:pt x="44352" y="6634"/>
                  </a:lnTo>
                  <a:lnTo>
                    <a:pt x="46170" y="12931"/>
                  </a:lnTo>
                  <a:lnTo>
                    <a:pt x="45920" y="23843"/>
                  </a:lnTo>
                  <a:lnTo>
                    <a:pt x="34283" y="65816"/>
                  </a:lnTo>
                  <a:lnTo>
                    <a:pt x="18965" y="99512"/>
                  </a:lnTo>
                  <a:lnTo>
                    <a:pt x="15819" y="103869"/>
                  </a:lnTo>
                  <a:lnTo>
                    <a:pt x="14779" y="106774"/>
                  </a:lnTo>
                  <a:lnTo>
                    <a:pt x="15144" y="108710"/>
                  </a:lnTo>
                  <a:lnTo>
                    <a:pt x="16446" y="110001"/>
                  </a:lnTo>
                  <a:lnTo>
                    <a:pt x="28391" y="111818"/>
                  </a:lnTo>
                  <a:lnTo>
                    <a:pt x="68819" y="99259"/>
                  </a:lnTo>
                  <a:lnTo>
                    <a:pt x="114300" y="8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583"/>
            <p:cNvSpPr/>
            <p:nvPr>
              <p:custDataLst>
                <p:tags r:id="rId57"/>
              </p:custDataLst>
            </p:nvPr>
          </p:nvSpPr>
          <p:spPr>
            <a:xfrm>
              <a:off x="4725234" y="3696208"/>
              <a:ext cx="107540" cy="216051"/>
            </a:xfrm>
            <a:custGeom>
              <a:avLst/>
              <a:gdLst/>
              <a:ahLst/>
              <a:cxnLst/>
              <a:rect l="0" t="0" r="0" b="0"/>
              <a:pathLst>
                <a:path w="107540" h="216051">
                  <a:moveTo>
                    <a:pt x="84891" y="18542"/>
                  </a:moveTo>
                  <a:lnTo>
                    <a:pt x="84891" y="18542"/>
                  </a:lnTo>
                  <a:lnTo>
                    <a:pt x="84891" y="5285"/>
                  </a:lnTo>
                  <a:lnTo>
                    <a:pt x="83833" y="3354"/>
                  </a:lnTo>
                  <a:lnTo>
                    <a:pt x="82069" y="2067"/>
                  </a:lnTo>
                  <a:lnTo>
                    <a:pt x="76229" y="636"/>
                  </a:lnTo>
                  <a:lnTo>
                    <a:pt x="66577" y="0"/>
                  </a:lnTo>
                  <a:lnTo>
                    <a:pt x="49243" y="4699"/>
                  </a:lnTo>
                  <a:lnTo>
                    <a:pt x="25645" y="17851"/>
                  </a:lnTo>
                  <a:lnTo>
                    <a:pt x="8658" y="35153"/>
                  </a:lnTo>
                  <a:lnTo>
                    <a:pt x="3385" y="47444"/>
                  </a:lnTo>
                  <a:lnTo>
                    <a:pt x="0" y="67525"/>
                  </a:lnTo>
                  <a:lnTo>
                    <a:pt x="5181" y="77707"/>
                  </a:lnTo>
                  <a:lnTo>
                    <a:pt x="38911" y="115204"/>
                  </a:lnTo>
                  <a:lnTo>
                    <a:pt x="86407" y="145635"/>
                  </a:lnTo>
                  <a:lnTo>
                    <a:pt x="95443" y="153697"/>
                  </a:lnTo>
                  <a:lnTo>
                    <a:pt x="106479" y="174299"/>
                  </a:lnTo>
                  <a:lnTo>
                    <a:pt x="107539" y="188662"/>
                  </a:lnTo>
                  <a:lnTo>
                    <a:pt x="106339" y="195455"/>
                  </a:lnTo>
                  <a:lnTo>
                    <a:pt x="102365" y="201042"/>
                  </a:lnTo>
                  <a:lnTo>
                    <a:pt x="89483" y="210073"/>
                  </a:lnTo>
                  <a:lnTo>
                    <a:pt x="69436" y="216050"/>
                  </a:lnTo>
                  <a:lnTo>
                    <a:pt x="64004" y="214772"/>
                  </a:lnTo>
                  <a:lnTo>
                    <a:pt x="37266" y="189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584"/>
            <p:cNvSpPr/>
            <p:nvPr>
              <p:custDataLst>
                <p:tags r:id="rId58"/>
              </p:custDataLst>
            </p:nvPr>
          </p:nvSpPr>
          <p:spPr>
            <a:xfrm>
              <a:off x="4867275" y="3755129"/>
              <a:ext cx="123826" cy="108514"/>
            </a:xfrm>
            <a:custGeom>
              <a:avLst/>
              <a:gdLst/>
              <a:ahLst/>
              <a:cxnLst/>
              <a:rect l="0" t="0" r="0" b="0"/>
              <a:pathLst>
                <a:path w="123826" h="108514">
                  <a:moveTo>
                    <a:pt x="0" y="45346"/>
                  </a:moveTo>
                  <a:lnTo>
                    <a:pt x="0" y="45346"/>
                  </a:lnTo>
                  <a:lnTo>
                    <a:pt x="16247" y="60534"/>
                  </a:lnTo>
                  <a:lnTo>
                    <a:pt x="22390" y="62679"/>
                  </a:lnTo>
                  <a:lnTo>
                    <a:pt x="31471" y="57989"/>
                  </a:lnTo>
                  <a:lnTo>
                    <a:pt x="71884" y="28535"/>
                  </a:lnTo>
                  <a:lnTo>
                    <a:pt x="78868" y="18119"/>
                  </a:lnTo>
                  <a:lnTo>
                    <a:pt x="80095" y="13436"/>
                  </a:lnTo>
                  <a:lnTo>
                    <a:pt x="79855" y="9256"/>
                  </a:lnTo>
                  <a:lnTo>
                    <a:pt x="78637" y="5411"/>
                  </a:lnTo>
                  <a:lnTo>
                    <a:pt x="75707" y="2848"/>
                  </a:lnTo>
                  <a:lnTo>
                    <a:pt x="66809" y="0"/>
                  </a:lnTo>
                  <a:lnTo>
                    <a:pt x="61472" y="1357"/>
                  </a:lnTo>
                  <a:lnTo>
                    <a:pt x="40522" y="15921"/>
                  </a:lnTo>
                  <a:lnTo>
                    <a:pt x="36539" y="19380"/>
                  </a:lnTo>
                  <a:lnTo>
                    <a:pt x="22544" y="47743"/>
                  </a:lnTo>
                  <a:lnTo>
                    <a:pt x="14911" y="72514"/>
                  </a:lnTo>
                  <a:lnTo>
                    <a:pt x="16506" y="83174"/>
                  </a:lnTo>
                  <a:lnTo>
                    <a:pt x="26386" y="94261"/>
                  </a:lnTo>
                  <a:lnTo>
                    <a:pt x="40303" y="104128"/>
                  </a:lnTo>
                  <a:lnTo>
                    <a:pt x="53542" y="108513"/>
                  </a:lnTo>
                  <a:lnTo>
                    <a:pt x="66483" y="107639"/>
                  </a:lnTo>
                  <a:lnTo>
                    <a:pt x="123825" y="92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585"/>
            <p:cNvSpPr/>
            <p:nvPr>
              <p:custDataLst>
                <p:tags r:id="rId59"/>
              </p:custDataLst>
            </p:nvPr>
          </p:nvSpPr>
          <p:spPr>
            <a:xfrm>
              <a:off x="4772071" y="3502176"/>
              <a:ext cx="114255" cy="98275"/>
            </a:xfrm>
            <a:custGeom>
              <a:avLst/>
              <a:gdLst/>
              <a:ahLst/>
              <a:cxnLst/>
              <a:rect l="0" t="0" r="0" b="0"/>
              <a:pathLst>
                <a:path w="114255" h="98275">
                  <a:moveTo>
                    <a:pt x="28529" y="22074"/>
                  </a:moveTo>
                  <a:lnTo>
                    <a:pt x="28529" y="22074"/>
                  </a:lnTo>
                  <a:lnTo>
                    <a:pt x="33586" y="17017"/>
                  </a:lnTo>
                  <a:lnTo>
                    <a:pt x="32958" y="15528"/>
                  </a:lnTo>
                  <a:lnTo>
                    <a:pt x="26617" y="13873"/>
                  </a:lnTo>
                  <a:lnTo>
                    <a:pt x="24079" y="14490"/>
                  </a:lnTo>
                  <a:lnTo>
                    <a:pt x="22388" y="15960"/>
                  </a:lnTo>
                  <a:lnTo>
                    <a:pt x="17184" y="23084"/>
                  </a:lnTo>
                  <a:lnTo>
                    <a:pt x="5945" y="40030"/>
                  </a:lnTo>
                  <a:lnTo>
                    <a:pt x="1729" y="52559"/>
                  </a:lnTo>
                  <a:lnTo>
                    <a:pt x="110" y="75908"/>
                  </a:lnTo>
                  <a:lnTo>
                    <a:pt x="58" y="75955"/>
                  </a:lnTo>
                  <a:lnTo>
                    <a:pt x="0" y="73185"/>
                  </a:lnTo>
                  <a:lnTo>
                    <a:pt x="5024" y="55562"/>
                  </a:lnTo>
                  <a:lnTo>
                    <a:pt x="18272" y="35289"/>
                  </a:lnTo>
                  <a:lnTo>
                    <a:pt x="41711" y="10534"/>
                  </a:lnTo>
                  <a:lnTo>
                    <a:pt x="54143" y="1776"/>
                  </a:lnTo>
                  <a:lnTo>
                    <a:pt x="59363" y="75"/>
                  </a:lnTo>
                  <a:lnTo>
                    <a:pt x="63902" y="0"/>
                  </a:lnTo>
                  <a:lnTo>
                    <a:pt x="71767" y="2738"/>
                  </a:lnTo>
                  <a:lnTo>
                    <a:pt x="78791" y="7483"/>
                  </a:lnTo>
                  <a:lnTo>
                    <a:pt x="88694" y="26218"/>
                  </a:lnTo>
                  <a:lnTo>
                    <a:pt x="114254" y="98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811"/>
          <p:cNvGrpSpPr/>
          <p:nvPr/>
        </p:nvGrpSpPr>
        <p:grpSpPr>
          <a:xfrm>
            <a:off x="5486400" y="3524299"/>
            <a:ext cx="2217824" cy="509853"/>
            <a:chOff x="5486400" y="3524299"/>
            <a:chExt cx="2217824" cy="509853"/>
          </a:xfrm>
        </p:grpSpPr>
        <p:sp>
          <p:nvSpPr>
            <p:cNvPr id="110" name="SMARTInkShape-4586"/>
            <p:cNvSpPr/>
            <p:nvPr>
              <p:custDataLst>
                <p:tags r:id="rId42"/>
              </p:custDataLst>
            </p:nvPr>
          </p:nvSpPr>
          <p:spPr>
            <a:xfrm>
              <a:off x="5486400" y="3524299"/>
              <a:ext cx="159789" cy="509853"/>
            </a:xfrm>
            <a:custGeom>
              <a:avLst/>
              <a:gdLst/>
              <a:ahLst/>
              <a:cxnLst/>
              <a:rect l="0" t="0" r="0" b="0"/>
              <a:pathLst>
                <a:path w="159789" h="509853">
                  <a:moveTo>
                    <a:pt x="0" y="76151"/>
                  </a:moveTo>
                  <a:lnTo>
                    <a:pt x="0" y="76151"/>
                  </a:lnTo>
                  <a:lnTo>
                    <a:pt x="9701" y="57808"/>
                  </a:lnTo>
                  <a:lnTo>
                    <a:pt x="14189" y="52829"/>
                  </a:lnTo>
                  <a:lnTo>
                    <a:pt x="13693" y="50020"/>
                  </a:lnTo>
                  <a:lnTo>
                    <a:pt x="7497" y="44076"/>
                  </a:lnTo>
                  <a:lnTo>
                    <a:pt x="6056" y="41009"/>
                  </a:lnTo>
                  <a:lnTo>
                    <a:pt x="6154" y="37906"/>
                  </a:lnTo>
                  <a:lnTo>
                    <a:pt x="9085" y="31637"/>
                  </a:lnTo>
                  <a:lnTo>
                    <a:pt x="31857" y="6299"/>
                  </a:lnTo>
                  <a:lnTo>
                    <a:pt x="38147" y="2772"/>
                  </a:lnTo>
                  <a:lnTo>
                    <a:pt x="50809" y="509"/>
                  </a:lnTo>
                  <a:lnTo>
                    <a:pt x="78052" y="0"/>
                  </a:lnTo>
                  <a:lnTo>
                    <a:pt x="85137" y="2795"/>
                  </a:lnTo>
                  <a:lnTo>
                    <a:pt x="98309" y="13213"/>
                  </a:lnTo>
                  <a:lnTo>
                    <a:pt x="107916" y="27399"/>
                  </a:lnTo>
                  <a:lnTo>
                    <a:pt x="121589" y="64472"/>
                  </a:lnTo>
                  <a:lnTo>
                    <a:pt x="123383" y="83957"/>
                  </a:lnTo>
                  <a:lnTo>
                    <a:pt x="114099" y="125978"/>
                  </a:lnTo>
                  <a:lnTo>
                    <a:pt x="94603" y="169343"/>
                  </a:lnTo>
                  <a:lnTo>
                    <a:pt x="89670" y="176836"/>
                  </a:lnTo>
                  <a:lnTo>
                    <a:pt x="83682" y="190270"/>
                  </a:lnTo>
                  <a:lnTo>
                    <a:pt x="81188" y="193505"/>
                  </a:lnTo>
                  <a:lnTo>
                    <a:pt x="78417" y="202744"/>
                  </a:lnTo>
                  <a:lnTo>
                    <a:pt x="76638" y="215810"/>
                  </a:lnTo>
                  <a:lnTo>
                    <a:pt x="68719" y="228964"/>
                  </a:lnTo>
                  <a:lnTo>
                    <a:pt x="68038" y="232002"/>
                  </a:lnTo>
                  <a:lnTo>
                    <a:pt x="68642" y="235085"/>
                  </a:lnTo>
                  <a:lnTo>
                    <a:pt x="74394" y="247637"/>
                  </a:lnTo>
                  <a:lnTo>
                    <a:pt x="77020" y="263481"/>
                  </a:lnTo>
                  <a:lnTo>
                    <a:pt x="104844" y="304163"/>
                  </a:lnTo>
                  <a:lnTo>
                    <a:pt x="140759" y="348332"/>
                  </a:lnTo>
                  <a:lnTo>
                    <a:pt x="157117" y="376389"/>
                  </a:lnTo>
                  <a:lnTo>
                    <a:pt x="159788" y="388449"/>
                  </a:lnTo>
                  <a:lnTo>
                    <a:pt x="158681" y="430684"/>
                  </a:lnTo>
                  <a:lnTo>
                    <a:pt x="148584" y="474736"/>
                  </a:lnTo>
                  <a:lnTo>
                    <a:pt x="134124" y="491778"/>
                  </a:lnTo>
                  <a:lnTo>
                    <a:pt x="115701" y="504291"/>
                  </a:lnTo>
                  <a:lnTo>
                    <a:pt x="100459" y="509852"/>
                  </a:lnTo>
                  <a:lnTo>
                    <a:pt x="76200" y="504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587"/>
            <p:cNvSpPr/>
            <p:nvPr>
              <p:custDataLst>
                <p:tags r:id="rId43"/>
              </p:custDataLst>
            </p:nvPr>
          </p:nvSpPr>
          <p:spPr>
            <a:xfrm>
              <a:off x="5929136" y="3632327"/>
              <a:ext cx="185904" cy="282708"/>
            </a:xfrm>
            <a:custGeom>
              <a:avLst/>
              <a:gdLst/>
              <a:ahLst/>
              <a:cxnLst/>
              <a:rect l="0" t="0" r="0" b="0"/>
              <a:pathLst>
                <a:path w="185904" h="282708">
                  <a:moveTo>
                    <a:pt x="14464" y="110998"/>
                  </a:moveTo>
                  <a:lnTo>
                    <a:pt x="14464" y="110998"/>
                  </a:lnTo>
                  <a:lnTo>
                    <a:pt x="19520" y="110998"/>
                  </a:lnTo>
                  <a:lnTo>
                    <a:pt x="21009" y="114173"/>
                  </a:lnTo>
                  <a:lnTo>
                    <a:pt x="23596" y="150770"/>
                  </a:lnTo>
                  <a:lnTo>
                    <a:pt x="23873" y="188281"/>
                  </a:lnTo>
                  <a:lnTo>
                    <a:pt x="23955" y="227853"/>
                  </a:lnTo>
                  <a:lnTo>
                    <a:pt x="17436" y="269430"/>
                  </a:lnTo>
                  <a:lnTo>
                    <a:pt x="15345" y="282707"/>
                  </a:lnTo>
                  <a:lnTo>
                    <a:pt x="14855" y="278683"/>
                  </a:lnTo>
                  <a:lnTo>
                    <a:pt x="11693" y="236953"/>
                  </a:lnTo>
                  <a:lnTo>
                    <a:pt x="6273" y="194557"/>
                  </a:lnTo>
                  <a:lnTo>
                    <a:pt x="5334" y="152337"/>
                  </a:lnTo>
                  <a:lnTo>
                    <a:pt x="0" y="114780"/>
                  </a:lnTo>
                  <a:lnTo>
                    <a:pt x="2866" y="74703"/>
                  </a:lnTo>
                  <a:lnTo>
                    <a:pt x="9723" y="33572"/>
                  </a:lnTo>
                  <a:lnTo>
                    <a:pt x="12362" y="28689"/>
                  </a:lnTo>
                  <a:lnTo>
                    <a:pt x="15179" y="26492"/>
                  </a:lnTo>
                  <a:lnTo>
                    <a:pt x="18115" y="26086"/>
                  </a:lnTo>
                  <a:lnTo>
                    <a:pt x="27023" y="31279"/>
                  </a:lnTo>
                  <a:lnTo>
                    <a:pt x="32362" y="35627"/>
                  </a:lnTo>
                  <a:lnTo>
                    <a:pt x="54817" y="81801"/>
                  </a:lnTo>
                  <a:lnTo>
                    <a:pt x="72282" y="116458"/>
                  </a:lnTo>
                  <a:lnTo>
                    <a:pt x="90861" y="157419"/>
                  </a:lnTo>
                  <a:lnTo>
                    <a:pt x="111046" y="199072"/>
                  </a:lnTo>
                  <a:lnTo>
                    <a:pt x="131778" y="243966"/>
                  </a:lnTo>
                  <a:lnTo>
                    <a:pt x="141416" y="255994"/>
                  </a:lnTo>
                  <a:lnTo>
                    <a:pt x="145665" y="256345"/>
                  </a:lnTo>
                  <a:lnTo>
                    <a:pt x="156032" y="251091"/>
                  </a:lnTo>
                  <a:lnTo>
                    <a:pt x="164872" y="238878"/>
                  </a:lnTo>
                  <a:lnTo>
                    <a:pt x="171270" y="220751"/>
                  </a:lnTo>
                  <a:lnTo>
                    <a:pt x="178201" y="174462"/>
                  </a:lnTo>
                  <a:lnTo>
                    <a:pt x="183628" y="139680"/>
                  </a:lnTo>
                  <a:lnTo>
                    <a:pt x="185237" y="97624"/>
                  </a:lnTo>
                  <a:lnTo>
                    <a:pt x="185825" y="50558"/>
                  </a:lnTo>
                  <a:lnTo>
                    <a:pt x="185903" y="7841"/>
                  </a:lnTo>
                  <a:lnTo>
                    <a:pt x="184848" y="4127"/>
                  </a:lnTo>
                  <a:lnTo>
                    <a:pt x="183087" y="1650"/>
                  </a:lnTo>
                  <a:lnTo>
                    <a:pt x="180854" y="0"/>
                  </a:lnTo>
                  <a:lnTo>
                    <a:pt x="179366" y="1016"/>
                  </a:lnTo>
                  <a:lnTo>
                    <a:pt x="176389" y="15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588"/>
            <p:cNvSpPr/>
            <p:nvPr>
              <p:custDataLst>
                <p:tags r:id="rId44"/>
              </p:custDataLst>
            </p:nvPr>
          </p:nvSpPr>
          <p:spPr>
            <a:xfrm>
              <a:off x="6175794" y="3784465"/>
              <a:ext cx="63082" cy="108265"/>
            </a:xfrm>
            <a:custGeom>
              <a:avLst/>
              <a:gdLst/>
              <a:ahLst/>
              <a:cxnLst/>
              <a:rect l="0" t="0" r="0" b="0"/>
              <a:pathLst>
                <a:path w="63082" h="108265">
                  <a:moveTo>
                    <a:pt x="63081" y="25535"/>
                  </a:moveTo>
                  <a:lnTo>
                    <a:pt x="63081" y="25535"/>
                  </a:lnTo>
                  <a:lnTo>
                    <a:pt x="55477" y="16872"/>
                  </a:lnTo>
                  <a:lnTo>
                    <a:pt x="46834" y="3801"/>
                  </a:lnTo>
                  <a:lnTo>
                    <a:pt x="40691" y="0"/>
                  </a:lnTo>
                  <a:lnTo>
                    <a:pt x="31610" y="1133"/>
                  </a:lnTo>
                  <a:lnTo>
                    <a:pt x="26225" y="2917"/>
                  </a:lnTo>
                  <a:lnTo>
                    <a:pt x="14598" y="16188"/>
                  </a:lnTo>
                  <a:lnTo>
                    <a:pt x="4491" y="35139"/>
                  </a:lnTo>
                  <a:lnTo>
                    <a:pt x="0" y="54145"/>
                  </a:lnTo>
                  <a:lnTo>
                    <a:pt x="2527" y="82695"/>
                  </a:lnTo>
                  <a:lnTo>
                    <a:pt x="9979" y="101150"/>
                  </a:lnTo>
                  <a:lnTo>
                    <a:pt x="14980" y="104520"/>
                  </a:lnTo>
                  <a:lnTo>
                    <a:pt x="29003" y="108264"/>
                  </a:lnTo>
                  <a:lnTo>
                    <a:pt x="35070" y="107146"/>
                  </a:lnTo>
                  <a:lnTo>
                    <a:pt x="44634" y="100259"/>
                  </a:lnTo>
                  <a:lnTo>
                    <a:pt x="55969" y="84482"/>
                  </a:lnTo>
                  <a:lnTo>
                    <a:pt x="60974" y="56289"/>
                  </a:lnTo>
                  <a:lnTo>
                    <a:pt x="56500" y="38850"/>
                  </a:lnTo>
                  <a:lnTo>
                    <a:pt x="47725" y="19955"/>
                  </a:lnTo>
                  <a:lnTo>
                    <a:pt x="44031" y="6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589"/>
            <p:cNvSpPr/>
            <p:nvPr>
              <p:custDataLst>
                <p:tags r:id="rId45"/>
              </p:custDataLst>
            </p:nvPr>
          </p:nvSpPr>
          <p:spPr>
            <a:xfrm>
              <a:off x="6267450" y="3752850"/>
              <a:ext cx="76201" cy="135850"/>
            </a:xfrm>
            <a:custGeom>
              <a:avLst/>
              <a:gdLst/>
              <a:ahLst/>
              <a:cxnLst/>
              <a:rect l="0" t="0" r="0" b="0"/>
              <a:pathLst>
                <a:path w="76201" h="135850">
                  <a:moveTo>
                    <a:pt x="0" y="28575"/>
                  </a:moveTo>
                  <a:lnTo>
                    <a:pt x="0" y="28575"/>
                  </a:lnTo>
                  <a:lnTo>
                    <a:pt x="26515" y="41832"/>
                  </a:lnTo>
                  <a:lnTo>
                    <a:pt x="35773" y="53517"/>
                  </a:lnTo>
                  <a:lnTo>
                    <a:pt x="62351" y="100224"/>
                  </a:lnTo>
                  <a:lnTo>
                    <a:pt x="64753" y="116511"/>
                  </a:lnTo>
                  <a:lnTo>
                    <a:pt x="62999" y="128688"/>
                  </a:lnTo>
                  <a:lnTo>
                    <a:pt x="59749" y="135511"/>
                  </a:lnTo>
                  <a:lnTo>
                    <a:pt x="58882" y="135849"/>
                  </a:lnTo>
                  <a:lnTo>
                    <a:pt x="58305" y="135016"/>
                  </a:lnTo>
                  <a:lnTo>
                    <a:pt x="52436" y="118674"/>
                  </a:lnTo>
                  <a:lnTo>
                    <a:pt x="55122" y="78162"/>
                  </a:lnTo>
                  <a:lnTo>
                    <a:pt x="59572" y="38487"/>
                  </a:lnTo>
                  <a:lnTo>
                    <a:pt x="65272" y="1524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590"/>
            <p:cNvSpPr/>
            <p:nvPr>
              <p:custDataLst>
                <p:tags r:id="rId46"/>
              </p:custDataLst>
            </p:nvPr>
          </p:nvSpPr>
          <p:spPr>
            <a:xfrm>
              <a:off x="6400800" y="3775569"/>
              <a:ext cx="152401" cy="129682"/>
            </a:xfrm>
            <a:custGeom>
              <a:avLst/>
              <a:gdLst/>
              <a:ahLst/>
              <a:cxnLst/>
              <a:rect l="0" t="0" r="0" b="0"/>
              <a:pathLst>
                <a:path w="152401" h="129682">
                  <a:moveTo>
                    <a:pt x="0" y="15381"/>
                  </a:moveTo>
                  <a:lnTo>
                    <a:pt x="0" y="15381"/>
                  </a:lnTo>
                  <a:lnTo>
                    <a:pt x="0" y="7180"/>
                  </a:lnTo>
                  <a:lnTo>
                    <a:pt x="5056" y="11305"/>
                  </a:lnTo>
                  <a:lnTo>
                    <a:pt x="13257" y="24286"/>
                  </a:lnTo>
                  <a:lnTo>
                    <a:pt x="17333" y="46594"/>
                  </a:lnTo>
                  <a:lnTo>
                    <a:pt x="11285" y="91928"/>
                  </a:lnTo>
                  <a:lnTo>
                    <a:pt x="9680" y="122395"/>
                  </a:lnTo>
                  <a:lnTo>
                    <a:pt x="10604" y="97638"/>
                  </a:lnTo>
                  <a:lnTo>
                    <a:pt x="22785" y="53024"/>
                  </a:lnTo>
                  <a:lnTo>
                    <a:pt x="29547" y="22895"/>
                  </a:lnTo>
                  <a:lnTo>
                    <a:pt x="44826" y="247"/>
                  </a:lnTo>
                  <a:lnTo>
                    <a:pt x="46817" y="0"/>
                  </a:lnTo>
                  <a:lnTo>
                    <a:pt x="51852" y="2548"/>
                  </a:lnTo>
                  <a:lnTo>
                    <a:pt x="60637" y="9932"/>
                  </a:lnTo>
                  <a:lnTo>
                    <a:pt x="69942" y="28936"/>
                  </a:lnTo>
                  <a:lnTo>
                    <a:pt x="76037" y="70032"/>
                  </a:lnTo>
                  <a:lnTo>
                    <a:pt x="76128" y="68598"/>
                  </a:lnTo>
                  <a:lnTo>
                    <a:pt x="76152" y="66734"/>
                  </a:lnTo>
                  <a:lnTo>
                    <a:pt x="84853" y="40929"/>
                  </a:lnTo>
                  <a:lnTo>
                    <a:pt x="101734" y="11102"/>
                  </a:lnTo>
                  <a:lnTo>
                    <a:pt x="113988" y="2354"/>
                  </a:lnTo>
                  <a:lnTo>
                    <a:pt x="118325" y="1405"/>
                  </a:lnTo>
                  <a:lnTo>
                    <a:pt x="122275" y="1830"/>
                  </a:lnTo>
                  <a:lnTo>
                    <a:pt x="125967" y="3172"/>
                  </a:lnTo>
                  <a:lnTo>
                    <a:pt x="132890" y="13130"/>
                  </a:lnTo>
                  <a:lnTo>
                    <a:pt x="138437" y="29197"/>
                  </a:lnTo>
                  <a:lnTo>
                    <a:pt x="144821" y="71183"/>
                  </a:lnTo>
                  <a:lnTo>
                    <a:pt x="152400" y="129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591"/>
            <p:cNvSpPr/>
            <p:nvPr>
              <p:custDataLst>
                <p:tags r:id="rId47"/>
              </p:custDataLst>
            </p:nvPr>
          </p:nvSpPr>
          <p:spPr>
            <a:xfrm>
              <a:off x="6604531" y="3556480"/>
              <a:ext cx="200449" cy="310671"/>
            </a:xfrm>
            <a:custGeom>
              <a:avLst/>
              <a:gdLst/>
              <a:ahLst/>
              <a:cxnLst/>
              <a:rect l="0" t="0" r="0" b="0"/>
              <a:pathLst>
                <a:path w="200449" h="310671">
                  <a:moveTo>
                    <a:pt x="53444" y="282095"/>
                  </a:moveTo>
                  <a:lnTo>
                    <a:pt x="53444" y="282095"/>
                  </a:lnTo>
                  <a:lnTo>
                    <a:pt x="66701" y="250523"/>
                  </a:lnTo>
                  <a:lnTo>
                    <a:pt x="67574" y="244114"/>
                  </a:lnTo>
                  <a:lnTo>
                    <a:pt x="65722" y="234170"/>
                  </a:lnTo>
                  <a:lnTo>
                    <a:pt x="58727" y="222622"/>
                  </a:lnTo>
                  <a:lnTo>
                    <a:pt x="54849" y="221280"/>
                  </a:lnTo>
                  <a:lnTo>
                    <a:pt x="44896" y="222610"/>
                  </a:lnTo>
                  <a:lnTo>
                    <a:pt x="27393" y="234366"/>
                  </a:lnTo>
                  <a:lnTo>
                    <a:pt x="8801" y="256312"/>
                  </a:lnTo>
                  <a:lnTo>
                    <a:pt x="1853" y="270989"/>
                  </a:lnTo>
                  <a:lnTo>
                    <a:pt x="0" y="277866"/>
                  </a:lnTo>
                  <a:lnTo>
                    <a:pt x="881" y="284567"/>
                  </a:lnTo>
                  <a:lnTo>
                    <a:pt x="7505" y="297658"/>
                  </a:lnTo>
                  <a:lnTo>
                    <a:pt x="14683" y="304887"/>
                  </a:lnTo>
                  <a:lnTo>
                    <a:pt x="18078" y="306815"/>
                  </a:lnTo>
                  <a:lnTo>
                    <a:pt x="32970" y="309528"/>
                  </a:lnTo>
                  <a:lnTo>
                    <a:pt x="37678" y="307791"/>
                  </a:lnTo>
                  <a:lnTo>
                    <a:pt x="45731" y="300219"/>
                  </a:lnTo>
                  <a:lnTo>
                    <a:pt x="62377" y="273578"/>
                  </a:lnTo>
                  <a:lnTo>
                    <a:pt x="62705" y="275841"/>
                  </a:lnTo>
                  <a:lnTo>
                    <a:pt x="62793" y="277925"/>
                  </a:lnTo>
                  <a:lnTo>
                    <a:pt x="65713" y="283064"/>
                  </a:lnTo>
                  <a:lnTo>
                    <a:pt x="67973" y="285916"/>
                  </a:lnTo>
                  <a:lnTo>
                    <a:pt x="73307" y="289085"/>
                  </a:lnTo>
                  <a:lnTo>
                    <a:pt x="76211" y="289930"/>
                  </a:lnTo>
                  <a:lnTo>
                    <a:pt x="95469" y="286063"/>
                  </a:lnTo>
                  <a:lnTo>
                    <a:pt x="116225" y="273158"/>
                  </a:lnTo>
                  <a:lnTo>
                    <a:pt x="130724" y="260985"/>
                  </a:lnTo>
                  <a:lnTo>
                    <a:pt x="152709" y="224578"/>
                  </a:lnTo>
                  <a:lnTo>
                    <a:pt x="170110" y="186854"/>
                  </a:lnTo>
                  <a:lnTo>
                    <a:pt x="182438" y="139575"/>
                  </a:lnTo>
                  <a:lnTo>
                    <a:pt x="192794" y="101931"/>
                  </a:lnTo>
                  <a:lnTo>
                    <a:pt x="200448" y="59262"/>
                  </a:lnTo>
                  <a:lnTo>
                    <a:pt x="197448" y="14849"/>
                  </a:lnTo>
                  <a:lnTo>
                    <a:pt x="197072" y="8681"/>
                  </a:lnTo>
                  <a:lnTo>
                    <a:pt x="195762" y="4569"/>
                  </a:lnTo>
                  <a:lnTo>
                    <a:pt x="193832" y="1828"/>
                  </a:lnTo>
                  <a:lnTo>
                    <a:pt x="191486" y="0"/>
                  </a:lnTo>
                  <a:lnTo>
                    <a:pt x="187805" y="899"/>
                  </a:lnTo>
                  <a:lnTo>
                    <a:pt x="178071" y="7541"/>
                  </a:lnTo>
                  <a:lnTo>
                    <a:pt x="165747" y="23181"/>
                  </a:lnTo>
                  <a:lnTo>
                    <a:pt x="153160" y="68125"/>
                  </a:lnTo>
                  <a:lnTo>
                    <a:pt x="146754" y="109772"/>
                  </a:lnTo>
                  <a:lnTo>
                    <a:pt x="133621" y="154784"/>
                  </a:lnTo>
                  <a:lnTo>
                    <a:pt x="130822" y="196749"/>
                  </a:lnTo>
                  <a:lnTo>
                    <a:pt x="132699" y="237680"/>
                  </a:lnTo>
                  <a:lnTo>
                    <a:pt x="142948" y="280848"/>
                  </a:lnTo>
                  <a:lnTo>
                    <a:pt x="158219" y="310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592"/>
            <p:cNvSpPr/>
            <p:nvPr>
              <p:custDataLst>
                <p:tags r:id="rId48"/>
              </p:custDataLst>
            </p:nvPr>
          </p:nvSpPr>
          <p:spPr>
            <a:xfrm>
              <a:off x="6858000" y="3811324"/>
              <a:ext cx="85726" cy="8202"/>
            </a:xfrm>
            <a:custGeom>
              <a:avLst/>
              <a:gdLst/>
              <a:ahLst/>
              <a:cxnLst/>
              <a:rect l="0" t="0" r="0" b="0"/>
              <a:pathLst>
                <a:path w="85726" h="8202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55203" y="7843"/>
                  </a:lnTo>
                  <a:lnTo>
                    <a:pt x="85725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593"/>
            <p:cNvSpPr/>
            <p:nvPr>
              <p:custDataLst>
                <p:tags r:id="rId49"/>
              </p:custDataLst>
            </p:nvPr>
          </p:nvSpPr>
          <p:spPr>
            <a:xfrm>
              <a:off x="7111117" y="3605786"/>
              <a:ext cx="59208" cy="284704"/>
            </a:xfrm>
            <a:custGeom>
              <a:avLst/>
              <a:gdLst/>
              <a:ahLst/>
              <a:cxnLst/>
              <a:rect l="0" t="0" r="0" b="0"/>
              <a:pathLst>
                <a:path w="59208" h="284704">
                  <a:moveTo>
                    <a:pt x="32633" y="42289"/>
                  </a:moveTo>
                  <a:lnTo>
                    <a:pt x="32633" y="42289"/>
                  </a:lnTo>
                  <a:lnTo>
                    <a:pt x="40171" y="24389"/>
                  </a:lnTo>
                  <a:lnTo>
                    <a:pt x="40833" y="20830"/>
                  </a:lnTo>
                  <a:lnTo>
                    <a:pt x="47214" y="14055"/>
                  </a:lnTo>
                  <a:lnTo>
                    <a:pt x="54989" y="7516"/>
                  </a:lnTo>
                  <a:lnTo>
                    <a:pt x="58444" y="1082"/>
                  </a:lnTo>
                  <a:lnTo>
                    <a:pt x="58307" y="0"/>
                  </a:lnTo>
                  <a:lnTo>
                    <a:pt x="57157" y="338"/>
                  </a:lnTo>
                  <a:lnTo>
                    <a:pt x="55332" y="1622"/>
                  </a:lnTo>
                  <a:lnTo>
                    <a:pt x="41802" y="45296"/>
                  </a:lnTo>
                  <a:lnTo>
                    <a:pt x="32528" y="84102"/>
                  </a:lnTo>
                  <a:lnTo>
                    <a:pt x="19912" y="129453"/>
                  </a:lnTo>
                  <a:lnTo>
                    <a:pt x="8287" y="168515"/>
                  </a:lnTo>
                  <a:lnTo>
                    <a:pt x="4253" y="208923"/>
                  </a:lnTo>
                  <a:lnTo>
                    <a:pt x="0" y="247120"/>
                  </a:lnTo>
                  <a:lnTo>
                    <a:pt x="6135" y="268792"/>
                  </a:lnTo>
                  <a:lnTo>
                    <a:pt x="13095" y="280540"/>
                  </a:lnTo>
                  <a:lnTo>
                    <a:pt x="16433" y="283673"/>
                  </a:lnTo>
                  <a:lnTo>
                    <a:pt x="20774" y="284703"/>
                  </a:lnTo>
                  <a:lnTo>
                    <a:pt x="31243" y="283026"/>
                  </a:lnTo>
                  <a:lnTo>
                    <a:pt x="35940" y="278980"/>
                  </a:lnTo>
                  <a:lnTo>
                    <a:pt x="54457" y="245927"/>
                  </a:lnTo>
                  <a:lnTo>
                    <a:pt x="59207" y="221513"/>
                  </a:lnTo>
                  <a:lnTo>
                    <a:pt x="54267" y="180389"/>
                  </a:lnTo>
                  <a:lnTo>
                    <a:pt x="52831" y="167872"/>
                  </a:lnTo>
                  <a:lnTo>
                    <a:pt x="46549" y="155959"/>
                  </a:lnTo>
                  <a:lnTo>
                    <a:pt x="41910" y="149819"/>
                  </a:lnTo>
                  <a:lnTo>
                    <a:pt x="37759" y="146785"/>
                  </a:lnTo>
                  <a:lnTo>
                    <a:pt x="33934" y="145819"/>
                  </a:lnTo>
                  <a:lnTo>
                    <a:pt x="30325" y="146234"/>
                  </a:lnTo>
                  <a:lnTo>
                    <a:pt x="27919" y="148627"/>
                  </a:lnTo>
                  <a:lnTo>
                    <a:pt x="25247" y="156931"/>
                  </a:lnTo>
                  <a:lnTo>
                    <a:pt x="32633" y="185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594"/>
            <p:cNvSpPr/>
            <p:nvPr>
              <p:custDataLst>
                <p:tags r:id="rId50"/>
              </p:custDataLst>
            </p:nvPr>
          </p:nvSpPr>
          <p:spPr>
            <a:xfrm>
              <a:off x="7222334" y="3763392"/>
              <a:ext cx="130967" cy="94234"/>
            </a:xfrm>
            <a:custGeom>
              <a:avLst/>
              <a:gdLst/>
              <a:ahLst/>
              <a:cxnLst/>
              <a:rect l="0" t="0" r="0" b="0"/>
              <a:pathLst>
                <a:path w="130967" h="94234">
                  <a:moveTo>
                    <a:pt x="54766" y="37083"/>
                  </a:moveTo>
                  <a:lnTo>
                    <a:pt x="54766" y="37083"/>
                  </a:lnTo>
                  <a:lnTo>
                    <a:pt x="59822" y="37083"/>
                  </a:lnTo>
                  <a:lnTo>
                    <a:pt x="61311" y="34966"/>
                  </a:lnTo>
                  <a:lnTo>
                    <a:pt x="62966" y="26970"/>
                  </a:lnTo>
                  <a:lnTo>
                    <a:pt x="58842" y="10568"/>
                  </a:lnTo>
                  <a:lnTo>
                    <a:pt x="56426" y="6706"/>
                  </a:lnTo>
                  <a:lnTo>
                    <a:pt x="50917" y="2416"/>
                  </a:lnTo>
                  <a:lnTo>
                    <a:pt x="36810" y="0"/>
                  </a:lnTo>
                  <a:lnTo>
                    <a:pt x="19225" y="4341"/>
                  </a:lnTo>
                  <a:lnTo>
                    <a:pt x="9689" y="15123"/>
                  </a:lnTo>
                  <a:lnTo>
                    <a:pt x="2982" y="29440"/>
                  </a:lnTo>
                  <a:lnTo>
                    <a:pt x="0" y="42858"/>
                  </a:lnTo>
                  <a:lnTo>
                    <a:pt x="263" y="47283"/>
                  </a:lnTo>
                  <a:lnTo>
                    <a:pt x="1498" y="50233"/>
                  </a:lnTo>
                  <a:lnTo>
                    <a:pt x="3379" y="52200"/>
                  </a:lnTo>
                  <a:lnTo>
                    <a:pt x="11114" y="54385"/>
                  </a:lnTo>
                  <a:lnTo>
                    <a:pt x="16140" y="54968"/>
                  </a:lnTo>
                  <a:lnTo>
                    <a:pt x="33326" y="50731"/>
                  </a:lnTo>
                  <a:lnTo>
                    <a:pt x="50492" y="39818"/>
                  </a:lnTo>
                  <a:lnTo>
                    <a:pt x="62266" y="29382"/>
                  </a:lnTo>
                  <a:lnTo>
                    <a:pt x="63891" y="48614"/>
                  </a:lnTo>
                  <a:lnTo>
                    <a:pt x="64113" y="57377"/>
                  </a:lnTo>
                  <a:lnTo>
                    <a:pt x="69857" y="67622"/>
                  </a:lnTo>
                  <a:lnTo>
                    <a:pt x="80677" y="81333"/>
                  </a:lnTo>
                  <a:lnTo>
                    <a:pt x="97721" y="88765"/>
                  </a:lnTo>
                  <a:lnTo>
                    <a:pt x="130966" y="94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595"/>
            <p:cNvSpPr/>
            <p:nvPr>
              <p:custDataLst>
                <p:tags r:id="rId51"/>
              </p:custDataLst>
            </p:nvPr>
          </p:nvSpPr>
          <p:spPr>
            <a:xfrm>
              <a:off x="7374726" y="3753358"/>
              <a:ext cx="54775" cy="108153"/>
            </a:xfrm>
            <a:custGeom>
              <a:avLst/>
              <a:gdLst/>
              <a:ahLst/>
              <a:cxnLst/>
              <a:rect l="0" t="0" r="0" b="0"/>
              <a:pathLst>
                <a:path w="54775" h="108153">
                  <a:moveTo>
                    <a:pt x="54774" y="18542"/>
                  </a:moveTo>
                  <a:lnTo>
                    <a:pt x="54774" y="18542"/>
                  </a:lnTo>
                  <a:lnTo>
                    <a:pt x="54774" y="13485"/>
                  </a:lnTo>
                  <a:lnTo>
                    <a:pt x="51952" y="8181"/>
                  </a:lnTo>
                  <a:lnTo>
                    <a:pt x="49718" y="5285"/>
                  </a:lnTo>
                  <a:lnTo>
                    <a:pt x="41591" y="2067"/>
                  </a:lnTo>
                  <a:lnTo>
                    <a:pt x="19126" y="0"/>
                  </a:lnTo>
                  <a:lnTo>
                    <a:pt x="9650" y="2540"/>
                  </a:lnTo>
                  <a:lnTo>
                    <a:pt x="5641" y="4699"/>
                  </a:lnTo>
                  <a:lnTo>
                    <a:pt x="2969" y="8255"/>
                  </a:lnTo>
                  <a:lnTo>
                    <a:pt x="0" y="17851"/>
                  </a:lnTo>
                  <a:lnTo>
                    <a:pt x="1502" y="29170"/>
                  </a:lnTo>
                  <a:lnTo>
                    <a:pt x="3384" y="35153"/>
                  </a:lnTo>
                  <a:lnTo>
                    <a:pt x="11120" y="44622"/>
                  </a:lnTo>
                  <a:lnTo>
                    <a:pt x="33333" y="64381"/>
                  </a:lnTo>
                  <a:lnTo>
                    <a:pt x="39953" y="76309"/>
                  </a:lnTo>
                  <a:lnTo>
                    <a:pt x="41718" y="82453"/>
                  </a:lnTo>
                  <a:lnTo>
                    <a:pt x="41837" y="87608"/>
                  </a:lnTo>
                  <a:lnTo>
                    <a:pt x="39146" y="96157"/>
                  </a:lnTo>
                  <a:lnTo>
                    <a:pt x="31682" y="106920"/>
                  </a:lnTo>
                  <a:lnTo>
                    <a:pt x="28796" y="108152"/>
                  </a:lnTo>
                  <a:lnTo>
                    <a:pt x="16674" y="104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596"/>
            <p:cNvSpPr/>
            <p:nvPr>
              <p:custDataLst>
                <p:tags r:id="rId52"/>
              </p:custDataLst>
            </p:nvPr>
          </p:nvSpPr>
          <p:spPr>
            <a:xfrm>
              <a:off x="7439025" y="3630623"/>
              <a:ext cx="265199" cy="226714"/>
            </a:xfrm>
            <a:custGeom>
              <a:avLst/>
              <a:gdLst/>
              <a:ahLst/>
              <a:cxnLst/>
              <a:rect l="0" t="0" r="0" b="0"/>
              <a:pathLst>
                <a:path w="265199" h="226714">
                  <a:moveTo>
                    <a:pt x="0" y="179377"/>
                  </a:moveTo>
                  <a:lnTo>
                    <a:pt x="0" y="179377"/>
                  </a:lnTo>
                  <a:lnTo>
                    <a:pt x="5056" y="179377"/>
                  </a:lnTo>
                  <a:lnTo>
                    <a:pt x="10361" y="176555"/>
                  </a:lnTo>
                  <a:lnTo>
                    <a:pt x="13257" y="174320"/>
                  </a:lnTo>
                  <a:lnTo>
                    <a:pt x="22120" y="171838"/>
                  </a:lnTo>
                  <a:lnTo>
                    <a:pt x="65355" y="169056"/>
                  </a:lnTo>
                  <a:lnTo>
                    <a:pt x="92742" y="162325"/>
                  </a:lnTo>
                  <a:lnTo>
                    <a:pt x="104013" y="156629"/>
                  </a:lnTo>
                  <a:lnTo>
                    <a:pt x="106383" y="152570"/>
                  </a:lnTo>
                  <a:lnTo>
                    <a:pt x="106906" y="147748"/>
                  </a:lnTo>
                  <a:lnTo>
                    <a:pt x="106196" y="142416"/>
                  </a:lnTo>
                  <a:lnTo>
                    <a:pt x="103605" y="138861"/>
                  </a:lnTo>
                  <a:lnTo>
                    <a:pt x="99762" y="136491"/>
                  </a:lnTo>
                  <a:lnTo>
                    <a:pt x="95083" y="134911"/>
                  </a:lnTo>
                  <a:lnTo>
                    <a:pt x="73328" y="137745"/>
                  </a:lnTo>
                  <a:lnTo>
                    <a:pt x="51830" y="150344"/>
                  </a:lnTo>
                  <a:lnTo>
                    <a:pt x="41380" y="164357"/>
                  </a:lnTo>
                  <a:lnTo>
                    <a:pt x="32369" y="187274"/>
                  </a:lnTo>
                  <a:lnTo>
                    <a:pt x="31104" y="194166"/>
                  </a:lnTo>
                  <a:lnTo>
                    <a:pt x="32378" y="200878"/>
                  </a:lnTo>
                  <a:lnTo>
                    <a:pt x="39439" y="213980"/>
                  </a:lnTo>
                  <a:lnTo>
                    <a:pt x="44284" y="218321"/>
                  </a:lnTo>
                  <a:lnTo>
                    <a:pt x="55312" y="223144"/>
                  </a:lnTo>
                  <a:lnTo>
                    <a:pt x="100335" y="225182"/>
                  </a:lnTo>
                  <a:lnTo>
                    <a:pt x="141998" y="216490"/>
                  </a:lnTo>
                  <a:lnTo>
                    <a:pt x="165546" y="207659"/>
                  </a:lnTo>
                  <a:lnTo>
                    <a:pt x="192036" y="192039"/>
                  </a:lnTo>
                  <a:lnTo>
                    <a:pt x="196474" y="185710"/>
                  </a:lnTo>
                  <a:lnTo>
                    <a:pt x="195541" y="182540"/>
                  </a:lnTo>
                  <a:lnTo>
                    <a:pt x="188860" y="176197"/>
                  </a:lnTo>
                  <a:lnTo>
                    <a:pt x="184115" y="175140"/>
                  </a:lnTo>
                  <a:lnTo>
                    <a:pt x="173199" y="176788"/>
                  </a:lnTo>
                  <a:lnTo>
                    <a:pt x="155153" y="188723"/>
                  </a:lnTo>
                  <a:lnTo>
                    <a:pt x="148331" y="196936"/>
                  </a:lnTo>
                  <a:lnTo>
                    <a:pt x="145300" y="205173"/>
                  </a:lnTo>
                  <a:lnTo>
                    <a:pt x="143953" y="215889"/>
                  </a:lnTo>
                  <a:lnTo>
                    <a:pt x="145710" y="219594"/>
                  </a:lnTo>
                  <a:lnTo>
                    <a:pt x="148998" y="222063"/>
                  </a:lnTo>
                  <a:lnTo>
                    <a:pt x="160917" y="225539"/>
                  </a:lnTo>
                  <a:lnTo>
                    <a:pt x="174426" y="226713"/>
                  </a:lnTo>
                  <a:lnTo>
                    <a:pt x="180887" y="224051"/>
                  </a:lnTo>
                  <a:lnTo>
                    <a:pt x="208252" y="199548"/>
                  </a:lnTo>
                  <a:lnTo>
                    <a:pt x="239583" y="155121"/>
                  </a:lnTo>
                  <a:lnTo>
                    <a:pt x="252602" y="122257"/>
                  </a:lnTo>
                  <a:lnTo>
                    <a:pt x="261629" y="77611"/>
                  </a:lnTo>
                  <a:lnTo>
                    <a:pt x="265198" y="51975"/>
                  </a:lnTo>
                  <a:lnTo>
                    <a:pt x="258799" y="12316"/>
                  </a:lnTo>
                  <a:lnTo>
                    <a:pt x="253311" y="0"/>
                  </a:lnTo>
                  <a:lnTo>
                    <a:pt x="249307" y="526"/>
                  </a:lnTo>
                  <a:lnTo>
                    <a:pt x="239214" y="12399"/>
                  </a:lnTo>
                  <a:lnTo>
                    <a:pt x="223093" y="49027"/>
                  </a:lnTo>
                  <a:lnTo>
                    <a:pt x="212539" y="96557"/>
                  </a:lnTo>
                  <a:lnTo>
                    <a:pt x="210141" y="137382"/>
                  </a:lnTo>
                  <a:lnTo>
                    <a:pt x="209725" y="163642"/>
                  </a:lnTo>
                  <a:lnTo>
                    <a:pt x="238125" y="217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812"/>
          <p:cNvGrpSpPr/>
          <p:nvPr/>
        </p:nvGrpSpPr>
        <p:grpSpPr>
          <a:xfrm>
            <a:off x="8154002" y="3680949"/>
            <a:ext cx="617695" cy="252877"/>
            <a:chOff x="8154002" y="3680949"/>
            <a:chExt cx="617695" cy="252877"/>
          </a:xfrm>
        </p:grpSpPr>
        <p:sp>
          <p:nvSpPr>
            <p:cNvPr id="122" name="SMARTInkShape-4597"/>
            <p:cNvSpPr/>
            <p:nvPr>
              <p:custDataLst>
                <p:tags r:id="rId37"/>
              </p:custDataLst>
            </p:nvPr>
          </p:nvSpPr>
          <p:spPr>
            <a:xfrm>
              <a:off x="8154002" y="3680949"/>
              <a:ext cx="85124" cy="226892"/>
            </a:xfrm>
            <a:custGeom>
              <a:avLst/>
              <a:gdLst/>
              <a:ahLst/>
              <a:cxnLst/>
              <a:rect l="0" t="0" r="0" b="0"/>
              <a:pathLst>
                <a:path w="85124" h="226892">
                  <a:moveTo>
                    <a:pt x="85123" y="14751"/>
                  </a:moveTo>
                  <a:lnTo>
                    <a:pt x="85123" y="14751"/>
                  </a:lnTo>
                  <a:lnTo>
                    <a:pt x="85123" y="9694"/>
                  </a:lnTo>
                  <a:lnTo>
                    <a:pt x="83006" y="8205"/>
                  </a:lnTo>
                  <a:lnTo>
                    <a:pt x="70972" y="5050"/>
                  </a:lnTo>
                  <a:lnTo>
                    <a:pt x="63665" y="562"/>
                  </a:lnTo>
                  <a:lnTo>
                    <a:pt x="59176" y="0"/>
                  </a:lnTo>
                  <a:lnTo>
                    <a:pt x="48544" y="2198"/>
                  </a:lnTo>
                  <a:lnTo>
                    <a:pt x="36763" y="12347"/>
                  </a:lnTo>
                  <a:lnTo>
                    <a:pt x="17009" y="39676"/>
                  </a:lnTo>
                  <a:lnTo>
                    <a:pt x="3974" y="78549"/>
                  </a:lnTo>
                  <a:lnTo>
                    <a:pt x="0" y="125667"/>
                  </a:lnTo>
                  <a:lnTo>
                    <a:pt x="7122" y="166482"/>
                  </a:lnTo>
                  <a:lnTo>
                    <a:pt x="16747" y="209631"/>
                  </a:lnTo>
                  <a:lnTo>
                    <a:pt x="19431" y="215579"/>
                  </a:lnTo>
                  <a:lnTo>
                    <a:pt x="28057" y="225011"/>
                  </a:lnTo>
                  <a:lnTo>
                    <a:pt x="33321" y="226891"/>
                  </a:lnTo>
                  <a:lnTo>
                    <a:pt x="56548" y="224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598"/>
            <p:cNvSpPr/>
            <p:nvPr>
              <p:custDataLst>
                <p:tags r:id="rId38"/>
              </p:custDataLst>
            </p:nvPr>
          </p:nvSpPr>
          <p:spPr>
            <a:xfrm>
              <a:off x="8277225" y="3737837"/>
              <a:ext cx="9526" cy="129314"/>
            </a:xfrm>
            <a:custGeom>
              <a:avLst/>
              <a:gdLst/>
              <a:ahLst/>
              <a:cxnLst/>
              <a:rect l="0" t="0" r="0" b="0"/>
              <a:pathLst>
                <a:path w="9526" h="129314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6545" y="0"/>
                  </a:lnTo>
                  <a:lnTo>
                    <a:pt x="7538" y="771"/>
                  </a:lnTo>
                  <a:lnTo>
                    <a:pt x="9132" y="4556"/>
                  </a:lnTo>
                  <a:lnTo>
                    <a:pt x="860" y="42140"/>
                  </a:lnTo>
                  <a:lnTo>
                    <a:pt x="2992" y="81088"/>
                  </a:lnTo>
                  <a:lnTo>
                    <a:pt x="9525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599"/>
            <p:cNvSpPr/>
            <p:nvPr>
              <p:custDataLst>
                <p:tags r:id="rId39"/>
              </p:custDataLst>
            </p:nvPr>
          </p:nvSpPr>
          <p:spPr>
            <a:xfrm>
              <a:off x="8705850" y="3690212"/>
              <a:ext cx="65847" cy="243614"/>
            </a:xfrm>
            <a:custGeom>
              <a:avLst/>
              <a:gdLst/>
              <a:ahLst/>
              <a:cxnLst/>
              <a:rect l="0" t="0" r="0" b="0"/>
              <a:pathLst>
                <a:path w="65847" h="243614">
                  <a:moveTo>
                    <a:pt x="28575" y="5488"/>
                  </a:moveTo>
                  <a:lnTo>
                    <a:pt x="28575" y="5488"/>
                  </a:lnTo>
                  <a:lnTo>
                    <a:pt x="28575" y="431"/>
                  </a:lnTo>
                  <a:lnTo>
                    <a:pt x="29633" y="0"/>
                  </a:lnTo>
                  <a:lnTo>
                    <a:pt x="33632" y="2344"/>
                  </a:lnTo>
                  <a:lnTo>
                    <a:pt x="41832" y="14669"/>
                  </a:lnTo>
                  <a:lnTo>
                    <a:pt x="62474" y="60666"/>
                  </a:lnTo>
                  <a:lnTo>
                    <a:pt x="65846" y="102857"/>
                  </a:lnTo>
                  <a:lnTo>
                    <a:pt x="63608" y="139466"/>
                  </a:lnTo>
                  <a:lnTo>
                    <a:pt x="53370" y="179649"/>
                  </a:lnTo>
                  <a:lnTo>
                    <a:pt x="27658" y="222098"/>
                  </a:lnTo>
                  <a:lnTo>
                    <a:pt x="16525" y="234051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600"/>
            <p:cNvSpPr/>
            <p:nvPr>
              <p:custDataLst>
                <p:tags r:id="rId40"/>
              </p:custDataLst>
            </p:nvPr>
          </p:nvSpPr>
          <p:spPr>
            <a:xfrm>
              <a:off x="8535114" y="3724275"/>
              <a:ext cx="123112" cy="152401"/>
            </a:xfrm>
            <a:custGeom>
              <a:avLst/>
              <a:gdLst/>
              <a:ahLst/>
              <a:cxnLst/>
              <a:rect l="0" t="0" r="0" b="0"/>
              <a:pathLst>
                <a:path w="123112" h="152401">
                  <a:moveTo>
                    <a:pt x="123111" y="0"/>
                  </a:moveTo>
                  <a:lnTo>
                    <a:pt x="123111" y="0"/>
                  </a:lnTo>
                  <a:lnTo>
                    <a:pt x="122053" y="27006"/>
                  </a:lnTo>
                  <a:lnTo>
                    <a:pt x="109854" y="62666"/>
                  </a:lnTo>
                  <a:lnTo>
                    <a:pt x="83941" y="109998"/>
                  </a:lnTo>
                  <a:lnTo>
                    <a:pt x="55628" y="134913"/>
                  </a:lnTo>
                  <a:lnTo>
                    <a:pt x="45141" y="139336"/>
                  </a:lnTo>
                  <a:lnTo>
                    <a:pt x="21161" y="142176"/>
                  </a:lnTo>
                  <a:lnTo>
                    <a:pt x="15987" y="139234"/>
                  </a:lnTo>
                  <a:lnTo>
                    <a:pt x="7413" y="127499"/>
                  </a:lnTo>
                  <a:lnTo>
                    <a:pt x="1694" y="108098"/>
                  </a:lnTo>
                  <a:lnTo>
                    <a:pt x="0" y="88944"/>
                  </a:lnTo>
                  <a:lnTo>
                    <a:pt x="820" y="84696"/>
                  </a:lnTo>
                  <a:lnTo>
                    <a:pt x="2425" y="81864"/>
                  </a:lnTo>
                  <a:lnTo>
                    <a:pt x="4555" y="79976"/>
                  </a:lnTo>
                  <a:lnTo>
                    <a:pt x="12563" y="77878"/>
                  </a:lnTo>
                  <a:lnTo>
                    <a:pt x="17662" y="77319"/>
                  </a:lnTo>
                  <a:lnTo>
                    <a:pt x="28973" y="82342"/>
                  </a:lnTo>
                  <a:lnTo>
                    <a:pt x="64175" y="112808"/>
                  </a:lnTo>
                  <a:lnTo>
                    <a:pt x="91897" y="144991"/>
                  </a:lnTo>
                  <a:lnTo>
                    <a:pt x="99713" y="149108"/>
                  </a:lnTo>
                  <a:lnTo>
                    <a:pt x="113586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601"/>
            <p:cNvSpPr/>
            <p:nvPr>
              <p:custDataLst>
                <p:tags r:id="rId41"/>
              </p:custDataLst>
            </p:nvPr>
          </p:nvSpPr>
          <p:spPr>
            <a:xfrm>
              <a:off x="8362950" y="38100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183" y="589"/>
                  </a:lnTo>
                  <a:lnTo>
                    <a:pt x="36269" y="113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813"/>
          <p:cNvGrpSpPr/>
          <p:nvPr/>
        </p:nvGrpSpPr>
        <p:grpSpPr>
          <a:xfrm>
            <a:off x="9144998" y="3726394"/>
            <a:ext cx="284753" cy="216957"/>
            <a:chOff x="9144998" y="3726394"/>
            <a:chExt cx="284753" cy="216957"/>
          </a:xfrm>
        </p:grpSpPr>
        <p:sp>
          <p:nvSpPr>
            <p:cNvPr id="128" name="SMARTInkShape-4602"/>
            <p:cNvSpPr/>
            <p:nvPr>
              <p:custDataLst>
                <p:tags r:id="rId33"/>
              </p:custDataLst>
            </p:nvPr>
          </p:nvSpPr>
          <p:spPr>
            <a:xfrm>
              <a:off x="9291343" y="3924300"/>
              <a:ext cx="128883" cy="19051"/>
            </a:xfrm>
            <a:custGeom>
              <a:avLst/>
              <a:gdLst/>
              <a:ahLst/>
              <a:cxnLst/>
              <a:rect l="0" t="0" r="0" b="0"/>
              <a:pathLst>
                <a:path w="128883" h="19051">
                  <a:moveTo>
                    <a:pt x="5057" y="0"/>
                  </a:moveTo>
                  <a:lnTo>
                    <a:pt x="5057" y="0"/>
                  </a:lnTo>
                  <a:lnTo>
                    <a:pt x="0" y="5057"/>
                  </a:lnTo>
                  <a:lnTo>
                    <a:pt x="627" y="6546"/>
                  </a:lnTo>
                  <a:lnTo>
                    <a:pt x="6969" y="8201"/>
                  </a:lnTo>
                  <a:lnTo>
                    <a:pt x="50542" y="9408"/>
                  </a:lnTo>
                  <a:lnTo>
                    <a:pt x="90360" y="16048"/>
                  </a:lnTo>
                  <a:lnTo>
                    <a:pt x="12888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603"/>
            <p:cNvSpPr/>
            <p:nvPr>
              <p:custDataLst>
                <p:tags r:id="rId34"/>
              </p:custDataLst>
            </p:nvPr>
          </p:nvSpPr>
          <p:spPr>
            <a:xfrm>
              <a:off x="9289914" y="3726394"/>
              <a:ext cx="139837" cy="35982"/>
            </a:xfrm>
            <a:custGeom>
              <a:avLst/>
              <a:gdLst/>
              <a:ahLst/>
              <a:cxnLst/>
              <a:rect l="0" t="0" r="0" b="0"/>
              <a:pathLst>
                <a:path w="139837" h="35982">
                  <a:moveTo>
                    <a:pt x="25536" y="35981"/>
                  </a:moveTo>
                  <a:lnTo>
                    <a:pt x="25536" y="35981"/>
                  </a:lnTo>
                  <a:lnTo>
                    <a:pt x="0" y="10446"/>
                  </a:lnTo>
                  <a:lnTo>
                    <a:pt x="46" y="8374"/>
                  </a:lnTo>
                  <a:lnTo>
                    <a:pt x="2918" y="3250"/>
                  </a:lnTo>
                  <a:lnTo>
                    <a:pt x="13367" y="267"/>
                  </a:lnTo>
                  <a:lnTo>
                    <a:pt x="28594" y="0"/>
                  </a:lnTo>
                  <a:lnTo>
                    <a:pt x="68507" y="6222"/>
                  </a:lnTo>
                  <a:lnTo>
                    <a:pt x="109081" y="14789"/>
                  </a:lnTo>
                  <a:lnTo>
                    <a:pt x="121933" y="17038"/>
                  </a:lnTo>
                  <a:lnTo>
                    <a:pt x="139836" y="26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604"/>
            <p:cNvSpPr/>
            <p:nvPr>
              <p:custDataLst>
                <p:tags r:id="rId35"/>
              </p:custDataLst>
            </p:nvPr>
          </p:nvSpPr>
          <p:spPr>
            <a:xfrm>
              <a:off x="9344025" y="3748245"/>
              <a:ext cx="28185" cy="185581"/>
            </a:xfrm>
            <a:custGeom>
              <a:avLst/>
              <a:gdLst/>
              <a:ahLst/>
              <a:cxnLst/>
              <a:rect l="0" t="0" r="0" b="0"/>
              <a:pathLst>
                <a:path w="28185" h="185581">
                  <a:moveTo>
                    <a:pt x="19050" y="14130"/>
                  </a:moveTo>
                  <a:lnTo>
                    <a:pt x="19050" y="14130"/>
                  </a:lnTo>
                  <a:lnTo>
                    <a:pt x="24107" y="9073"/>
                  </a:lnTo>
                  <a:lnTo>
                    <a:pt x="26590" y="3769"/>
                  </a:lnTo>
                  <a:lnTo>
                    <a:pt x="27251" y="873"/>
                  </a:lnTo>
                  <a:lnTo>
                    <a:pt x="27694" y="0"/>
                  </a:lnTo>
                  <a:lnTo>
                    <a:pt x="27987" y="477"/>
                  </a:lnTo>
                  <a:lnTo>
                    <a:pt x="28184" y="1853"/>
                  </a:lnTo>
                  <a:lnTo>
                    <a:pt x="20339" y="49192"/>
                  </a:lnTo>
                  <a:lnTo>
                    <a:pt x="8858" y="96633"/>
                  </a:lnTo>
                  <a:lnTo>
                    <a:pt x="3938" y="113239"/>
                  </a:lnTo>
                  <a:lnTo>
                    <a:pt x="778" y="155573"/>
                  </a:lnTo>
                  <a:lnTo>
                    <a:pt x="0" y="185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605"/>
            <p:cNvSpPr/>
            <p:nvPr>
              <p:custDataLst>
                <p:tags r:id="rId36"/>
              </p:custDataLst>
            </p:nvPr>
          </p:nvSpPr>
          <p:spPr>
            <a:xfrm>
              <a:off x="9144998" y="3729456"/>
              <a:ext cx="94253" cy="179217"/>
            </a:xfrm>
            <a:custGeom>
              <a:avLst/>
              <a:gdLst/>
              <a:ahLst/>
              <a:cxnLst/>
              <a:rect l="0" t="0" r="0" b="0"/>
              <a:pathLst>
                <a:path w="94253" h="179217">
                  <a:moveTo>
                    <a:pt x="94252" y="23394"/>
                  </a:moveTo>
                  <a:lnTo>
                    <a:pt x="94252" y="23394"/>
                  </a:lnTo>
                  <a:lnTo>
                    <a:pt x="94252" y="10137"/>
                  </a:lnTo>
                  <a:lnTo>
                    <a:pt x="91430" y="4096"/>
                  </a:lnTo>
                  <a:lnTo>
                    <a:pt x="89195" y="1004"/>
                  </a:lnTo>
                  <a:lnTo>
                    <a:pt x="85589" y="0"/>
                  </a:lnTo>
                  <a:lnTo>
                    <a:pt x="75938" y="1708"/>
                  </a:lnTo>
                  <a:lnTo>
                    <a:pt x="58605" y="13676"/>
                  </a:lnTo>
                  <a:lnTo>
                    <a:pt x="30303" y="50376"/>
                  </a:lnTo>
                  <a:lnTo>
                    <a:pt x="4050" y="97468"/>
                  </a:lnTo>
                  <a:lnTo>
                    <a:pt x="0" y="129631"/>
                  </a:lnTo>
                  <a:lnTo>
                    <a:pt x="4354" y="157177"/>
                  </a:lnTo>
                  <a:lnTo>
                    <a:pt x="9494" y="167520"/>
                  </a:lnTo>
                  <a:lnTo>
                    <a:pt x="12347" y="170278"/>
                  </a:lnTo>
                  <a:lnTo>
                    <a:pt x="31531" y="179216"/>
                  </a:lnTo>
                  <a:lnTo>
                    <a:pt x="94252" y="175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814"/>
          <p:cNvGrpSpPr/>
          <p:nvPr/>
        </p:nvGrpSpPr>
        <p:grpSpPr>
          <a:xfrm>
            <a:off x="726177" y="4467754"/>
            <a:ext cx="343485" cy="415831"/>
            <a:chOff x="726177" y="4467754"/>
            <a:chExt cx="343485" cy="415831"/>
          </a:xfrm>
        </p:grpSpPr>
        <p:sp>
          <p:nvSpPr>
            <p:cNvPr id="133" name="SMARTInkShape-4606"/>
            <p:cNvSpPr/>
            <p:nvPr>
              <p:custDataLst>
                <p:tags r:id="rId31"/>
              </p:custDataLst>
            </p:nvPr>
          </p:nvSpPr>
          <p:spPr>
            <a:xfrm>
              <a:off x="726177" y="4467754"/>
              <a:ext cx="343485" cy="415831"/>
            </a:xfrm>
            <a:custGeom>
              <a:avLst/>
              <a:gdLst/>
              <a:ahLst/>
              <a:cxnLst/>
              <a:rect l="0" t="0" r="0" b="0"/>
              <a:pathLst>
                <a:path w="343485" h="415831">
                  <a:moveTo>
                    <a:pt x="254898" y="37571"/>
                  </a:moveTo>
                  <a:lnTo>
                    <a:pt x="254898" y="37571"/>
                  </a:lnTo>
                  <a:lnTo>
                    <a:pt x="240748" y="24479"/>
                  </a:lnTo>
                  <a:lnTo>
                    <a:pt x="195376" y="5497"/>
                  </a:lnTo>
                  <a:lnTo>
                    <a:pt x="178817" y="661"/>
                  </a:lnTo>
                  <a:lnTo>
                    <a:pt x="164993" y="0"/>
                  </a:lnTo>
                  <a:lnTo>
                    <a:pt x="139359" y="9741"/>
                  </a:lnTo>
                  <a:lnTo>
                    <a:pt x="100349" y="30548"/>
                  </a:lnTo>
                  <a:lnTo>
                    <a:pt x="55520" y="66366"/>
                  </a:lnTo>
                  <a:lnTo>
                    <a:pt x="44578" y="78944"/>
                  </a:lnTo>
                  <a:lnTo>
                    <a:pt x="31908" y="104265"/>
                  </a:lnTo>
                  <a:lnTo>
                    <a:pt x="18435" y="126124"/>
                  </a:lnTo>
                  <a:lnTo>
                    <a:pt x="12220" y="143603"/>
                  </a:lnTo>
                  <a:lnTo>
                    <a:pt x="5408" y="186339"/>
                  </a:lnTo>
                  <a:lnTo>
                    <a:pt x="0" y="232639"/>
                  </a:lnTo>
                  <a:lnTo>
                    <a:pt x="852" y="266084"/>
                  </a:lnTo>
                  <a:lnTo>
                    <a:pt x="12173" y="307656"/>
                  </a:lnTo>
                  <a:lnTo>
                    <a:pt x="28839" y="353506"/>
                  </a:lnTo>
                  <a:lnTo>
                    <a:pt x="34342" y="365669"/>
                  </a:lnTo>
                  <a:lnTo>
                    <a:pt x="51745" y="384829"/>
                  </a:lnTo>
                  <a:lnTo>
                    <a:pt x="87299" y="409319"/>
                  </a:lnTo>
                  <a:lnTo>
                    <a:pt x="118220" y="415830"/>
                  </a:lnTo>
                  <a:lnTo>
                    <a:pt x="165537" y="403879"/>
                  </a:lnTo>
                  <a:lnTo>
                    <a:pt x="209377" y="384585"/>
                  </a:lnTo>
                  <a:lnTo>
                    <a:pt x="253432" y="355883"/>
                  </a:lnTo>
                  <a:lnTo>
                    <a:pt x="291650" y="315681"/>
                  </a:lnTo>
                  <a:lnTo>
                    <a:pt x="320680" y="270424"/>
                  </a:lnTo>
                  <a:lnTo>
                    <a:pt x="337536" y="226509"/>
                  </a:lnTo>
                  <a:lnTo>
                    <a:pt x="343484" y="195626"/>
                  </a:lnTo>
                  <a:lnTo>
                    <a:pt x="340883" y="150607"/>
                  </a:lnTo>
                  <a:lnTo>
                    <a:pt x="330522" y="105877"/>
                  </a:lnTo>
                  <a:lnTo>
                    <a:pt x="318284" y="71524"/>
                  </a:lnTo>
                  <a:lnTo>
                    <a:pt x="289325" y="35039"/>
                  </a:lnTo>
                  <a:lnTo>
                    <a:pt x="271257" y="19512"/>
                  </a:lnTo>
                  <a:lnTo>
                    <a:pt x="249116" y="9084"/>
                  </a:lnTo>
                  <a:lnTo>
                    <a:pt x="178698" y="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607"/>
            <p:cNvSpPr/>
            <p:nvPr>
              <p:custDataLst>
                <p:tags r:id="rId32"/>
              </p:custDataLst>
            </p:nvPr>
          </p:nvSpPr>
          <p:spPr>
            <a:xfrm>
              <a:off x="848117" y="4620178"/>
              <a:ext cx="101968" cy="187596"/>
            </a:xfrm>
            <a:custGeom>
              <a:avLst/>
              <a:gdLst/>
              <a:ahLst/>
              <a:cxnLst/>
              <a:rect l="0" t="0" r="0" b="0"/>
              <a:pathLst>
                <a:path w="101968" h="187596">
                  <a:moveTo>
                    <a:pt x="9133" y="37547"/>
                  </a:moveTo>
                  <a:lnTo>
                    <a:pt x="9133" y="37547"/>
                  </a:lnTo>
                  <a:lnTo>
                    <a:pt x="932" y="37547"/>
                  </a:lnTo>
                  <a:lnTo>
                    <a:pt x="491" y="36489"/>
                  </a:lnTo>
                  <a:lnTo>
                    <a:pt x="0" y="32491"/>
                  </a:lnTo>
                  <a:lnTo>
                    <a:pt x="2605" y="27186"/>
                  </a:lnTo>
                  <a:lnTo>
                    <a:pt x="4781" y="24290"/>
                  </a:lnTo>
                  <a:lnTo>
                    <a:pt x="17956" y="15157"/>
                  </a:lnTo>
                  <a:lnTo>
                    <a:pt x="52275" y="2247"/>
                  </a:lnTo>
                  <a:lnTo>
                    <a:pt x="73629" y="0"/>
                  </a:lnTo>
                  <a:lnTo>
                    <a:pt x="82953" y="2515"/>
                  </a:lnTo>
                  <a:lnTo>
                    <a:pt x="86922" y="4667"/>
                  </a:lnTo>
                  <a:lnTo>
                    <a:pt x="89567" y="8219"/>
                  </a:lnTo>
                  <a:lnTo>
                    <a:pt x="92506" y="17809"/>
                  </a:lnTo>
                  <a:lnTo>
                    <a:pt x="88168" y="31949"/>
                  </a:lnTo>
                  <a:lnTo>
                    <a:pt x="73193" y="56785"/>
                  </a:lnTo>
                  <a:lnTo>
                    <a:pt x="44576" y="75254"/>
                  </a:lnTo>
                  <a:lnTo>
                    <a:pt x="42287" y="78560"/>
                  </a:lnTo>
                  <a:lnTo>
                    <a:pt x="36921" y="82233"/>
                  </a:lnTo>
                  <a:lnTo>
                    <a:pt x="34008" y="83213"/>
                  </a:lnTo>
                  <a:lnTo>
                    <a:pt x="33125" y="84924"/>
                  </a:lnTo>
                  <a:lnTo>
                    <a:pt x="33594" y="87123"/>
                  </a:lnTo>
                  <a:lnTo>
                    <a:pt x="34965" y="89648"/>
                  </a:lnTo>
                  <a:lnTo>
                    <a:pt x="37996" y="91331"/>
                  </a:lnTo>
                  <a:lnTo>
                    <a:pt x="63982" y="99310"/>
                  </a:lnTo>
                  <a:lnTo>
                    <a:pt x="82417" y="112880"/>
                  </a:lnTo>
                  <a:lnTo>
                    <a:pt x="96228" y="135362"/>
                  </a:lnTo>
                  <a:lnTo>
                    <a:pt x="101967" y="152019"/>
                  </a:lnTo>
                  <a:lnTo>
                    <a:pt x="100656" y="157253"/>
                  </a:lnTo>
                  <a:lnTo>
                    <a:pt x="93554" y="168714"/>
                  </a:lnTo>
                  <a:lnTo>
                    <a:pt x="80520" y="178041"/>
                  </a:lnTo>
                  <a:lnTo>
                    <a:pt x="56395" y="187595"/>
                  </a:lnTo>
                  <a:lnTo>
                    <a:pt x="34778" y="184194"/>
                  </a:lnTo>
                  <a:lnTo>
                    <a:pt x="28346" y="178703"/>
                  </a:lnTo>
                  <a:lnTo>
                    <a:pt x="18378" y="161314"/>
                  </a:lnTo>
                  <a:lnTo>
                    <a:pt x="18658" y="123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4608"/>
          <p:cNvSpPr/>
          <p:nvPr>
            <p:custDataLst>
              <p:tags r:id="rId2"/>
            </p:custDataLst>
          </p:nvPr>
        </p:nvSpPr>
        <p:spPr>
          <a:xfrm>
            <a:off x="1462686" y="4554443"/>
            <a:ext cx="280390" cy="439924"/>
          </a:xfrm>
          <a:custGeom>
            <a:avLst/>
            <a:gdLst/>
            <a:ahLst/>
            <a:cxnLst/>
            <a:rect l="0" t="0" r="0" b="0"/>
            <a:pathLst>
              <a:path w="280390" h="439924">
                <a:moveTo>
                  <a:pt x="61314" y="84232"/>
                </a:moveTo>
                <a:lnTo>
                  <a:pt x="61314" y="84232"/>
                </a:lnTo>
                <a:lnTo>
                  <a:pt x="33591" y="84232"/>
                </a:lnTo>
                <a:lnTo>
                  <a:pt x="25004" y="81410"/>
                </a:lnTo>
                <a:lnTo>
                  <a:pt x="4321" y="64934"/>
                </a:lnTo>
                <a:lnTo>
                  <a:pt x="1094" y="61842"/>
                </a:lnTo>
                <a:lnTo>
                  <a:pt x="0" y="57663"/>
                </a:lnTo>
                <a:lnTo>
                  <a:pt x="1608" y="47376"/>
                </a:lnTo>
                <a:lnTo>
                  <a:pt x="8463" y="34742"/>
                </a:lnTo>
                <a:lnTo>
                  <a:pt x="17197" y="24295"/>
                </a:lnTo>
                <a:lnTo>
                  <a:pt x="36600" y="14497"/>
                </a:lnTo>
                <a:lnTo>
                  <a:pt x="55335" y="8251"/>
                </a:lnTo>
                <a:lnTo>
                  <a:pt x="57328" y="6061"/>
                </a:lnTo>
                <a:lnTo>
                  <a:pt x="58656" y="3544"/>
                </a:lnTo>
                <a:lnTo>
                  <a:pt x="60601" y="1865"/>
                </a:lnTo>
                <a:lnTo>
                  <a:pt x="65583" y="0"/>
                </a:lnTo>
                <a:lnTo>
                  <a:pt x="67335" y="561"/>
                </a:lnTo>
                <a:lnTo>
                  <a:pt x="68503" y="1993"/>
                </a:lnTo>
                <a:lnTo>
                  <a:pt x="69801" y="7464"/>
                </a:lnTo>
                <a:lnTo>
                  <a:pt x="71590" y="22445"/>
                </a:lnTo>
                <a:lnTo>
                  <a:pt x="78317" y="49293"/>
                </a:lnTo>
                <a:lnTo>
                  <a:pt x="86640" y="95231"/>
                </a:lnTo>
                <a:lnTo>
                  <a:pt x="92069" y="139478"/>
                </a:lnTo>
                <a:lnTo>
                  <a:pt x="98447" y="182211"/>
                </a:lnTo>
                <a:lnTo>
                  <a:pt x="96401" y="220943"/>
                </a:lnTo>
                <a:lnTo>
                  <a:pt x="86119" y="258933"/>
                </a:lnTo>
                <a:lnTo>
                  <a:pt x="82084" y="264199"/>
                </a:lnTo>
                <a:lnTo>
                  <a:pt x="71956" y="270051"/>
                </a:lnTo>
                <a:lnTo>
                  <a:pt x="67351" y="269495"/>
                </a:lnTo>
                <a:lnTo>
                  <a:pt x="63222" y="267007"/>
                </a:lnTo>
                <a:lnTo>
                  <a:pt x="56870" y="259657"/>
                </a:lnTo>
                <a:lnTo>
                  <a:pt x="54047" y="252862"/>
                </a:lnTo>
                <a:lnTo>
                  <a:pt x="57515" y="232974"/>
                </a:lnTo>
                <a:lnTo>
                  <a:pt x="70301" y="206973"/>
                </a:lnTo>
                <a:lnTo>
                  <a:pt x="107300" y="160289"/>
                </a:lnTo>
                <a:lnTo>
                  <a:pt x="146895" y="113631"/>
                </a:lnTo>
                <a:lnTo>
                  <a:pt x="178770" y="73561"/>
                </a:lnTo>
                <a:lnTo>
                  <a:pt x="208225" y="31607"/>
                </a:lnTo>
                <a:lnTo>
                  <a:pt x="213146" y="15957"/>
                </a:lnTo>
                <a:lnTo>
                  <a:pt x="215452" y="13316"/>
                </a:lnTo>
                <a:lnTo>
                  <a:pt x="218048" y="11554"/>
                </a:lnTo>
                <a:lnTo>
                  <a:pt x="218720" y="11438"/>
                </a:lnTo>
                <a:lnTo>
                  <a:pt x="203739" y="48190"/>
                </a:lnTo>
                <a:lnTo>
                  <a:pt x="197353" y="75317"/>
                </a:lnTo>
                <a:lnTo>
                  <a:pt x="189816" y="109107"/>
                </a:lnTo>
                <a:lnTo>
                  <a:pt x="179822" y="146989"/>
                </a:lnTo>
                <a:lnTo>
                  <a:pt x="171389" y="188233"/>
                </a:lnTo>
                <a:lnTo>
                  <a:pt x="160590" y="226954"/>
                </a:lnTo>
                <a:lnTo>
                  <a:pt x="154537" y="265177"/>
                </a:lnTo>
                <a:lnTo>
                  <a:pt x="146439" y="302239"/>
                </a:lnTo>
                <a:lnTo>
                  <a:pt x="141480" y="334583"/>
                </a:lnTo>
                <a:lnTo>
                  <a:pt x="139748" y="380425"/>
                </a:lnTo>
                <a:lnTo>
                  <a:pt x="145870" y="425411"/>
                </a:lnTo>
                <a:lnTo>
                  <a:pt x="149342" y="434481"/>
                </a:lnTo>
                <a:lnTo>
                  <a:pt x="151749" y="438381"/>
                </a:lnTo>
                <a:lnTo>
                  <a:pt x="155471" y="439923"/>
                </a:lnTo>
                <a:lnTo>
                  <a:pt x="165250" y="438814"/>
                </a:lnTo>
                <a:lnTo>
                  <a:pt x="176653" y="429149"/>
                </a:lnTo>
                <a:lnTo>
                  <a:pt x="196163" y="407187"/>
                </a:lnTo>
                <a:lnTo>
                  <a:pt x="200622" y="391103"/>
                </a:lnTo>
                <a:lnTo>
                  <a:pt x="208541" y="351341"/>
                </a:lnTo>
                <a:lnTo>
                  <a:pt x="212181" y="327535"/>
                </a:lnTo>
                <a:lnTo>
                  <a:pt x="205973" y="280862"/>
                </a:lnTo>
                <a:lnTo>
                  <a:pt x="203924" y="260524"/>
                </a:lnTo>
                <a:lnTo>
                  <a:pt x="196092" y="239988"/>
                </a:lnTo>
                <a:lnTo>
                  <a:pt x="196675" y="238869"/>
                </a:lnTo>
                <a:lnTo>
                  <a:pt x="198121" y="238123"/>
                </a:lnTo>
                <a:lnTo>
                  <a:pt x="218599" y="236828"/>
                </a:lnTo>
                <a:lnTo>
                  <a:pt x="255139" y="235591"/>
                </a:lnTo>
                <a:lnTo>
                  <a:pt x="280389" y="2271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816"/>
          <p:cNvGrpSpPr/>
          <p:nvPr/>
        </p:nvGrpSpPr>
        <p:grpSpPr>
          <a:xfrm>
            <a:off x="2286365" y="4619751"/>
            <a:ext cx="237761" cy="295150"/>
            <a:chOff x="2286365" y="4619751"/>
            <a:chExt cx="237761" cy="295150"/>
          </a:xfrm>
        </p:grpSpPr>
        <p:sp>
          <p:nvSpPr>
            <p:cNvPr id="137" name="SMARTInkShape-4609"/>
            <p:cNvSpPr/>
            <p:nvPr>
              <p:custDataLst>
                <p:tags r:id="rId28"/>
              </p:custDataLst>
            </p:nvPr>
          </p:nvSpPr>
          <p:spPr>
            <a:xfrm>
              <a:off x="2505075" y="47434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0849" y="10849"/>
                  </a:lnTo>
                  <a:lnTo>
                    <a:pt x="1440" y="9641"/>
                  </a:lnTo>
                  <a:lnTo>
                    <a:pt x="5483" y="14616"/>
                  </a:lnTo>
                  <a:lnTo>
                    <a:pt x="10551" y="17079"/>
                  </a:lnTo>
                  <a:lnTo>
                    <a:pt x="13384" y="17737"/>
                  </a:lnTo>
                  <a:lnTo>
                    <a:pt x="15273" y="17116"/>
                  </a:lnTo>
                  <a:lnTo>
                    <a:pt x="16532" y="15644"/>
                  </a:lnTo>
                  <a:lnTo>
                    <a:pt x="18553" y="10734"/>
                  </a:lnTo>
                  <a:lnTo>
                    <a:pt x="19006" y="1431"/>
                  </a:lnTo>
                  <a:lnTo>
                    <a:pt x="17962" y="95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610"/>
            <p:cNvSpPr/>
            <p:nvPr>
              <p:custDataLst>
                <p:tags r:id="rId29"/>
              </p:custDataLst>
            </p:nvPr>
          </p:nvSpPr>
          <p:spPr>
            <a:xfrm>
              <a:off x="2524125" y="48387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372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611"/>
            <p:cNvSpPr/>
            <p:nvPr>
              <p:custDataLst>
                <p:tags r:id="rId30"/>
              </p:custDataLst>
            </p:nvPr>
          </p:nvSpPr>
          <p:spPr>
            <a:xfrm>
              <a:off x="2286365" y="4619751"/>
              <a:ext cx="151644" cy="217673"/>
            </a:xfrm>
            <a:custGeom>
              <a:avLst/>
              <a:gdLst/>
              <a:ahLst/>
              <a:cxnLst/>
              <a:rect l="0" t="0" r="0" b="0"/>
              <a:pathLst>
                <a:path w="151644" h="217673">
                  <a:moveTo>
                    <a:pt x="142510" y="18924"/>
                  </a:moveTo>
                  <a:lnTo>
                    <a:pt x="142510" y="18924"/>
                  </a:lnTo>
                  <a:lnTo>
                    <a:pt x="150711" y="10723"/>
                  </a:lnTo>
                  <a:lnTo>
                    <a:pt x="151643" y="4735"/>
                  </a:lnTo>
                  <a:lnTo>
                    <a:pt x="150715" y="3114"/>
                  </a:lnTo>
                  <a:lnTo>
                    <a:pt x="149038" y="2034"/>
                  </a:lnTo>
                  <a:lnTo>
                    <a:pt x="141622" y="514"/>
                  </a:lnTo>
                  <a:lnTo>
                    <a:pt x="124578" y="0"/>
                  </a:lnTo>
                  <a:lnTo>
                    <a:pt x="80154" y="21344"/>
                  </a:lnTo>
                  <a:lnTo>
                    <a:pt x="32810" y="54340"/>
                  </a:lnTo>
                  <a:lnTo>
                    <a:pt x="24962" y="66768"/>
                  </a:lnTo>
                  <a:lnTo>
                    <a:pt x="22870" y="73045"/>
                  </a:lnTo>
                  <a:lnTo>
                    <a:pt x="23367" y="88486"/>
                  </a:lnTo>
                  <a:lnTo>
                    <a:pt x="24982" y="97049"/>
                  </a:lnTo>
                  <a:lnTo>
                    <a:pt x="32420" y="109385"/>
                  </a:lnTo>
                  <a:lnTo>
                    <a:pt x="55027" y="129418"/>
                  </a:lnTo>
                  <a:lnTo>
                    <a:pt x="83337" y="141439"/>
                  </a:lnTo>
                  <a:lnTo>
                    <a:pt x="93155" y="142577"/>
                  </a:lnTo>
                  <a:lnTo>
                    <a:pt x="72789" y="149261"/>
                  </a:lnTo>
                  <a:lnTo>
                    <a:pt x="28025" y="159613"/>
                  </a:lnTo>
                  <a:lnTo>
                    <a:pt x="13664" y="165413"/>
                  </a:lnTo>
                  <a:lnTo>
                    <a:pt x="8988" y="169500"/>
                  </a:lnTo>
                  <a:lnTo>
                    <a:pt x="3792" y="179686"/>
                  </a:lnTo>
                  <a:lnTo>
                    <a:pt x="182" y="199327"/>
                  </a:lnTo>
                  <a:lnTo>
                    <a:pt x="0" y="202693"/>
                  </a:lnTo>
                  <a:lnTo>
                    <a:pt x="3053" y="205995"/>
                  </a:lnTo>
                  <a:lnTo>
                    <a:pt x="14913" y="212486"/>
                  </a:lnTo>
                  <a:lnTo>
                    <a:pt x="48396" y="217672"/>
                  </a:lnTo>
                  <a:lnTo>
                    <a:pt x="85585" y="215874"/>
                  </a:lnTo>
                  <a:lnTo>
                    <a:pt x="132985" y="209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817"/>
          <p:cNvGrpSpPr/>
          <p:nvPr/>
        </p:nvGrpSpPr>
        <p:grpSpPr>
          <a:xfrm>
            <a:off x="2852987" y="4629150"/>
            <a:ext cx="1709489" cy="333376"/>
            <a:chOff x="2852987" y="4629150"/>
            <a:chExt cx="1709489" cy="333376"/>
          </a:xfrm>
        </p:grpSpPr>
        <p:sp>
          <p:nvSpPr>
            <p:cNvPr id="141" name="SMARTInkShape-4612"/>
            <p:cNvSpPr/>
            <p:nvPr>
              <p:custDataLst>
                <p:tags r:id="rId19"/>
              </p:custDataLst>
            </p:nvPr>
          </p:nvSpPr>
          <p:spPr>
            <a:xfrm>
              <a:off x="4524375" y="4933950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29438" y="7604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613"/>
            <p:cNvSpPr/>
            <p:nvPr>
              <p:custDataLst>
                <p:tags r:id="rId20"/>
              </p:custDataLst>
            </p:nvPr>
          </p:nvSpPr>
          <p:spPr>
            <a:xfrm>
              <a:off x="4400550" y="4629150"/>
              <a:ext cx="71786" cy="257176"/>
            </a:xfrm>
            <a:custGeom>
              <a:avLst/>
              <a:gdLst/>
              <a:ahLst/>
              <a:cxnLst/>
              <a:rect l="0" t="0" r="0" b="0"/>
              <a:pathLst>
                <a:path w="71786" h="2571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27447" y="14189"/>
                  </a:lnTo>
                  <a:lnTo>
                    <a:pt x="36187" y="25356"/>
                  </a:lnTo>
                  <a:lnTo>
                    <a:pt x="56982" y="72037"/>
                  </a:lnTo>
                  <a:lnTo>
                    <a:pt x="66458" y="116731"/>
                  </a:lnTo>
                  <a:lnTo>
                    <a:pt x="71785" y="144653"/>
                  </a:lnTo>
                  <a:lnTo>
                    <a:pt x="67998" y="185834"/>
                  </a:lnTo>
                  <a:lnTo>
                    <a:pt x="67557" y="193739"/>
                  </a:lnTo>
                  <a:lnTo>
                    <a:pt x="61423" y="208168"/>
                  </a:lnTo>
                  <a:lnTo>
                    <a:pt x="26974" y="248863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614"/>
            <p:cNvSpPr/>
            <p:nvPr>
              <p:custDataLst>
                <p:tags r:id="rId21"/>
              </p:custDataLst>
            </p:nvPr>
          </p:nvSpPr>
          <p:spPr>
            <a:xfrm>
              <a:off x="4238625" y="4629150"/>
              <a:ext cx="104776" cy="76148"/>
            </a:xfrm>
            <a:custGeom>
              <a:avLst/>
              <a:gdLst/>
              <a:ahLst/>
              <a:cxnLst/>
              <a:rect l="0" t="0" r="0" b="0"/>
              <a:pathLst>
                <a:path w="104776" h="76148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6546" y="5488"/>
                  </a:lnTo>
                  <a:lnTo>
                    <a:pt x="7539" y="4716"/>
                  </a:lnTo>
                  <a:lnTo>
                    <a:pt x="8201" y="3144"/>
                  </a:lnTo>
                  <a:lnTo>
                    <a:pt x="14581" y="1397"/>
                  </a:lnTo>
                  <a:lnTo>
                    <a:pt x="19246" y="932"/>
                  </a:lnTo>
                  <a:lnTo>
                    <a:pt x="27251" y="3237"/>
                  </a:lnTo>
                  <a:lnTo>
                    <a:pt x="41013" y="13339"/>
                  </a:lnTo>
                  <a:lnTo>
                    <a:pt x="44686" y="22156"/>
                  </a:lnTo>
                  <a:lnTo>
                    <a:pt x="45666" y="27471"/>
                  </a:lnTo>
                  <a:lnTo>
                    <a:pt x="43932" y="39020"/>
                  </a:lnTo>
                  <a:lnTo>
                    <a:pt x="37006" y="54600"/>
                  </a:lnTo>
                  <a:lnTo>
                    <a:pt x="20868" y="74169"/>
                  </a:lnTo>
                  <a:lnTo>
                    <a:pt x="21320" y="74846"/>
                  </a:lnTo>
                  <a:lnTo>
                    <a:pt x="24645" y="75598"/>
                  </a:lnTo>
                  <a:lnTo>
                    <a:pt x="46544" y="76147"/>
                  </a:lnTo>
                  <a:lnTo>
                    <a:pt x="1047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615"/>
            <p:cNvSpPr/>
            <p:nvPr>
              <p:custDataLst>
                <p:tags r:id="rId22"/>
              </p:custDataLst>
            </p:nvPr>
          </p:nvSpPr>
          <p:spPr>
            <a:xfrm>
              <a:off x="4013226" y="4772025"/>
              <a:ext cx="196825" cy="91697"/>
            </a:xfrm>
            <a:custGeom>
              <a:avLst/>
              <a:gdLst/>
              <a:ahLst/>
              <a:cxnLst/>
              <a:rect l="0" t="0" r="0" b="0"/>
              <a:pathLst>
                <a:path w="196825" h="91697">
                  <a:moveTo>
                    <a:pt x="63474" y="9525"/>
                  </a:moveTo>
                  <a:lnTo>
                    <a:pt x="63474" y="9525"/>
                  </a:lnTo>
                  <a:lnTo>
                    <a:pt x="58417" y="9525"/>
                  </a:lnTo>
                  <a:lnTo>
                    <a:pt x="56928" y="10583"/>
                  </a:lnTo>
                  <a:lnTo>
                    <a:pt x="55935" y="12347"/>
                  </a:lnTo>
                  <a:lnTo>
                    <a:pt x="54538" y="22708"/>
                  </a:lnTo>
                  <a:lnTo>
                    <a:pt x="52968" y="51282"/>
                  </a:lnTo>
                  <a:lnTo>
                    <a:pt x="40702" y="82614"/>
                  </a:lnTo>
                  <a:lnTo>
                    <a:pt x="34656" y="89634"/>
                  </a:lnTo>
                  <a:lnTo>
                    <a:pt x="31562" y="91506"/>
                  </a:lnTo>
                  <a:lnTo>
                    <a:pt x="28441" y="91696"/>
                  </a:lnTo>
                  <a:lnTo>
                    <a:pt x="7603" y="81664"/>
                  </a:lnTo>
                  <a:lnTo>
                    <a:pt x="4001" y="77726"/>
                  </a:lnTo>
                  <a:lnTo>
                    <a:pt x="0" y="67706"/>
                  </a:lnTo>
                  <a:lnTo>
                    <a:pt x="1044" y="56197"/>
                  </a:lnTo>
                  <a:lnTo>
                    <a:pt x="6094" y="44026"/>
                  </a:lnTo>
                  <a:lnTo>
                    <a:pt x="15394" y="31562"/>
                  </a:lnTo>
                  <a:lnTo>
                    <a:pt x="26583" y="24611"/>
                  </a:lnTo>
                  <a:lnTo>
                    <a:pt x="70376" y="13236"/>
                  </a:lnTo>
                  <a:lnTo>
                    <a:pt x="108895" y="7436"/>
                  </a:lnTo>
                  <a:lnTo>
                    <a:pt x="151351" y="1469"/>
                  </a:lnTo>
                  <a:lnTo>
                    <a:pt x="196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616"/>
            <p:cNvSpPr/>
            <p:nvPr>
              <p:custDataLst>
                <p:tags r:id="rId23"/>
              </p:custDataLst>
            </p:nvPr>
          </p:nvSpPr>
          <p:spPr>
            <a:xfrm>
              <a:off x="3810000" y="48482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2239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617"/>
            <p:cNvSpPr/>
            <p:nvPr>
              <p:custDataLst>
                <p:tags r:id="rId24"/>
              </p:custDataLst>
            </p:nvPr>
          </p:nvSpPr>
          <p:spPr>
            <a:xfrm>
              <a:off x="3696264" y="4731465"/>
              <a:ext cx="84336" cy="122640"/>
            </a:xfrm>
            <a:custGeom>
              <a:avLst/>
              <a:gdLst/>
              <a:ahLst/>
              <a:cxnLst/>
              <a:rect l="0" t="0" r="0" b="0"/>
              <a:pathLst>
                <a:path w="84336" h="122640">
                  <a:moveTo>
                    <a:pt x="47061" y="40560"/>
                  </a:moveTo>
                  <a:lnTo>
                    <a:pt x="47061" y="40560"/>
                  </a:lnTo>
                  <a:lnTo>
                    <a:pt x="47061" y="35504"/>
                  </a:lnTo>
                  <a:lnTo>
                    <a:pt x="49883" y="30199"/>
                  </a:lnTo>
                  <a:lnTo>
                    <a:pt x="52118" y="27303"/>
                  </a:lnTo>
                  <a:lnTo>
                    <a:pt x="52549" y="24313"/>
                  </a:lnTo>
                  <a:lnTo>
                    <a:pt x="47993" y="8762"/>
                  </a:lnTo>
                  <a:lnTo>
                    <a:pt x="45565" y="7719"/>
                  </a:lnTo>
                  <a:lnTo>
                    <a:pt x="25684" y="11214"/>
                  </a:lnTo>
                  <a:lnTo>
                    <a:pt x="22226" y="14646"/>
                  </a:lnTo>
                  <a:lnTo>
                    <a:pt x="5860" y="46633"/>
                  </a:lnTo>
                  <a:lnTo>
                    <a:pt x="282" y="86163"/>
                  </a:lnTo>
                  <a:lnTo>
                    <a:pt x="0" y="93187"/>
                  </a:lnTo>
                  <a:lnTo>
                    <a:pt x="5331" y="106636"/>
                  </a:lnTo>
                  <a:lnTo>
                    <a:pt x="13698" y="117552"/>
                  </a:lnTo>
                  <a:lnTo>
                    <a:pt x="20944" y="122404"/>
                  </a:lnTo>
                  <a:lnTo>
                    <a:pt x="25416" y="122639"/>
                  </a:lnTo>
                  <a:lnTo>
                    <a:pt x="36030" y="120079"/>
                  </a:lnTo>
                  <a:lnTo>
                    <a:pt x="58962" y="107630"/>
                  </a:lnTo>
                  <a:lnTo>
                    <a:pt x="75752" y="90536"/>
                  </a:lnTo>
                  <a:lnTo>
                    <a:pt x="80979" y="78294"/>
                  </a:lnTo>
                  <a:lnTo>
                    <a:pt x="84335" y="43075"/>
                  </a:lnTo>
                  <a:lnTo>
                    <a:pt x="79859" y="17786"/>
                  </a:lnTo>
                  <a:lnTo>
                    <a:pt x="75277" y="11619"/>
                  </a:lnTo>
                  <a:lnTo>
                    <a:pt x="61718" y="1944"/>
                  </a:lnTo>
                  <a:lnTo>
                    <a:pt x="54716" y="0"/>
                  </a:lnTo>
                  <a:lnTo>
                    <a:pt x="41291" y="660"/>
                  </a:lnTo>
                  <a:lnTo>
                    <a:pt x="36864" y="2319"/>
                  </a:lnTo>
                  <a:lnTo>
                    <a:pt x="33913" y="4483"/>
                  </a:lnTo>
                  <a:lnTo>
                    <a:pt x="30634" y="9709"/>
                  </a:lnTo>
                  <a:lnTo>
                    <a:pt x="28011" y="21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618"/>
            <p:cNvSpPr/>
            <p:nvPr>
              <p:custDataLst>
                <p:tags r:id="rId25"/>
              </p:custDataLst>
            </p:nvPr>
          </p:nvSpPr>
          <p:spPr>
            <a:xfrm>
              <a:off x="3564599" y="4658117"/>
              <a:ext cx="102527" cy="230322"/>
            </a:xfrm>
            <a:custGeom>
              <a:avLst/>
              <a:gdLst/>
              <a:ahLst/>
              <a:cxnLst/>
              <a:rect l="0" t="0" r="0" b="0"/>
              <a:pathLst>
                <a:path w="102527" h="230322">
                  <a:moveTo>
                    <a:pt x="64426" y="9133"/>
                  </a:moveTo>
                  <a:lnTo>
                    <a:pt x="64426" y="9133"/>
                  </a:lnTo>
                  <a:lnTo>
                    <a:pt x="69483" y="4077"/>
                  </a:lnTo>
                  <a:lnTo>
                    <a:pt x="69914" y="2588"/>
                  </a:lnTo>
                  <a:lnTo>
                    <a:pt x="69143" y="1594"/>
                  </a:lnTo>
                  <a:lnTo>
                    <a:pt x="65358" y="0"/>
                  </a:lnTo>
                  <a:lnTo>
                    <a:pt x="37004" y="27065"/>
                  </a:lnTo>
                  <a:lnTo>
                    <a:pt x="20831" y="51873"/>
                  </a:lnTo>
                  <a:lnTo>
                    <a:pt x="5340" y="99101"/>
                  </a:lnTo>
                  <a:lnTo>
                    <a:pt x="0" y="130335"/>
                  </a:lnTo>
                  <a:lnTo>
                    <a:pt x="1240" y="164636"/>
                  </a:lnTo>
                  <a:lnTo>
                    <a:pt x="11132" y="191027"/>
                  </a:lnTo>
                  <a:lnTo>
                    <a:pt x="21690" y="207450"/>
                  </a:lnTo>
                  <a:lnTo>
                    <a:pt x="33438" y="218277"/>
                  </a:lnTo>
                  <a:lnTo>
                    <a:pt x="57008" y="230321"/>
                  </a:lnTo>
                  <a:lnTo>
                    <a:pt x="102526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619"/>
            <p:cNvSpPr/>
            <p:nvPr>
              <p:custDataLst>
                <p:tags r:id="rId26"/>
              </p:custDataLst>
            </p:nvPr>
          </p:nvSpPr>
          <p:spPr>
            <a:xfrm>
              <a:off x="3257550" y="4703054"/>
              <a:ext cx="180933" cy="172462"/>
            </a:xfrm>
            <a:custGeom>
              <a:avLst/>
              <a:gdLst/>
              <a:ahLst/>
              <a:cxnLst/>
              <a:rect l="0" t="0" r="0" b="0"/>
              <a:pathLst>
                <a:path w="180933" h="172462">
                  <a:moveTo>
                    <a:pt x="0" y="49921"/>
                  </a:moveTo>
                  <a:lnTo>
                    <a:pt x="0" y="49921"/>
                  </a:lnTo>
                  <a:lnTo>
                    <a:pt x="0" y="44865"/>
                  </a:lnTo>
                  <a:lnTo>
                    <a:pt x="1058" y="43376"/>
                  </a:lnTo>
                  <a:lnTo>
                    <a:pt x="2822" y="42382"/>
                  </a:lnTo>
                  <a:lnTo>
                    <a:pt x="5057" y="41720"/>
                  </a:lnTo>
                  <a:lnTo>
                    <a:pt x="6546" y="40220"/>
                  </a:lnTo>
                  <a:lnTo>
                    <a:pt x="9408" y="31298"/>
                  </a:lnTo>
                  <a:lnTo>
                    <a:pt x="9522" y="76643"/>
                  </a:lnTo>
                  <a:lnTo>
                    <a:pt x="9525" y="116230"/>
                  </a:lnTo>
                  <a:lnTo>
                    <a:pt x="6703" y="151802"/>
                  </a:lnTo>
                  <a:lnTo>
                    <a:pt x="4037" y="163993"/>
                  </a:lnTo>
                  <a:lnTo>
                    <a:pt x="4808" y="167244"/>
                  </a:lnTo>
                  <a:lnTo>
                    <a:pt x="8593" y="172461"/>
                  </a:lnTo>
                  <a:lnTo>
                    <a:pt x="9443" y="125660"/>
                  </a:lnTo>
                  <a:lnTo>
                    <a:pt x="9509" y="83500"/>
                  </a:lnTo>
                  <a:lnTo>
                    <a:pt x="12344" y="56043"/>
                  </a:lnTo>
                  <a:lnTo>
                    <a:pt x="25771" y="13490"/>
                  </a:lnTo>
                  <a:lnTo>
                    <a:pt x="31915" y="2685"/>
                  </a:lnTo>
                  <a:lnTo>
                    <a:pt x="35035" y="439"/>
                  </a:lnTo>
                  <a:lnTo>
                    <a:pt x="38173" y="0"/>
                  </a:lnTo>
                  <a:lnTo>
                    <a:pt x="41324" y="765"/>
                  </a:lnTo>
                  <a:lnTo>
                    <a:pt x="55871" y="11955"/>
                  </a:lnTo>
                  <a:lnTo>
                    <a:pt x="61873" y="19995"/>
                  </a:lnTo>
                  <a:lnTo>
                    <a:pt x="76615" y="61000"/>
                  </a:lnTo>
                  <a:lnTo>
                    <a:pt x="85848" y="82838"/>
                  </a:lnTo>
                  <a:lnTo>
                    <a:pt x="101616" y="118422"/>
                  </a:lnTo>
                  <a:lnTo>
                    <a:pt x="114303" y="149412"/>
                  </a:lnTo>
                  <a:lnTo>
                    <a:pt x="127001" y="166352"/>
                  </a:lnTo>
                  <a:lnTo>
                    <a:pt x="136173" y="170461"/>
                  </a:lnTo>
                  <a:lnTo>
                    <a:pt x="141582" y="171555"/>
                  </a:lnTo>
                  <a:lnTo>
                    <a:pt x="147305" y="170169"/>
                  </a:lnTo>
                  <a:lnTo>
                    <a:pt x="159307" y="162984"/>
                  </a:lnTo>
                  <a:lnTo>
                    <a:pt x="163355" y="157046"/>
                  </a:lnTo>
                  <a:lnTo>
                    <a:pt x="175440" y="115651"/>
                  </a:lnTo>
                  <a:lnTo>
                    <a:pt x="180246" y="81102"/>
                  </a:lnTo>
                  <a:lnTo>
                    <a:pt x="180831" y="35855"/>
                  </a:lnTo>
                  <a:lnTo>
                    <a:pt x="180932" y="13886"/>
                  </a:lnTo>
                  <a:lnTo>
                    <a:pt x="179888" y="10022"/>
                  </a:lnTo>
                  <a:lnTo>
                    <a:pt x="178134" y="7447"/>
                  </a:lnTo>
                  <a:lnTo>
                    <a:pt x="171450" y="2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620"/>
            <p:cNvSpPr/>
            <p:nvPr>
              <p:custDataLst>
                <p:tags r:id="rId27"/>
              </p:custDataLst>
            </p:nvPr>
          </p:nvSpPr>
          <p:spPr>
            <a:xfrm>
              <a:off x="2852987" y="4776763"/>
              <a:ext cx="214064" cy="52177"/>
            </a:xfrm>
            <a:custGeom>
              <a:avLst/>
              <a:gdLst/>
              <a:ahLst/>
              <a:cxnLst/>
              <a:rect l="0" t="0" r="0" b="0"/>
              <a:pathLst>
                <a:path w="214064" h="52177">
                  <a:moveTo>
                    <a:pt x="33088" y="23837"/>
                  </a:moveTo>
                  <a:lnTo>
                    <a:pt x="33088" y="23837"/>
                  </a:lnTo>
                  <a:lnTo>
                    <a:pt x="33088" y="43358"/>
                  </a:lnTo>
                  <a:lnTo>
                    <a:pt x="32030" y="46376"/>
                  </a:lnTo>
                  <a:lnTo>
                    <a:pt x="30266" y="48388"/>
                  </a:lnTo>
                  <a:lnTo>
                    <a:pt x="25484" y="50623"/>
                  </a:lnTo>
                  <a:lnTo>
                    <a:pt x="10698" y="52176"/>
                  </a:lnTo>
                  <a:lnTo>
                    <a:pt x="8636" y="51197"/>
                  </a:lnTo>
                  <a:lnTo>
                    <a:pt x="7262" y="49485"/>
                  </a:lnTo>
                  <a:lnTo>
                    <a:pt x="0" y="34077"/>
                  </a:lnTo>
                  <a:lnTo>
                    <a:pt x="38" y="22744"/>
                  </a:lnTo>
                  <a:lnTo>
                    <a:pt x="1529" y="16758"/>
                  </a:lnTo>
                  <a:lnTo>
                    <a:pt x="3582" y="12768"/>
                  </a:lnTo>
                  <a:lnTo>
                    <a:pt x="6010" y="10108"/>
                  </a:lnTo>
                  <a:lnTo>
                    <a:pt x="22565" y="781"/>
                  </a:lnTo>
                  <a:lnTo>
                    <a:pt x="28190" y="0"/>
                  </a:lnTo>
                  <a:lnTo>
                    <a:pt x="46218" y="3956"/>
                  </a:lnTo>
                  <a:lnTo>
                    <a:pt x="71273" y="11953"/>
                  </a:lnTo>
                  <a:lnTo>
                    <a:pt x="82867" y="14322"/>
                  </a:lnTo>
                  <a:lnTo>
                    <a:pt x="126943" y="41087"/>
                  </a:lnTo>
                  <a:lnTo>
                    <a:pt x="144152" y="49057"/>
                  </a:lnTo>
                  <a:lnTo>
                    <a:pt x="159449" y="51750"/>
                  </a:lnTo>
                  <a:lnTo>
                    <a:pt x="166154" y="49296"/>
                  </a:lnTo>
                  <a:lnTo>
                    <a:pt x="207316" y="20608"/>
                  </a:lnTo>
                  <a:lnTo>
                    <a:pt x="211064" y="14288"/>
                  </a:lnTo>
                  <a:lnTo>
                    <a:pt x="214063" y="4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818"/>
          <p:cNvGrpSpPr/>
          <p:nvPr/>
        </p:nvGrpSpPr>
        <p:grpSpPr>
          <a:xfrm>
            <a:off x="5109225" y="4638675"/>
            <a:ext cx="517375" cy="284636"/>
            <a:chOff x="5109225" y="4638675"/>
            <a:chExt cx="517375" cy="284636"/>
          </a:xfrm>
        </p:grpSpPr>
        <p:sp>
          <p:nvSpPr>
            <p:cNvPr id="151" name="SMARTInkShape-4621"/>
            <p:cNvSpPr/>
            <p:nvPr>
              <p:custDataLst>
                <p:tags r:id="rId17"/>
              </p:custDataLst>
            </p:nvPr>
          </p:nvSpPr>
          <p:spPr>
            <a:xfrm>
              <a:off x="5109225" y="4684274"/>
              <a:ext cx="517375" cy="211577"/>
            </a:xfrm>
            <a:custGeom>
              <a:avLst/>
              <a:gdLst/>
              <a:ahLst/>
              <a:cxnLst/>
              <a:rect l="0" t="0" r="0" b="0"/>
              <a:pathLst>
                <a:path w="517375" h="211577">
                  <a:moveTo>
                    <a:pt x="43800" y="106801"/>
                  </a:moveTo>
                  <a:lnTo>
                    <a:pt x="43800" y="106801"/>
                  </a:lnTo>
                  <a:lnTo>
                    <a:pt x="0" y="106801"/>
                  </a:lnTo>
                  <a:lnTo>
                    <a:pt x="46197" y="90554"/>
                  </a:lnTo>
                  <a:lnTo>
                    <a:pt x="86881" y="80975"/>
                  </a:lnTo>
                  <a:lnTo>
                    <a:pt x="103164" y="77331"/>
                  </a:lnTo>
                  <a:lnTo>
                    <a:pt x="148866" y="56928"/>
                  </a:lnTo>
                  <a:lnTo>
                    <a:pt x="167124" y="46751"/>
                  </a:lnTo>
                  <a:lnTo>
                    <a:pt x="184292" y="31976"/>
                  </a:lnTo>
                  <a:lnTo>
                    <a:pt x="190908" y="20276"/>
                  </a:lnTo>
                  <a:lnTo>
                    <a:pt x="194907" y="9079"/>
                  </a:lnTo>
                  <a:lnTo>
                    <a:pt x="200211" y="575"/>
                  </a:lnTo>
                  <a:lnTo>
                    <a:pt x="202049" y="0"/>
                  </a:lnTo>
                  <a:lnTo>
                    <a:pt x="203274" y="1734"/>
                  </a:lnTo>
                  <a:lnTo>
                    <a:pt x="204091" y="5007"/>
                  </a:lnTo>
                  <a:lnTo>
                    <a:pt x="202176" y="14287"/>
                  </a:lnTo>
                  <a:lnTo>
                    <a:pt x="198856" y="28642"/>
                  </a:lnTo>
                  <a:lnTo>
                    <a:pt x="196986" y="65416"/>
                  </a:lnTo>
                  <a:lnTo>
                    <a:pt x="195375" y="103593"/>
                  </a:lnTo>
                  <a:lnTo>
                    <a:pt x="188707" y="145952"/>
                  </a:lnTo>
                  <a:lnTo>
                    <a:pt x="186754" y="188117"/>
                  </a:lnTo>
                  <a:lnTo>
                    <a:pt x="186710" y="185981"/>
                  </a:lnTo>
                  <a:lnTo>
                    <a:pt x="192335" y="181503"/>
                  </a:lnTo>
                  <a:lnTo>
                    <a:pt x="196798" y="178828"/>
                  </a:lnTo>
                  <a:lnTo>
                    <a:pt x="232213" y="133194"/>
                  </a:lnTo>
                  <a:lnTo>
                    <a:pt x="236084" y="130747"/>
                  </a:lnTo>
                  <a:lnTo>
                    <a:pt x="240781" y="130173"/>
                  </a:lnTo>
                  <a:lnTo>
                    <a:pt x="251644" y="132358"/>
                  </a:lnTo>
                  <a:lnTo>
                    <a:pt x="255387" y="135480"/>
                  </a:lnTo>
                  <a:lnTo>
                    <a:pt x="266945" y="161626"/>
                  </a:lnTo>
                  <a:lnTo>
                    <a:pt x="271322" y="186345"/>
                  </a:lnTo>
                  <a:lnTo>
                    <a:pt x="271921" y="198950"/>
                  </a:lnTo>
                  <a:lnTo>
                    <a:pt x="274197" y="203159"/>
                  </a:lnTo>
                  <a:lnTo>
                    <a:pt x="277831" y="205965"/>
                  </a:lnTo>
                  <a:lnTo>
                    <a:pt x="290237" y="209913"/>
                  </a:lnTo>
                  <a:lnTo>
                    <a:pt x="293817" y="210468"/>
                  </a:lnTo>
                  <a:lnTo>
                    <a:pt x="297260" y="209779"/>
                  </a:lnTo>
                  <a:lnTo>
                    <a:pt x="303910" y="206191"/>
                  </a:lnTo>
                  <a:lnTo>
                    <a:pt x="327533" y="174335"/>
                  </a:lnTo>
                  <a:lnTo>
                    <a:pt x="333945" y="160100"/>
                  </a:lnTo>
                  <a:lnTo>
                    <a:pt x="336795" y="143189"/>
                  </a:lnTo>
                  <a:lnTo>
                    <a:pt x="335240" y="130735"/>
                  </a:lnTo>
                  <a:lnTo>
                    <a:pt x="330674" y="114116"/>
                  </a:lnTo>
                  <a:lnTo>
                    <a:pt x="329241" y="113794"/>
                  </a:lnTo>
                  <a:lnTo>
                    <a:pt x="324827" y="119081"/>
                  </a:lnTo>
                  <a:lnTo>
                    <a:pt x="316391" y="133958"/>
                  </a:lnTo>
                  <a:lnTo>
                    <a:pt x="315486" y="139722"/>
                  </a:lnTo>
                  <a:lnTo>
                    <a:pt x="320546" y="175696"/>
                  </a:lnTo>
                  <a:lnTo>
                    <a:pt x="324842" y="184340"/>
                  </a:lnTo>
                  <a:lnTo>
                    <a:pt x="328528" y="187069"/>
                  </a:lnTo>
                  <a:lnTo>
                    <a:pt x="338268" y="190100"/>
                  </a:lnTo>
                  <a:lnTo>
                    <a:pt x="349652" y="188627"/>
                  </a:lnTo>
                  <a:lnTo>
                    <a:pt x="360709" y="184442"/>
                  </a:lnTo>
                  <a:lnTo>
                    <a:pt x="384911" y="165016"/>
                  </a:lnTo>
                  <a:lnTo>
                    <a:pt x="397929" y="152508"/>
                  </a:lnTo>
                  <a:lnTo>
                    <a:pt x="401595" y="151030"/>
                  </a:lnTo>
                  <a:lnTo>
                    <a:pt x="405097" y="151104"/>
                  </a:lnTo>
                  <a:lnTo>
                    <a:pt x="408489" y="152212"/>
                  </a:lnTo>
                  <a:lnTo>
                    <a:pt x="409693" y="154008"/>
                  </a:lnTo>
                  <a:lnTo>
                    <a:pt x="409437" y="156264"/>
                  </a:lnTo>
                  <a:lnTo>
                    <a:pt x="407389" y="161593"/>
                  </a:lnTo>
                  <a:lnTo>
                    <a:pt x="406479" y="167489"/>
                  </a:lnTo>
                  <a:lnTo>
                    <a:pt x="414902" y="191586"/>
                  </a:lnTo>
                  <a:lnTo>
                    <a:pt x="438046" y="144789"/>
                  </a:lnTo>
                  <a:lnTo>
                    <a:pt x="461260" y="110379"/>
                  </a:lnTo>
                  <a:lnTo>
                    <a:pt x="473107" y="103100"/>
                  </a:lnTo>
                  <a:lnTo>
                    <a:pt x="479230" y="101159"/>
                  </a:lnTo>
                  <a:lnTo>
                    <a:pt x="491678" y="101824"/>
                  </a:lnTo>
                  <a:lnTo>
                    <a:pt x="497959" y="103483"/>
                  </a:lnTo>
                  <a:lnTo>
                    <a:pt x="507763" y="110970"/>
                  </a:lnTo>
                  <a:lnTo>
                    <a:pt x="511859" y="115931"/>
                  </a:lnTo>
                  <a:lnTo>
                    <a:pt x="516410" y="129909"/>
                  </a:lnTo>
                  <a:lnTo>
                    <a:pt x="517374" y="146704"/>
                  </a:lnTo>
                  <a:lnTo>
                    <a:pt x="511266" y="193547"/>
                  </a:lnTo>
                  <a:lnTo>
                    <a:pt x="510525" y="21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622"/>
            <p:cNvSpPr/>
            <p:nvPr>
              <p:custDataLst>
                <p:tags r:id="rId18"/>
              </p:custDataLst>
            </p:nvPr>
          </p:nvSpPr>
          <p:spPr>
            <a:xfrm>
              <a:off x="5166688" y="4638675"/>
              <a:ext cx="81701" cy="284636"/>
            </a:xfrm>
            <a:custGeom>
              <a:avLst/>
              <a:gdLst/>
              <a:ahLst/>
              <a:cxnLst/>
              <a:rect l="0" t="0" r="0" b="0"/>
              <a:pathLst>
                <a:path w="81701" h="284636">
                  <a:moveTo>
                    <a:pt x="24437" y="0"/>
                  </a:moveTo>
                  <a:lnTo>
                    <a:pt x="24437" y="0"/>
                  </a:lnTo>
                  <a:lnTo>
                    <a:pt x="24437" y="45057"/>
                  </a:lnTo>
                  <a:lnTo>
                    <a:pt x="16833" y="84120"/>
                  </a:lnTo>
                  <a:lnTo>
                    <a:pt x="7962" y="126329"/>
                  </a:lnTo>
                  <a:lnTo>
                    <a:pt x="4668" y="173505"/>
                  </a:lnTo>
                  <a:lnTo>
                    <a:pt x="0" y="202750"/>
                  </a:lnTo>
                  <a:lnTo>
                    <a:pt x="4009" y="247679"/>
                  </a:lnTo>
                  <a:lnTo>
                    <a:pt x="4468" y="254020"/>
                  </a:lnTo>
                  <a:lnTo>
                    <a:pt x="10623" y="266709"/>
                  </a:lnTo>
                  <a:lnTo>
                    <a:pt x="19356" y="277287"/>
                  </a:lnTo>
                  <a:lnTo>
                    <a:pt x="26764" y="281989"/>
                  </a:lnTo>
                  <a:lnTo>
                    <a:pt x="41943" y="284635"/>
                  </a:lnTo>
                  <a:lnTo>
                    <a:pt x="56558" y="279610"/>
                  </a:lnTo>
                  <a:lnTo>
                    <a:pt x="64901" y="275307"/>
                  </a:lnTo>
                  <a:lnTo>
                    <a:pt x="76993" y="262059"/>
                  </a:lnTo>
                  <a:lnTo>
                    <a:pt x="81700" y="254081"/>
                  </a:lnTo>
                  <a:lnTo>
                    <a:pt x="8158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819"/>
          <p:cNvGrpSpPr/>
          <p:nvPr/>
        </p:nvGrpSpPr>
        <p:grpSpPr>
          <a:xfrm>
            <a:off x="6210727" y="4504464"/>
            <a:ext cx="1008616" cy="523403"/>
            <a:chOff x="6210727" y="4504464"/>
            <a:chExt cx="1008616" cy="523403"/>
          </a:xfrm>
        </p:grpSpPr>
        <p:sp>
          <p:nvSpPr>
            <p:cNvPr id="154" name="SMARTInkShape-4623"/>
            <p:cNvSpPr/>
            <p:nvPr>
              <p:custDataLst>
                <p:tags r:id="rId10"/>
              </p:custDataLst>
            </p:nvPr>
          </p:nvSpPr>
          <p:spPr>
            <a:xfrm>
              <a:off x="6219825" y="4660631"/>
              <a:ext cx="112167" cy="325963"/>
            </a:xfrm>
            <a:custGeom>
              <a:avLst/>
              <a:gdLst/>
              <a:ahLst/>
              <a:cxnLst/>
              <a:rect l="0" t="0" r="0" b="0"/>
              <a:pathLst>
                <a:path w="112167" h="325963">
                  <a:moveTo>
                    <a:pt x="19050" y="92344"/>
                  </a:moveTo>
                  <a:lnTo>
                    <a:pt x="19050" y="92344"/>
                  </a:lnTo>
                  <a:lnTo>
                    <a:pt x="11511" y="110244"/>
                  </a:lnTo>
                  <a:lnTo>
                    <a:pt x="9787" y="149931"/>
                  </a:lnTo>
                  <a:lnTo>
                    <a:pt x="9577" y="195009"/>
                  </a:lnTo>
                  <a:lnTo>
                    <a:pt x="4479" y="239859"/>
                  </a:lnTo>
                  <a:lnTo>
                    <a:pt x="589" y="281365"/>
                  </a:lnTo>
                  <a:lnTo>
                    <a:pt x="23" y="325962"/>
                  </a:lnTo>
                  <a:lnTo>
                    <a:pt x="1" y="287425"/>
                  </a:lnTo>
                  <a:lnTo>
                    <a:pt x="0" y="249982"/>
                  </a:lnTo>
                  <a:lnTo>
                    <a:pt x="0" y="205092"/>
                  </a:lnTo>
                  <a:lnTo>
                    <a:pt x="5056" y="167496"/>
                  </a:lnTo>
                  <a:lnTo>
                    <a:pt x="3155" y="123652"/>
                  </a:lnTo>
                  <a:lnTo>
                    <a:pt x="8478" y="76659"/>
                  </a:lnTo>
                  <a:lnTo>
                    <a:pt x="16926" y="33651"/>
                  </a:lnTo>
                  <a:lnTo>
                    <a:pt x="19165" y="17575"/>
                  </a:lnTo>
                  <a:lnTo>
                    <a:pt x="23687" y="6903"/>
                  </a:lnTo>
                  <a:lnTo>
                    <a:pt x="26375" y="3633"/>
                  </a:lnTo>
                  <a:lnTo>
                    <a:pt x="32183" y="0"/>
                  </a:lnTo>
                  <a:lnTo>
                    <a:pt x="35213" y="90"/>
                  </a:lnTo>
                  <a:lnTo>
                    <a:pt x="41403" y="3011"/>
                  </a:lnTo>
                  <a:lnTo>
                    <a:pt x="60546" y="21115"/>
                  </a:lnTo>
                  <a:lnTo>
                    <a:pt x="68537" y="32817"/>
                  </a:lnTo>
                  <a:lnTo>
                    <a:pt x="74687" y="70669"/>
                  </a:lnTo>
                  <a:lnTo>
                    <a:pt x="74693" y="92742"/>
                  </a:lnTo>
                  <a:lnTo>
                    <a:pt x="70944" y="102399"/>
                  </a:lnTo>
                  <a:lnTo>
                    <a:pt x="47785" y="130272"/>
                  </a:lnTo>
                  <a:lnTo>
                    <a:pt x="57786" y="130393"/>
                  </a:lnTo>
                  <a:lnTo>
                    <a:pt x="79210" y="140541"/>
                  </a:lnTo>
                  <a:lnTo>
                    <a:pt x="90943" y="151160"/>
                  </a:lnTo>
                  <a:lnTo>
                    <a:pt x="107099" y="175223"/>
                  </a:lnTo>
                  <a:lnTo>
                    <a:pt x="112166" y="194041"/>
                  </a:lnTo>
                  <a:lnTo>
                    <a:pt x="110761" y="200359"/>
                  </a:lnTo>
                  <a:lnTo>
                    <a:pt x="96119" y="222885"/>
                  </a:lnTo>
                  <a:lnTo>
                    <a:pt x="89286" y="229737"/>
                  </a:lnTo>
                  <a:lnTo>
                    <a:pt x="82722" y="232782"/>
                  </a:lnTo>
                  <a:lnTo>
                    <a:pt x="73454" y="231314"/>
                  </a:lnTo>
                  <a:lnTo>
                    <a:pt x="68019" y="229441"/>
                  </a:lnTo>
                  <a:lnTo>
                    <a:pt x="47625" y="20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624"/>
            <p:cNvSpPr/>
            <p:nvPr>
              <p:custDataLst>
                <p:tags r:id="rId11"/>
              </p:custDataLst>
            </p:nvPr>
          </p:nvSpPr>
          <p:spPr>
            <a:xfrm>
              <a:off x="6210727" y="4504464"/>
              <a:ext cx="94824" cy="115162"/>
            </a:xfrm>
            <a:custGeom>
              <a:avLst/>
              <a:gdLst/>
              <a:ahLst/>
              <a:cxnLst/>
              <a:rect l="0" t="0" r="0" b="0"/>
              <a:pathLst>
                <a:path w="94824" h="115162">
                  <a:moveTo>
                    <a:pt x="18623" y="29436"/>
                  </a:moveTo>
                  <a:lnTo>
                    <a:pt x="18623" y="29436"/>
                  </a:lnTo>
                  <a:lnTo>
                    <a:pt x="18623" y="34492"/>
                  </a:lnTo>
                  <a:lnTo>
                    <a:pt x="6864" y="82099"/>
                  </a:lnTo>
                  <a:lnTo>
                    <a:pt x="0" y="95291"/>
                  </a:lnTo>
                  <a:lnTo>
                    <a:pt x="4756" y="90811"/>
                  </a:lnTo>
                  <a:lnTo>
                    <a:pt x="21975" y="47184"/>
                  </a:lnTo>
                  <a:lnTo>
                    <a:pt x="40863" y="4479"/>
                  </a:lnTo>
                  <a:lnTo>
                    <a:pt x="44033" y="1157"/>
                  </a:lnTo>
                  <a:lnTo>
                    <a:pt x="47205" y="0"/>
                  </a:lnTo>
                  <a:lnTo>
                    <a:pt x="50377" y="287"/>
                  </a:lnTo>
                  <a:lnTo>
                    <a:pt x="56725" y="3428"/>
                  </a:lnTo>
                  <a:lnTo>
                    <a:pt x="59900" y="5748"/>
                  </a:lnTo>
                  <a:lnTo>
                    <a:pt x="78948" y="44695"/>
                  </a:lnTo>
                  <a:lnTo>
                    <a:pt x="89797" y="91558"/>
                  </a:lnTo>
                  <a:lnTo>
                    <a:pt x="94823" y="115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625"/>
            <p:cNvSpPr/>
            <p:nvPr>
              <p:custDataLst>
                <p:tags r:id="rId12"/>
              </p:custDataLst>
            </p:nvPr>
          </p:nvSpPr>
          <p:spPr>
            <a:xfrm>
              <a:off x="7116892" y="4762616"/>
              <a:ext cx="102451" cy="155472"/>
            </a:xfrm>
            <a:custGeom>
              <a:avLst/>
              <a:gdLst/>
              <a:ahLst/>
              <a:cxnLst/>
              <a:rect l="0" t="0" r="0" b="0"/>
              <a:pathLst>
                <a:path w="102451" h="155472">
                  <a:moveTo>
                    <a:pt x="17333" y="9409"/>
                  </a:moveTo>
                  <a:lnTo>
                    <a:pt x="17333" y="9409"/>
                  </a:lnTo>
                  <a:lnTo>
                    <a:pt x="17333" y="4353"/>
                  </a:lnTo>
                  <a:lnTo>
                    <a:pt x="16275" y="2864"/>
                  </a:lnTo>
                  <a:lnTo>
                    <a:pt x="14511" y="1870"/>
                  </a:lnTo>
                  <a:lnTo>
                    <a:pt x="0" y="0"/>
                  </a:lnTo>
                  <a:lnTo>
                    <a:pt x="44485" y="26725"/>
                  </a:lnTo>
                  <a:lnTo>
                    <a:pt x="76412" y="50652"/>
                  </a:lnTo>
                  <a:lnTo>
                    <a:pt x="89048" y="63493"/>
                  </a:lnTo>
                  <a:lnTo>
                    <a:pt x="98437" y="79173"/>
                  </a:lnTo>
                  <a:lnTo>
                    <a:pt x="101005" y="87335"/>
                  </a:lnTo>
                  <a:lnTo>
                    <a:pt x="102450" y="107993"/>
                  </a:lnTo>
                  <a:lnTo>
                    <a:pt x="99965" y="119546"/>
                  </a:lnTo>
                  <a:lnTo>
                    <a:pt x="94276" y="129267"/>
                  </a:lnTo>
                  <a:lnTo>
                    <a:pt x="72451" y="153891"/>
                  </a:lnTo>
                  <a:lnTo>
                    <a:pt x="69954" y="155471"/>
                  </a:lnTo>
                  <a:lnTo>
                    <a:pt x="64958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626"/>
            <p:cNvSpPr/>
            <p:nvPr>
              <p:custDataLst>
                <p:tags r:id="rId13"/>
              </p:custDataLst>
            </p:nvPr>
          </p:nvSpPr>
          <p:spPr>
            <a:xfrm>
              <a:off x="6858000" y="4848225"/>
              <a:ext cx="333376" cy="19017"/>
            </a:xfrm>
            <a:custGeom>
              <a:avLst/>
              <a:gdLst/>
              <a:ahLst/>
              <a:cxnLst/>
              <a:rect l="0" t="0" r="0" b="0"/>
              <a:pathLst>
                <a:path w="333376" h="1901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6070"/>
                  </a:lnTo>
                  <a:lnTo>
                    <a:pt x="16267" y="18167"/>
                  </a:lnTo>
                  <a:lnTo>
                    <a:pt x="63095" y="18934"/>
                  </a:lnTo>
                  <a:lnTo>
                    <a:pt x="104302" y="19016"/>
                  </a:lnTo>
                  <a:lnTo>
                    <a:pt x="150424" y="17985"/>
                  </a:lnTo>
                  <a:lnTo>
                    <a:pt x="190110" y="11509"/>
                  </a:lnTo>
                  <a:lnTo>
                    <a:pt x="233579" y="9917"/>
                  </a:lnTo>
                  <a:lnTo>
                    <a:pt x="280435" y="9577"/>
                  </a:lnTo>
                  <a:lnTo>
                    <a:pt x="300321" y="8489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627"/>
            <p:cNvSpPr/>
            <p:nvPr>
              <p:custDataLst>
                <p:tags r:id="rId14"/>
              </p:custDataLst>
            </p:nvPr>
          </p:nvSpPr>
          <p:spPr>
            <a:xfrm>
              <a:off x="6583652" y="4900226"/>
              <a:ext cx="53281" cy="127641"/>
            </a:xfrm>
            <a:custGeom>
              <a:avLst/>
              <a:gdLst/>
              <a:ahLst/>
              <a:cxnLst/>
              <a:rect l="0" t="0" r="0" b="0"/>
              <a:pathLst>
                <a:path w="53281" h="127641">
                  <a:moveTo>
                    <a:pt x="45748" y="24199"/>
                  </a:moveTo>
                  <a:lnTo>
                    <a:pt x="45748" y="24199"/>
                  </a:lnTo>
                  <a:lnTo>
                    <a:pt x="45748" y="6866"/>
                  </a:lnTo>
                  <a:lnTo>
                    <a:pt x="40692" y="601"/>
                  </a:lnTo>
                  <a:lnTo>
                    <a:pt x="38144" y="0"/>
                  </a:lnTo>
                  <a:lnTo>
                    <a:pt x="35387" y="658"/>
                  </a:lnTo>
                  <a:lnTo>
                    <a:pt x="29502" y="3153"/>
                  </a:lnTo>
                  <a:lnTo>
                    <a:pt x="20238" y="5616"/>
                  </a:lnTo>
                  <a:lnTo>
                    <a:pt x="13949" y="9943"/>
                  </a:lnTo>
                  <a:lnTo>
                    <a:pt x="4458" y="23385"/>
                  </a:lnTo>
                  <a:lnTo>
                    <a:pt x="0" y="35717"/>
                  </a:lnTo>
                  <a:lnTo>
                    <a:pt x="433" y="39286"/>
                  </a:lnTo>
                  <a:lnTo>
                    <a:pt x="11545" y="60902"/>
                  </a:lnTo>
                  <a:lnTo>
                    <a:pt x="20316" y="69792"/>
                  </a:lnTo>
                  <a:lnTo>
                    <a:pt x="38137" y="84122"/>
                  </a:lnTo>
                  <a:lnTo>
                    <a:pt x="48549" y="98986"/>
                  </a:lnTo>
                  <a:lnTo>
                    <a:pt x="53280" y="111740"/>
                  </a:lnTo>
                  <a:lnTo>
                    <a:pt x="52886" y="115369"/>
                  </a:lnTo>
                  <a:lnTo>
                    <a:pt x="49626" y="122221"/>
                  </a:lnTo>
                  <a:lnTo>
                    <a:pt x="46217" y="124472"/>
                  </a:lnTo>
                  <a:lnTo>
                    <a:pt x="31305" y="127640"/>
                  </a:lnTo>
                  <a:lnTo>
                    <a:pt x="7648" y="119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628"/>
            <p:cNvSpPr/>
            <p:nvPr>
              <p:custDataLst>
                <p:tags r:id="rId15"/>
              </p:custDataLst>
            </p:nvPr>
          </p:nvSpPr>
          <p:spPr>
            <a:xfrm>
              <a:off x="6477119" y="4896242"/>
              <a:ext cx="57032" cy="111839"/>
            </a:xfrm>
            <a:custGeom>
              <a:avLst/>
              <a:gdLst/>
              <a:ahLst/>
              <a:cxnLst/>
              <a:rect l="0" t="0" r="0" b="0"/>
              <a:pathLst>
                <a:path w="57032" h="111839">
                  <a:moveTo>
                    <a:pt x="9406" y="9133"/>
                  </a:moveTo>
                  <a:lnTo>
                    <a:pt x="9406" y="9133"/>
                  </a:lnTo>
                  <a:lnTo>
                    <a:pt x="9406" y="932"/>
                  </a:lnTo>
                  <a:lnTo>
                    <a:pt x="10464" y="491"/>
                  </a:lnTo>
                  <a:lnTo>
                    <a:pt x="14462" y="0"/>
                  </a:lnTo>
                  <a:lnTo>
                    <a:pt x="15951" y="928"/>
                  </a:lnTo>
                  <a:lnTo>
                    <a:pt x="16945" y="2605"/>
                  </a:lnTo>
                  <a:lnTo>
                    <a:pt x="17607" y="4781"/>
                  </a:lnTo>
                  <a:lnTo>
                    <a:pt x="16990" y="7290"/>
                  </a:lnTo>
                  <a:lnTo>
                    <a:pt x="12123" y="16937"/>
                  </a:lnTo>
                  <a:lnTo>
                    <a:pt x="4456" y="60144"/>
                  </a:lnTo>
                  <a:lnTo>
                    <a:pt x="0" y="106924"/>
                  </a:lnTo>
                  <a:lnTo>
                    <a:pt x="2077" y="109252"/>
                  </a:lnTo>
                  <a:lnTo>
                    <a:pt x="10029" y="111838"/>
                  </a:lnTo>
                  <a:lnTo>
                    <a:pt x="20619" y="110167"/>
                  </a:lnTo>
                  <a:lnTo>
                    <a:pt x="35659" y="103275"/>
                  </a:lnTo>
                  <a:lnTo>
                    <a:pt x="43299" y="98599"/>
                  </a:lnTo>
                  <a:lnTo>
                    <a:pt x="50222" y="96521"/>
                  </a:lnTo>
                  <a:lnTo>
                    <a:pt x="52492" y="94908"/>
                  </a:lnTo>
                  <a:lnTo>
                    <a:pt x="57031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629"/>
            <p:cNvSpPr/>
            <p:nvPr>
              <p:custDataLst>
                <p:tags r:id="rId16"/>
              </p:custDataLst>
            </p:nvPr>
          </p:nvSpPr>
          <p:spPr>
            <a:xfrm>
              <a:off x="6374130" y="4896011"/>
              <a:ext cx="59153" cy="83248"/>
            </a:xfrm>
            <a:custGeom>
              <a:avLst/>
              <a:gdLst/>
              <a:ahLst/>
              <a:cxnLst/>
              <a:rect l="0" t="0" r="0" b="0"/>
              <a:pathLst>
                <a:path w="59153" h="83248">
                  <a:moveTo>
                    <a:pt x="45720" y="28414"/>
                  </a:moveTo>
                  <a:lnTo>
                    <a:pt x="45720" y="28414"/>
                  </a:lnTo>
                  <a:lnTo>
                    <a:pt x="45720" y="23358"/>
                  </a:lnTo>
                  <a:lnTo>
                    <a:pt x="48542" y="18053"/>
                  </a:lnTo>
                  <a:lnTo>
                    <a:pt x="52265" y="12167"/>
                  </a:lnTo>
                  <a:lnTo>
                    <a:pt x="54852" y="1671"/>
                  </a:lnTo>
                  <a:lnTo>
                    <a:pt x="53925" y="1061"/>
                  </a:lnTo>
                  <a:lnTo>
                    <a:pt x="47010" y="0"/>
                  </a:lnTo>
                  <a:lnTo>
                    <a:pt x="35990" y="4944"/>
                  </a:lnTo>
                  <a:lnTo>
                    <a:pt x="27990" y="13044"/>
                  </a:lnTo>
                  <a:lnTo>
                    <a:pt x="2380" y="53762"/>
                  </a:lnTo>
                  <a:lnTo>
                    <a:pt x="0" y="64727"/>
                  </a:lnTo>
                  <a:lnTo>
                    <a:pt x="1763" y="73833"/>
                  </a:lnTo>
                  <a:lnTo>
                    <a:pt x="3716" y="77743"/>
                  </a:lnTo>
                  <a:lnTo>
                    <a:pt x="7134" y="80350"/>
                  </a:lnTo>
                  <a:lnTo>
                    <a:pt x="16576" y="83247"/>
                  </a:lnTo>
                  <a:lnTo>
                    <a:pt x="27828" y="81712"/>
                  </a:lnTo>
                  <a:lnTo>
                    <a:pt x="38826" y="77501"/>
                  </a:lnTo>
                  <a:lnTo>
                    <a:pt x="47242" y="72103"/>
                  </a:lnTo>
                  <a:lnTo>
                    <a:pt x="57930" y="53000"/>
                  </a:lnTo>
                  <a:lnTo>
                    <a:pt x="59152" y="46923"/>
                  </a:lnTo>
                  <a:lnTo>
                    <a:pt x="55969" y="26004"/>
                  </a:lnTo>
                  <a:lnTo>
                    <a:pt x="54669" y="23633"/>
                  </a:lnTo>
                  <a:lnTo>
                    <a:pt x="52744" y="22051"/>
                  </a:lnTo>
                  <a:lnTo>
                    <a:pt x="45720" y="18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820"/>
          <p:cNvGrpSpPr/>
          <p:nvPr/>
        </p:nvGrpSpPr>
        <p:grpSpPr>
          <a:xfrm>
            <a:off x="7524750" y="4529849"/>
            <a:ext cx="657226" cy="563668"/>
            <a:chOff x="7524750" y="4529849"/>
            <a:chExt cx="657226" cy="563668"/>
          </a:xfrm>
        </p:grpSpPr>
        <p:sp>
          <p:nvSpPr>
            <p:cNvPr id="162" name="SMARTInkShape-4630"/>
            <p:cNvSpPr/>
            <p:nvPr>
              <p:custDataLst>
                <p:tags r:id="rId4"/>
              </p:custDataLst>
            </p:nvPr>
          </p:nvSpPr>
          <p:spPr>
            <a:xfrm>
              <a:off x="8077205" y="4928563"/>
              <a:ext cx="66671" cy="164954"/>
            </a:xfrm>
            <a:custGeom>
              <a:avLst/>
              <a:gdLst/>
              <a:ahLst/>
              <a:cxnLst/>
              <a:rect l="0" t="0" r="0" b="0"/>
              <a:pathLst>
                <a:path w="66671" h="164954">
                  <a:moveTo>
                    <a:pt x="66670" y="24437"/>
                  </a:moveTo>
                  <a:lnTo>
                    <a:pt x="66670" y="24437"/>
                  </a:lnTo>
                  <a:lnTo>
                    <a:pt x="66670" y="481"/>
                  </a:lnTo>
                  <a:lnTo>
                    <a:pt x="65612" y="0"/>
                  </a:lnTo>
                  <a:lnTo>
                    <a:pt x="56309" y="4009"/>
                  </a:lnTo>
                  <a:lnTo>
                    <a:pt x="34614" y="6263"/>
                  </a:lnTo>
                  <a:lnTo>
                    <a:pt x="23070" y="12938"/>
                  </a:lnTo>
                  <a:lnTo>
                    <a:pt x="11514" y="22713"/>
                  </a:lnTo>
                  <a:lnTo>
                    <a:pt x="3368" y="38247"/>
                  </a:lnTo>
                  <a:lnTo>
                    <a:pt x="994" y="51342"/>
                  </a:lnTo>
                  <a:lnTo>
                    <a:pt x="83" y="94780"/>
                  </a:lnTo>
                  <a:lnTo>
                    <a:pt x="0" y="140102"/>
                  </a:lnTo>
                  <a:lnTo>
                    <a:pt x="1055" y="150985"/>
                  </a:lnTo>
                  <a:lnTo>
                    <a:pt x="5052" y="159350"/>
                  </a:lnTo>
                  <a:lnTo>
                    <a:pt x="7600" y="162004"/>
                  </a:lnTo>
                  <a:lnTo>
                    <a:pt x="13253" y="164953"/>
                  </a:lnTo>
                  <a:lnTo>
                    <a:pt x="22115" y="163441"/>
                  </a:lnTo>
                  <a:lnTo>
                    <a:pt x="47053" y="155462"/>
                  </a:lnTo>
                  <a:lnTo>
                    <a:pt x="66670" y="138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631"/>
            <p:cNvSpPr/>
            <p:nvPr>
              <p:custDataLst>
                <p:tags r:id="rId5"/>
              </p:custDataLst>
            </p:nvPr>
          </p:nvSpPr>
          <p:spPr>
            <a:xfrm>
              <a:off x="8069000" y="5010150"/>
              <a:ext cx="112976" cy="5489"/>
            </a:xfrm>
            <a:custGeom>
              <a:avLst/>
              <a:gdLst/>
              <a:ahLst/>
              <a:cxnLst/>
              <a:rect l="0" t="0" r="0" b="0"/>
              <a:pathLst>
                <a:path w="112976" h="5489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6" y="5488"/>
                  </a:lnTo>
                  <a:lnTo>
                    <a:pt x="7599" y="2096"/>
                  </a:lnTo>
                  <a:lnTo>
                    <a:pt x="49459" y="122"/>
                  </a:lnTo>
                  <a:lnTo>
                    <a:pt x="112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632"/>
            <p:cNvSpPr/>
            <p:nvPr>
              <p:custDataLst>
                <p:tags r:id="rId6"/>
              </p:custDataLst>
            </p:nvPr>
          </p:nvSpPr>
          <p:spPr>
            <a:xfrm>
              <a:off x="7963293" y="4933950"/>
              <a:ext cx="66283" cy="141185"/>
            </a:xfrm>
            <a:custGeom>
              <a:avLst/>
              <a:gdLst/>
              <a:ahLst/>
              <a:cxnLst/>
              <a:rect l="0" t="0" r="0" b="0"/>
              <a:pathLst>
                <a:path w="66283" h="141185">
                  <a:moveTo>
                    <a:pt x="9132" y="0"/>
                  </a:moveTo>
                  <a:lnTo>
                    <a:pt x="9132" y="0"/>
                  </a:lnTo>
                  <a:lnTo>
                    <a:pt x="9132" y="41832"/>
                  </a:lnTo>
                  <a:lnTo>
                    <a:pt x="6310" y="88039"/>
                  </a:lnTo>
                  <a:lnTo>
                    <a:pt x="0" y="129165"/>
                  </a:lnTo>
                  <a:lnTo>
                    <a:pt x="2604" y="134312"/>
                  </a:lnTo>
                  <a:lnTo>
                    <a:pt x="4780" y="137167"/>
                  </a:lnTo>
                  <a:lnTo>
                    <a:pt x="10020" y="140338"/>
                  </a:lnTo>
                  <a:lnTo>
                    <a:pt x="12900" y="141184"/>
                  </a:lnTo>
                  <a:lnTo>
                    <a:pt x="15877" y="140689"/>
                  </a:lnTo>
                  <a:lnTo>
                    <a:pt x="26183" y="135995"/>
                  </a:lnTo>
                  <a:lnTo>
                    <a:pt x="52709" y="132524"/>
                  </a:lnTo>
                  <a:lnTo>
                    <a:pt x="66282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633"/>
            <p:cNvSpPr/>
            <p:nvPr>
              <p:custDataLst>
                <p:tags r:id="rId7"/>
              </p:custDataLst>
            </p:nvPr>
          </p:nvSpPr>
          <p:spPr>
            <a:xfrm>
              <a:off x="7772400" y="4916911"/>
              <a:ext cx="133351" cy="138868"/>
            </a:xfrm>
            <a:custGeom>
              <a:avLst/>
              <a:gdLst/>
              <a:ahLst/>
              <a:cxnLst/>
              <a:rect l="0" t="0" r="0" b="0"/>
              <a:pathLst>
                <a:path w="133351" h="138868">
                  <a:moveTo>
                    <a:pt x="0" y="74189"/>
                  </a:moveTo>
                  <a:lnTo>
                    <a:pt x="0" y="74189"/>
                  </a:lnTo>
                  <a:lnTo>
                    <a:pt x="0" y="119850"/>
                  </a:lnTo>
                  <a:lnTo>
                    <a:pt x="0" y="138867"/>
                  </a:lnTo>
                  <a:lnTo>
                    <a:pt x="1058" y="124203"/>
                  </a:lnTo>
                  <a:lnTo>
                    <a:pt x="8200" y="82774"/>
                  </a:lnTo>
                  <a:lnTo>
                    <a:pt x="16867" y="40999"/>
                  </a:lnTo>
                  <a:lnTo>
                    <a:pt x="26824" y="15347"/>
                  </a:lnTo>
                  <a:lnTo>
                    <a:pt x="28057" y="4778"/>
                  </a:lnTo>
                  <a:lnTo>
                    <a:pt x="29287" y="2515"/>
                  </a:lnTo>
                  <a:lnTo>
                    <a:pt x="31167" y="1006"/>
                  </a:lnTo>
                  <a:lnTo>
                    <a:pt x="33478" y="0"/>
                  </a:lnTo>
                  <a:lnTo>
                    <a:pt x="35019" y="389"/>
                  </a:lnTo>
                  <a:lnTo>
                    <a:pt x="36046" y="1705"/>
                  </a:lnTo>
                  <a:lnTo>
                    <a:pt x="37187" y="7049"/>
                  </a:lnTo>
                  <a:lnTo>
                    <a:pt x="38888" y="20899"/>
                  </a:lnTo>
                  <a:lnTo>
                    <a:pt x="44565" y="33235"/>
                  </a:lnTo>
                  <a:lnTo>
                    <a:pt x="47777" y="47708"/>
                  </a:lnTo>
                  <a:lnTo>
                    <a:pt x="49843" y="50185"/>
                  </a:lnTo>
                  <a:lnTo>
                    <a:pt x="52279" y="51836"/>
                  </a:lnTo>
                  <a:lnTo>
                    <a:pt x="54960" y="51879"/>
                  </a:lnTo>
                  <a:lnTo>
                    <a:pt x="60763" y="49104"/>
                  </a:lnTo>
                  <a:lnTo>
                    <a:pt x="102894" y="9389"/>
                  </a:lnTo>
                  <a:lnTo>
                    <a:pt x="104579" y="9822"/>
                  </a:lnTo>
                  <a:lnTo>
                    <a:pt x="109274" y="13126"/>
                  </a:lnTo>
                  <a:lnTo>
                    <a:pt x="112067" y="20944"/>
                  </a:lnTo>
                  <a:lnTo>
                    <a:pt x="116926" y="60199"/>
                  </a:lnTo>
                  <a:lnTo>
                    <a:pt x="120759" y="70088"/>
                  </a:lnTo>
                  <a:lnTo>
                    <a:pt x="133350" y="11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634"/>
            <p:cNvSpPr/>
            <p:nvPr>
              <p:custDataLst>
                <p:tags r:id="rId8"/>
              </p:custDataLst>
            </p:nvPr>
          </p:nvSpPr>
          <p:spPr>
            <a:xfrm>
              <a:off x="7572883" y="4529849"/>
              <a:ext cx="113793" cy="89777"/>
            </a:xfrm>
            <a:custGeom>
              <a:avLst/>
              <a:gdLst/>
              <a:ahLst/>
              <a:cxnLst/>
              <a:rect l="0" t="0" r="0" b="0"/>
              <a:pathLst>
                <a:path w="113793" h="89777">
                  <a:moveTo>
                    <a:pt x="18542" y="51676"/>
                  </a:moveTo>
                  <a:lnTo>
                    <a:pt x="18542" y="51676"/>
                  </a:lnTo>
                  <a:lnTo>
                    <a:pt x="18542" y="33134"/>
                  </a:lnTo>
                  <a:lnTo>
                    <a:pt x="17484" y="56507"/>
                  </a:lnTo>
                  <a:lnTo>
                    <a:pt x="10938" y="73334"/>
                  </a:lnTo>
                  <a:lnTo>
                    <a:pt x="0" y="89073"/>
                  </a:lnTo>
                  <a:lnTo>
                    <a:pt x="18809" y="48331"/>
                  </a:lnTo>
                  <a:lnTo>
                    <a:pt x="28147" y="27754"/>
                  </a:lnTo>
                  <a:lnTo>
                    <a:pt x="50296" y="1148"/>
                  </a:lnTo>
                  <a:lnTo>
                    <a:pt x="53469" y="0"/>
                  </a:lnTo>
                  <a:lnTo>
                    <a:pt x="56644" y="292"/>
                  </a:lnTo>
                  <a:lnTo>
                    <a:pt x="59819" y="1545"/>
                  </a:lnTo>
                  <a:lnTo>
                    <a:pt x="61935" y="4496"/>
                  </a:lnTo>
                  <a:lnTo>
                    <a:pt x="76280" y="47265"/>
                  </a:lnTo>
                  <a:lnTo>
                    <a:pt x="113792" y="89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635"/>
            <p:cNvSpPr/>
            <p:nvPr>
              <p:custDataLst>
                <p:tags r:id="rId9"/>
              </p:custDataLst>
            </p:nvPr>
          </p:nvSpPr>
          <p:spPr>
            <a:xfrm>
              <a:off x="7524750" y="4708486"/>
              <a:ext cx="156299" cy="373940"/>
            </a:xfrm>
            <a:custGeom>
              <a:avLst/>
              <a:gdLst/>
              <a:ahLst/>
              <a:cxnLst/>
              <a:rect l="0" t="0" r="0" b="0"/>
              <a:pathLst>
                <a:path w="156299" h="373940">
                  <a:moveTo>
                    <a:pt x="0" y="234989"/>
                  </a:moveTo>
                  <a:lnTo>
                    <a:pt x="0" y="234989"/>
                  </a:lnTo>
                  <a:lnTo>
                    <a:pt x="0" y="248246"/>
                  </a:lnTo>
                  <a:lnTo>
                    <a:pt x="5487" y="269162"/>
                  </a:lnTo>
                  <a:lnTo>
                    <a:pt x="931" y="311926"/>
                  </a:lnTo>
                  <a:lnTo>
                    <a:pt x="122" y="356089"/>
                  </a:lnTo>
                  <a:lnTo>
                    <a:pt x="24" y="373562"/>
                  </a:lnTo>
                  <a:lnTo>
                    <a:pt x="1074" y="373939"/>
                  </a:lnTo>
                  <a:lnTo>
                    <a:pt x="5064" y="371534"/>
                  </a:lnTo>
                  <a:lnTo>
                    <a:pt x="22390" y="328847"/>
                  </a:lnTo>
                  <a:lnTo>
                    <a:pt x="30583" y="289970"/>
                  </a:lnTo>
                  <a:lnTo>
                    <a:pt x="36615" y="253611"/>
                  </a:lnTo>
                  <a:lnTo>
                    <a:pt x="42717" y="210167"/>
                  </a:lnTo>
                  <a:lnTo>
                    <a:pt x="46170" y="172248"/>
                  </a:lnTo>
                  <a:lnTo>
                    <a:pt x="47193" y="130792"/>
                  </a:lnTo>
                  <a:lnTo>
                    <a:pt x="54086" y="83527"/>
                  </a:lnTo>
                  <a:lnTo>
                    <a:pt x="59367" y="37344"/>
                  </a:lnTo>
                  <a:lnTo>
                    <a:pt x="65544" y="19089"/>
                  </a:lnTo>
                  <a:lnTo>
                    <a:pt x="75344" y="7447"/>
                  </a:lnTo>
                  <a:lnTo>
                    <a:pt x="83934" y="1568"/>
                  </a:lnTo>
                  <a:lnTo>
                    <a:pt x="87705" y="0"/>
                  </a:lnTo>
                  <a:lnTo>
                    <a:pt x="92337" y="1071"/>
                  </a:lnTo>
                  <a:lnTo>
                    <a:pt x="103128" y="7906"/>
                  </a:lnTo>
                  <a:lnTo>
                    <a:pt x="106852" y="13751"/>
                  </a:lnTo>
                  <a:lnTo>
                    <a:pt x="112093" y="38203"/>
                  </a:lnTo>
                  <a:lnTo>
                    <a:pt x="111042" y="81034"/>
                  </a:lnTo>
                  <a:lnTo>
                    <a:pt x="103810" y="105059"/>
                  </a:lnTo>
                  <a:lnTo>
                    <a:pt x="97786" y="118880"/>
                  </a:lnTo>
                  <a:lnTo>
                    <a:pt x="96941" y="122658"/>
                  </a:lnTo>
                  <a:lnTo>
                    <a:pt x="95319" y="125177"/>
                  </a:lnTo>
                  <a:lnTo>
                    <a:pt x="93180" y="126856"/>
                  </a:lnTo>
                  <a:lnTo>
                    <a:pt x="87198" y="129550"/>
                  </a:lnTo>
                  <a:lnTo>
                    <a:pt x="87765" y="129772"/>
                  </a:lnTo>
                  <a:lnTo>
                    <a:pt x="99111" y="130156"/>
                  </a:lnTo>
                  <a:lnTo>
                    <a:pt x="144352" y="161736"/>
                  </a:lnTo>
                  <a:lnTo>
                    <a:pt x="155072" y="176478"/>
                  </a:lnTo>
                  <a:lnTo>
                    <a:pt x="156298" y="182223"/>
                  </a:lnTo>
                  <a:lnTo>
                    <a:pt x="154838" y="194252"/>
                  </a:lnTo>
                  <a:lnTo>
                    <a:pt x="148066" y="212923"/>
                  </a:lnTo>
                  <a:lnTo>
                    <a:pt x="142360" y="219891"/>
                  </a:lnTo>
                  <a:lnTo>
                    <a:pt x="139357" y="221748"/>
                  </a:lnTo>
                  <a:lnTo>
                    <a:pt x="125016" y="224363"/>
                  </a:lnTo>
                  <a:lnTo>
                    <a:pt x="104775" y="21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4636"/>
          <p:cNvSpPr/>
          <p:nvPr>
            <p:custDataLst>
              <p:tags r:id="rId3"/>
            </p:custDataLst>
          </p:nvPr>
        </p:nvSpPr>
        <p:spPr>
          <a:xfrm>
            <a:off x="3771900" y="5676904"/>
            <a:ext cx="7258051" cy="276222"/>
          </a:xfrm>
          <a:custGeom>
            <a:avLst/>
            <a:gdLst/>
            <a:ahLst/>
            <a:cxnLst/>
            <a:rect l="0" t="0" r="0" b="0"/>
            <a:pathLst>
              <a:path w="7258051" h="276222">
                <a:moveTo>
                  <a:pt x="0" y="38096"/>
                </a:moveTo>
                <a:lnTo>
                  <a:pt x="0" y="38096"/>
                </a:lnTo>
                <a:lnTo>
                  <a:pt x="41684" y="38096"/>
                </a:lnTo>
                <a:lnTo>
                  <a:pt x="78146" y="35274"/>
                </a:lnTo>
                <a:lnTo>
                  <a:pt x="124690" y="31551"/>
                </a:lnTo>
                <a:lnTo>
                  <a:pt x="151918" y="30557"/>
                </a:lnTo>
                <a:lnTo>
                  <a:pt x="180654" y="29895"/>
                </a:lnTo>
                <a:lnTo>
                  <a:pt x="212511" y="29454"/>
                </a:lnTo>
                <a:lnTo>
                  <a:pt x="246449" y="29159"/>
                </a:lnTo>
                <a:lnTo>
                  <a:pt x="281774" y="28964"/>
                </a:lnTo>
                <a:lnTo>
                  <a:pt x="322258" y="27775"/>
                </a:lnTo>
                <a:lnTo>
                  <a:pt x="366180" y="25923"/>
                </a:lnTo>
                <a:lnTo>
                  <a:pt x="412395" y="23631"/>
                </a:lnTo>
                <a:lnTo>
                  <a:pt x="460139" y="22102"/>
                </a:lnTo>
                <a:lnTo>
                  <a:pt x="508901" y="21083"/>
                </a:lnTo>
                <a:lnTo>
                  <a:pt x="558342" y="20404"/>
                </a:lnTo>
                <a:lnTo>
                  <a:pt x="613528" y="18894"/>
                </a:lnTo>
                <a:lnTo>
                  <a:pt x="672544" y="16828"/>
                </a:lnTo>
                <a:lnTo>
                  <a:pt x="734113" y="14392"/>
                </a:lnTo>
                <a:lnTo>
                  <a:pt x="795267" y="11710"/>
                </a:lnTo>
                <a:lnTo>
                  <a:pt x="856145" y="8864"/>
                </a:lnTo>
                <a:lnTo>
                  <a:pt x="916838" y="5908"/>
                </a:lnTo>
                <a:lnTo>
                  <a:pt x="978467" y="3937"/>
                </a:lnTo>
                <a:lnTo>
                  <a:pt x="1040719" y="2623"/>
                </a:lnTo>
                <a:lnTo>
                  <a:pt x="1103388" y="1748"/>
                </a:lnTo>
                <a:lnTo>
                  <a:pt x="1164217" y="1163"/>
                </a:lnTo>
                <a:lnTo>
                  <a:pt x="1223820" y="774"/>
                </a:lnTo>
                <a:lnTo>
                  <a:pt x="1282605" y="515"/>
                </a:lnTo>
                <a:lnTo>
                  <a:pt x="1344020" y="342"/>
                </a:lnTo>
                <a:lnTo>
                  <a:pt x="1407189" y="227"/>
                </a:lnTo>
                <a:lnTo>
                  <a:pt x="1471526" y="149"/>
                </a:lnTo>
                <a:lnTo>
                  <a:pt x="1534525" y="98"/>
                </a:lnTo>
                <a:lnTo>
                  <a:pt x="1596634" y="65"/>
                </a:lnTo>
                <a:lnTo>
                  <a:pt x="1658148" y="41"/>
                </a:lnTo>
                <a:lnTo>
                  <a:pt x="1721382" y="26"/>
                </a:lnTo>
                <a:lnTo>
                  <a:pt x="1785763" y="16"/>
                </a:lnTo>
                <a:lnTo>
                  <a:pt x="1850909" y="10"/>
                </a:lnTo>
                <a:lnTo>
                  <a:pt x="1918681" y="5"/>
                </a:lnTo>
                <a:lnTo>
                  <a:pt x="1988204" y="2"/>
                </a:lnTo>
                <a:lnTo>
                  <a:pt x="2058894" y="0"/>
                </a:lnTo>
                <a:lnTo>
                  <a:pt x="2127188" y="1057"/>
                </a:lnTo>
                <a:lnTo>
                  <a:pt x="2193883" y="2820"/>
                </a:lnTo>
                <a:lnTo>
                  <a:pt x="2259514" y="5053"/>
                </a:lnTo>
                <a:lnTo>
                  <a:pt x="2328668" y="6543"/>
                </a:lnTo>
                <a:lnTo>
                  <a:pt x="2400170" y="7535"/>
                </a:lnTo>
                <a:lnTo>
                  <a:pt x="2473238" y="8197"/>
                </a:lnTo>
                <a:lnTo>
                  <a:pt x="2544175" y="9697"/>
                </a:lnTo>
                <a:lnTo>
                  <a:pt x="2613692" y="11755"/>
                </a:lnTo>
                <a:lnTo>
                  <a:pt x="2682262" y="14186"/>
                </a:lnTo>
                <a:lnTo>
                  <a:pt x="2754433" y="15806"/>
                </a:lnTo>
                <a:lnTo>
                  <a:pt x="2829005" y="16886"/>
                </a:lnTo>
                <a:lnTo>
                  <a:pt x="2905178" y="17606"/>
                </a:lnTo>
                <a:lnTo>
                  <a:pt x="2980303" y="19144"/>
                </a:lnTo>
                <a:lnTo>
                  <a:pt x="3054727" y="21228"/>
                </a:lnTo>
                <a:lnTo>
                  <a:pt x="3128684" y="23676"/>
                </a:lnTo>
                <a:lnTo>
                  <a:pt x="3204448" y="26366"/>
                </a:lnTo>
                <a:lnTo>
                  <a:pt x="3281415" y="29218"/>
                </a:lnTo>
                <a:lnTo>
                  <a:pt x="3359185" y="32177"/>
                </a:lnTo>
                <a:lnTo>
                  <a:pt x="3434315" y="35208"/>
                </a:lnTo>
                <a:lnTo>
                  <a:pt x="3507685" y="38288"/>
                </a:lnTo>
                <a:lnTo>
                  <a:pt x="3579881" y="41399"/>
                </a:lnTo>
                <a:lnTo>
                  <a:pt x="3650238" y="44532"/>
                </a:lnTo>
                <a:lnTo>
                  <a:pt x="3719367" y="47678"/>
                </a:lnTo>
                <a:lnTo>
                  <a:pt x="3787678" y="50834"/>
                </a:lnTo>
                <a:lnTo>
                  <a:pt x="3856502" y="52938"/>
                </a:lnTo>
                <a:lnTo>
                  <a:pt x="3925668" y="54341"/>
                </a:lnTo>
                <a:lnTo>
                  <a:pt x="3995062" y="55276"/>
                </a:lnTo>
                <a:lnTo>
                  <a:pt x="4065667" y="58016"/>
                </a:lnTo>
                <a:lnTo>
                  <a:pt x="4137078" y="61959"/>
                </a:lnTo>
                <a:lnTo>
                  <a:pt x="4209027" y="66705"/>
                </a:lnTo>
                <a:lnTo>
                  <a:pt x="4281335" y="70927"/>
                </a:lnTo>
                <a:lnTo>
                  <a:pt x="4353882" y="74800"/>
                </a:lnTo>
                <a:lnTo>
                  <a:pt x="4426588" y="78440"/>
                </a:lnTo>
                <a:lnTo>
                  <a:pt x="4498342" y="81925"/>
                </a:lnTo>
                <a:lnTo>
                  <a:pt x="4569461" y="85307"/>
                </a:lnTo>
                <a:lnTo>
                  <a:pt x="4640158" y="88620"/>
                </a:lnTo>
                <a:lnTo>
                  <a:pt x="4710572" y="92945"/>
                </a:lnTo>
                <a:lnTo>
                  <a:pt x="4780798" y="97945"/>
                </a:lnTo>
                <a:lnTo>
                  <a:pt x="4850898" y="103396"/>
                </a:lnTo>
                <a:lnTo>
                  <a:pt x="4918800" y="108087"/>
                </a:lnTo>
                <a:lnTo>
                  <a:pt x="4985233" y="112274"/>
                </a:lnTo>
                <a:lnTo>
                  <a:pt x="5050688" y="116123"/>
                </a:lnTo>
                <a:lnTo>
                  <a:pt x="5116550" y="119747"/>
                </a:lnTo>
                <a:lnTo>
                  <a:pt x="5182684" y="123222"/>
                </a:lnTo>
                <a:lnTo>
                  <a:pt x="5248997" y="126596"/>
                </a:lnTo>
                <a:lnTo>
                  <a:pt x="5315431" y="129904"/>
                </a:lnTo>
                <a:lnTo>
                  <a:pt x="5381947" y="133168"/>
                </a:lnTo>
                <a:lnTo>
                  <a:pt x="5448515" y="136402"/>
                </a:lnTo>
                <a:lnTo>
                  <a:pt x="5513002" y="140675"/>
                </a:lnTo>
                <a:lnTo>
                  <a:pt x="5576101" y="145641"/>
                </a:lnTo>
                <a:lnTo>
                  <a:pt x="5638276" y="151067"/>
                </a:lnTo>
                <a:lnTo>
                  <a:pt x="5698775" y="155743"/>
                </a:lnTo>
                <a:lnTo>
                  <a:pt x="5758159" y="159920"/>
                </a:lnTo>
                <a:lnTo>
                  <a:pt x="5816798" y="163762"/>
                </a:lnTo>
                <a:lnTo>
                  <a:pt x="5873883" y="168440"/>
                </a:lnTo>
                <a:lnTo>
                  <a:pt x="5929930" y="173675"/>
                </a:lnTo>
                <a:lnTo>
                  <a:pt x="5985287" y="179282"/>
                </a:lnTo>
                <a:lnTo>
                  <a:pt x="6039123" y="184078"/>
                </a:lnTo>
                <a:lnTo>
                  <a:pt x="6091948" y="188334"/>
                </a:lnTo>
                <a:lnTo>
                  <a:pt x="6144099" y="192230"/>
                </a:lnTo>
                <a:lnTo>
                  <a:pt x="6196858" y="195885"/>
                </a:lnTo>
                <a:lnTo>
                  <a:pt x="6250022" y="199380"/>
                </a:lnTo>
                <a:lnTo>
                  <a:pt x="6303456" y="202769"/>
                </a:lnTo>
                <a:lnTo>
                  <a:pt x="6354954" y="206086"/>
                </a:lnTo>
                <a:lnTo>
                  <a:pt x="6405160" y="209356"/>
                </a:lnTo>
                <a:lnTo>
                  <a:pt x="6454508" y="212594"/>
                </a:lnTo>
                <a:lnTo>
                  <a:pt x="6501164" y="216870"/>
                </a:lnTo>
                <a:lnTo>
                  <a:pt x="6546025" y="221837"/>
                </a:lnTo>
                <a:lnTo>
                  <a:pt x="6589692" y="227265"/>
                </a:lnTo>
                <a:lnTo>
                  <a:pt x="6632562" y="231942"/>
                </a:lnTo>
                <a:lnTo>
                  <a:pt x="6674900" y="236118"/>
                </a:lnTo>
                <a:lnTo>
                  <a:pt x="6716883" y="239961"/>
                </a:lnTo>
                <a:lnTo>
                  <a:pt x="6758630" y="243581"/>
                </a:lnTo>
                <a:lnTo>
                  <a:pt x="6800221" y="247053"/>
                </a:lnTo>
                <a:lnTo>
                  <a:pt x="6841706" y="250426"/>
                </a:lnTo>
                <a:lnTo>
                  <a:pt x="6881004" y="253732"/>
                </a:lnTo>
                <a:lnTo>
                  <a:pt x="6918845" y="256995"/>
                </a:lnTo>
                <a:lnTo>
                  <a:pt x="6955714" y="260229"/>
                </a:lnTo>
                <a:lnTo>
                  <a:pt x="6990876" y="263442"/>
                </a:lnTo>
                <a:lnTo>
                  <a:pt x="7024901" y="266644"/>
                </a:lnTo>
                <a:lnTo>
                  <a:pt x="7058167" y="269837"/>
                </a:lnTo>
                <a:lnTo>
                  <a:pt x="7088811" y="271965"/>
                </a:lnTo>
                <a:lnTo>
                  <a:pt x="7117708" y="273384"/>
                </a:lnTo>
                <a:lnTo>
                  <a:pt x="7145439" y="274328"/>
                </a:lnTo>
                <a:lnTo>
                  <a:pt x="7170276" y="274959"/>
                </a:lnTo>
                <a:lnTo>
                  <a:pt x="7258050" y="2762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6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182">
            <p14:nvContentPartPr>
              <p14:cNvPr id="2" name="Ink 1"/>
              <p14:cNvContentPartPr/>
              <p14:nvPr/>
            </p14:nvContentPartPr>
            <p14:xfrm>
              <a:off x="7429680" y="554364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83" cstate="print"/>
              <a:stretch>
                <a:fillRect/>
              </a:stretch>
            </p:blipFill>
            <p:spPr>
              <a:xfrm>
                <a:off x="7420320" y="553428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SMARTInkShape-Group822"/>
          <p:cNvGrpSpPr/>
          <p:nvPr/>
        </p:nvGrpSpPr>
        <p:grpSpPr>
          <a:xfrm>
            <a:off x="793223" y="359851"/>
            <a:ext cx="1204711" cy="591326"/>
            <a:chOff x="793223" y="359851"/>
            <a:chExt cx="1204711" cy="591326"/>
          </a:xfrm>
        </p:grpSpPr>
        <p:sp>
          <p:nvSpPr>
            <p:cNvPr id="3" name="SMARTInkShape-4637"/>
            <p:cNvSpPr/>
            <p:nvPr>
              <p:custDataLst>
                <p:tags r:id="rId167"/>
              </p:custDataLst>
            </p:nvPr>
          </p:nvSpPr>
          <p:spPr>
            <a:xfrm>
              <a:off x="826894" y="685800"/>
              <a:ext cx="1106682" cy="265377"/>
            </a:xfrm>
            <a:custGeom>
              <a:avLst/>
              <a:gdLst/>
              <a:ahLst/>
              <a:cxnLst/>
              <a:rect l="0" t="0" r="0" b="0"/>
              <a:pathLst>
                <a:path w="1106682" h="265377">
                  <a:moveTo>
                    <a:pt x="30356" y="257175"/>
                  </a:moveTo>
                  <a:lnTo>
                    <a:pt x="30356" y="257175"/>
                  </a:lnTo>
                  <a:lnTo>
                    <a:pt x="696" y="265376"/>
                  </a:lnTo>
                  <a:lnTo>
                    <a:pt x="0" y="263701"/>
                  </a:lnTo>
                  <a:lnTo>
                    <a:pt x="4870" y="256195"/>
                  </a:lnTo>
                  <a:lnTo>
                    <a:pt x="11268" y="251448"/>
                  </a:lnTo>
                  <a:lnTo>
                    <a:pt x="49281" y="238287"/>
                  </a:lnTo>
                  <a:lnTo>
                    <a:pt x="89703" y="226414"/>
                  </a:lnTo>
                  <a:lnTo>
                    <a:pt x="133548" y="216193"/>
                  </a:lnTo>
                  <a:lnTo>
                    <a:pt x="167236" y="209680"/>
                  </a:lnTo>
                  <a:lnTo>
                    <a:pt x="204433" y="202200"/>
                  </a:lnTo>
                  <a:lnTo>
                    <a:pt x="245660" y="191819"/>
                  </a:lnTo>
                  <a:lnTo>
                    <a:pt x="291499" y="180150"/>
                  </a:lnTo>
                  <a:lnTo>
                    <a:pt x="315576" y="174075"/>
                  </a:lnTo>
                  <a:lnTo>
                    <a:pt x="340095" y="168967"/>
                  </a:lnTo>
                  <a:lnTo>
                    <a:pt x="364907" y="164503"/>
                  </a:lnTo>
                  <a:lnTo>
                    <a:pt x="389915" y="160469"/>
                  </a:lnTo>
                  <a:lnTo>
                    <a:pt x="417170" y="156721"/>
                  </a:lnTo>
                  <a:lnTo>
                    <a:pt x="445924" y="153164"/>
                  </a:lnTo>
                  <a:lnTo>
                    <a:pt x="475676" y="149734"/>
                  </a:lnTo>
                  <a:lnTo>
                    <a:pt x="505036" y="145331"/>
                  </a:lnTo>
                  <a:lnTo>
                    <a:pt x="534134" y="140279"/>
                  </a:lnTo>
                  <a:lnTo>
                    <a:pt x="563058" y="134794"/>
                  </a:lnTo>
                  <a:lnTo>
                    <a:pt x="590808" y="130080"/>
                  </a:lnTo>
                  <a:lnTo>
                    <a:pt x="617774" y="125878"/>
                  </a:lnTo>
                  <a:lnTo>
                    <a:pt x="644218" y="122019"/>
                  </a:lnTo>
                  <a:lnTo>
                    <a:pt x="671372" y="117329"/>
                  </a:lnTo>
                  <a:lnTo>
                    <a:pt x="699000" y="112086"/>
                  </a:lnTo>
                  <a:lnTo>
                    <a:pt x="726944" y="106474"/>
                  </a:lnTo>
                  <a:lnTo>
                    <a:pt x="752981" y="101674"/>
                  </a:lnTo>
                  <a:lnTo>
                    <a:pt x="777748" y="97416"/>
                  </a:lnTo>
                  <a:lnTo>
                    <a:pt x="801667" y="93519"/>
                  </a:lnTo>
                  <a:lnTo>
                    <a:pt x="826080" y="88804"/>
                  </a:lnTo>
                  <a:lnTo>
                    <a:pt x="850822" y="83545"/>
                  </a:lnTo>
                  <a:lnTo>
                    <a:pt x="875783" y="77921"/>
                  </a:lnTo>
                  <a:lnTo>
                    <a:pt x="920451" y="68851"/>
                  </a:lnTo>
                  <a:lnTo>
                    <a:pt x="959354" y="60234"/>
                  </a:lnTo>
                  <a:lnTo>
                    <a:pt x="1005055" y="44540"/>
                  </a:lnTo>
                  <a:lnTo>
                    <a:pt x="1044349" y="32718"/>
                  </a:lnTo>
                  <a:lnTo>
                    <a:pt x="1075512" y="21453"/>
                  </a:lnTo>
                  <a:lnTo>
                    <a:pt x="11066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638"/>
            <p:cNvSpPr/>
            <p:nvPr>
              <p:custDataLst>
                <p:tags r:id="rId168"/>
              </p:custDataLst>
            </p:nvPr>
          </p:nvSpPr>
          <p:spPr>
            <a:xfrm>
              <a:off x="1905000" y="481175"/>
              <a:ext cx="92934" cy="109376"/>
            </a:xfrm>
            <a:custGeom>
              <a:avLst/>
              <a:gdLst/>
              <a:ahLst/>
              <a:cxnLst/>
              <a:rect l="0" t="0" r="0" b="0"/>
              <a:pathLst>
                <a:path w="92934" h="109376">
                  <a:moveTo>
                    <a:pt x="0" y="4600"/>
                  </a:moveTo>
                  <a:lnTo>
                    <a:pt x="0" y="4600"/>
                  </a:lnTo>
                  <a:lnTo>
                    <a:pt x="1058" y="28451"/>
                  </a:lnTo>
                  <a:lnTo>
                    <a:pt x="8201" y="58789"/>
                  </a:lnTo>
                  <a:lnTo>
                    <a:pt x="9447" y="86771"/>
                  </a:lnTo>
                  <a:lnTo>
                    <a:pt x="9491" y="84159"/>
                  </a:lnTo>
                  <a:lnTo>
                    <a:pt x="27836" y="44467"/>
                  </a:lnTo>
                  <a:lnTo>
                    <a:pt x="50223" y="8124"/>
                  </a:lnTo>
                  <a:lnTo>
                    <a:pt x="58657" y="875"/>
                  </a:lnTo>
                  <a:lnTo>
                    <a:pt x="63447" y="0"/>
                  </a:lnTo>
                  <a:lnTo>
                    <a:pt x="74412" y="1850"/>
                  </a:lnTo>
                  <a:lnTo>
                    <a:pt x="79241" y="5942"/>
                  </a:lnTo>
                  <a:lnTo>
                    <a:pt x="90036" y="24753"/>
                  </a:lnTo>
                  <a:lnTo>
                    <a:pt x="92933" y="34018"/>
                  </a:lnTo>
                  <a:lnTo>
                    <a:pt x="85725" y="10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639"/>
            <p:cNvSpPr/>
            <p:nvPr>
              <p:custDataLst>
                <p:tags r:id="rId169"/>
              </p:custDataLst>
            </p:nvPr>
          </p:nvSpPr>
          <p:spPr>
            <a:xfrm>
              <a:off x="1033723" y="617362"/>
              <a:ext cx="60196" cy="291389"/>
            </a:xfrm>
            <a:custGeom>
              <a:avLst/>
              <a:gdLst/>
              <a:ahLst/>
              <a:cxnLst/>
              <a:rect l="0" t="0" r="0" b="0"/>
              <a:pathLst>
                <a:path w="60196" h="291389">
                  <a:moveTo>
                    <a:pt x="33077" y="77963"/>
                  </a:moveTo>
                  <a:lnTo>
                    <a:pt x="33077" y="77963"/>
                  </a:lnTo>
                  <a:lnTo>
                    <a:pt x="33077" y="83020"/>
                  </a:lnTo>
                  <a:lnTo>
                    <a:pt x="28020" y="96277"/>
                  </a:lnTo>
                  <a:lnTo>
                    <a:pt x="31679" y="143809"/>
                  </a:lnTo>
                  <a:lnTo>
                    <a:pt x="37857" y="187631"/>
                  </a:lnTo>
                  <a:lnTo>
                    <a:pt x="44799" y="231739"/>
                  </a:lnTo>
                  <a:lnTo>
                    <a:pt x="50680" y="273791"/>
                  </a:lnTo>
                  <a:lnTo>
                    <a:pt x="51698" y="290150"/>
                  </a:lnTo>
                  <a:lnTo>
                    <a:pt x="50783" y="291388"/>
                  </a:lnTo>
                  <a:lnTo>
                    <a:pt x="49114" y="291154"/>
                  </a:lnTo>
                  <a:lnTo>
                    <a:pt x="46943" y="289941"/>
                  </a:lnTo>
                  <a:lnTo>
                    <a:pt x="38832" y="273063"/>
                  </a:lnTo>
                  <a:lnTo>
                    <a:pt x="28526" y="228607"/>
                  </a:lnTo>
                  <a:lnTo>
                    <a:pt x="16668" y="182507"/>
                  </a:lnTo>
                  <a:lnTo>
                    <a:pt x="11987" y="145628"/>
                  </a:lnTo>
                  <a:lnTo>
                    <a:pt x="6770" y="113328"/>
                  </a:lnTo>
                  <a:lnTo>
                    <a:pt x="0" y="68568"/>
                  </a:lnTo>
                  <a:lnTo>
                    <a:pt x="3299" y="30050"/>
                  </a:lnTo>
                  <a:lnTo>
                    <a:pt x="3700" y="20621"/>
                  </a:lnTo>
                  <a:lnTo>
                    <a:pt x="6084" y="13277"/>
                  </a:lnTo>
                  <a:lnTo>
                    <a:pt x="14377" y="2294"/>
                  </a:lnTo>
                  <a:lnTo>
                    <a:pt x="19552" y="0"/>
                  </a:lnTo>
                  <a:lnTo>
                    <a:pt x="44205" y="1322"/>
                  </a:lnTo>
                  <a:lnTo>
                    <a:pt x="47904" y="4644"/>
                  </a:lnTo>
                  <a:lnTo>
                    <a:pt x="54836" y="16802"/>
                  </a:lnTo>
                  <a:lnTo>
                    <a:pt x="59632" y="36440"/>
                  </a:lnTo>
                  <a:lnTo>
                    <a:pt x="60195" y="68585"/>
                  </a:lnTo>
                  <a:lnTo>
                    <a:pt x="56418" y="82967"/>
                  </a:lnTo>
                  <a:lnTo>
                    <a:pt x="36102" y="112182"/>
                  </a:lnTo>
                  <a:lnTo>
                    <a:pt x="34035" y="112417"/>
                  </a:lnTo>
                  <a:lnTo>
                    <a:pt x="14027" y="106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640"/>
            <p:cNvSpPr/>
            <p:nvPr>
              <p:custDataLst>
                <p:tags r:id="rId170"/>
              </p:custDataLst>
            </p:nvPr>
          </p:nvSpPr>
          <p:spPr>
            <a:xfrm>
              <a:off x="793223" y="695325"/>
              <a:ext cx="140228" cy="64960"/>
            </a:xfrm>
            <a:custGeom>
              <a:avLst/>
              <a:gdLst/>
              <a:ahLst/>
              <a:cxnLst/>
              <a:rect l="0" t="0" r="0" b="0"/>
              <a:pathLst>
                <a:path w="140228" h="64960">
                  <a:moveTo>
                    <a:pt x="16402" y="47625"/>
                  </a:moveTo>
                  <a:lnTo>
                    <a:pt x="16402" y="47625"/>
                  </a:lnTo>
                  <a:lnTo>
                    <a:pt x="6289" y="52681"/>
                  </a:lnTo>
                  <a:lnTo>
                    <a:pt x="3310" y="55229"/>
                  </a:lnTo>
                  <a:lnTo>
                    <a:pt x="0" y="60882"/>
                  </a:lnTo>
                  <a:lnTo>
                    <a:pt x="1234" y="62813"/>
                  </a:lnTo>
                  <a:lnTo>
                    <a:pt x="8250" y="64959"/>
                  </a:lnTo>
                  <a:lnTo>
                    <a:pt x="18423" y="60268"/>
                  </a:lnTo>
                  <a:lnTo>
                    <a:pt x="51593" y="40627"/>
                  </a:lnTo>
                  <a:lnTo>
                    <a:pt x="96222" y="21117"/>
                  </a:lnTo>
                  <a:lnTo>
                    <a:pt x="140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41"/>
            <p:cNvSpPr/>
            <p:nvPr>
              <p:custDataLst>
                <p:tags r:id="rId171"/>
              </p:custDataLst>
            </p:nvPr>
          </p:nvSpPr>
          <p:spPr>
            <a:xfrm>
              <a:off x="800100" y="469023"/>
              <a:ext cx="161926" cy="448670"/>
            </a:xfrm>
            <a:custGeom>
              <a:avLst/>
              <a:gdLst/>
              <a:ahLst/>
              <a:cxnLst/>
              <a:rect l="0" t="0" r="0" b="0"/>
              <a:pathLst>
                <a:path w="161926" h="448670">
                  <a:moveTo>
                    <a:pt x="0" y="178677"/>
                  </a:moveTo>
                  <a:lnTo>
                    <a:pt x="0" y="178677"/>
                  </a:lnTo>
                  <a:lnTo>
                    <a:pt x="2822" y="209761"/>
                  </a:lnTo>
                  <a:lnTo>
                    <a:pt x="8201" y="250904"/>
                  </a:lnTo>
                  <a:lnTo>
                    <a:pt x="9264" y="294309"/>
                  </a:lnTo>
                  <a:lnTo>
                    <a:pt x="8389" y="334411"/>
                  </a:lnTo>
                  <a:lnTo>
                    <a:pt x="4014" y="366285"/>
                  </a:lnTo>
                  <a:lnTo>
                    <a:pt x="5301" y="402198"/>
                  </a:lnTo>
                  <a:lnTo>
                    <a:pt x="207" y="448669"/>
                  </a:lnTo>
                  <a:lnTo>
                    <a:pt x="138" y="448630"/>
                  </a:lnTo>
                  <a:lnTo>
                    <a:pt x="18" y="406725"/>
                  </a:lnTo>
                  <a:lnTo>
                    <a:pt x="8" y="374223"/>
                  </a:lnTo>
                  <a:lnTo>
                    <a:pt x="2" y="330338"/>
                  </a:lnTo>
                  <a:lnTo>
                    <a:pt x="5057" y="290524"/>
                  </a:lnTo>
                  <a:lnTo>
                    <a:pt x="8201" y="251916"/>
                  </a:lnTo>
                  <a:lnTo>
                    <a:pt x="14189" y="208609"/>
                  </a:lnTo>
                  <a:lnTo>
                    <a:pt x="22666" y="167320"/>
                  </a:lnTo>
                  <a:lnTo>
                    <a:pt x="31881" y="128275"/>
                  </a:lnTo>
                  <a:lnTo>
                    <a:pt x="44476" y="85818"/>
                  </a:lnTo>
                  <a:lnTo>
                    <a:pt x="60328" y="39122"/>
                  </a:lnTo>
                  <a:lnTo>
                    <a:pt x="69851" y="18324"/>
                  </a:lnTo>
                  <a:lnTo>
                    <a:pt x="83844" y="0"/>
                  </a:lnTo>
                  <a:lnTo>
                    <a:pt x="87711" y="7190"/>
                  </a:lnTo>
                  <a:lnTo>
                    <a:pt x="91899" y="22027"/>
                  </a:lnTo>
                  <a:lnTo>
                    <a:pt x="97410" y="63224"/>
                  </a:lnTo>
                  <a:lnTo>
                    <a:pt x="105415" y="101077"/>
                  </a:lnTo>
                  <a:lnTo>
                    <a:pt x="111409" y="134663"/>
                  </a:lnTo>
                  <a:lnTo>
                    <a:pt x="117601" y="170757"/>
                  </a:lnTo>
                  <a:lnTo>
                    <a:pt x="121981" y="211608"/>
                  </a:lnTo>
                  <a:lnTo>
                    <a:pt x="130007" y="252798"/>
                  </a:lnTo>
                  <a:lnTo>
                    <a:pt x="137966" y="299223"/>
                  </a:lnTo>
                  <a:lnTo>
                    <a:pt x="152288" y="345134"/>
                  </a:lnTo>
                  <a:lnTo>
                    <a:pt x="156936" y="352494"/>
                  </a:lnTo>
                  <a:lnTo>
                    <a:pt x="158599" y="353822"/>
                  </a:lnTo>
                  <a:lnTo>
                    <a:pt x="161925" y="35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642"/>
            <p:cNvSpPr/>
            <p:nvPr>
              <p:custDataLst>
                <p:tags r:id="rId172"/>
              </p:custDataLst>
            </p:nvPr>
          </p:nvSpPr>
          <p:spPr>
            <a:xfrm>
              <a:off x="1143000" y="608756"/>
              <a:ext cx="89381" cy="277796"/>
            </a:xfrm>
            <a:custGeom>
              <a:avLst/>
              <a:gdLst/>
              <a:ahLst/>
              <a:cxnLst/>
              <a:rect l="0" t="0" r="0" b="0"/>
              <a:pathLst>
                <a:path w="89381" h="277796">
                  <a:moveTo>
                    <a:pt x="0" y="29419"/>
                  </a:moveTo>
                  <a:lnTo>
                    <a:pt x="0" y="29419"/>
                  </a:lnTo>
                  <a:lnTo>
                    <a:pt x="5056" y="39532"/>
                  </a:lnTo>
                  <a:lnTo>
                    <a:pt x="11759" y="78376"/>
                  </a:lnTo>
                  <a:lnTo>
                    <a:pt x="17610" y="120464"/>
                  </a:lnTo>
                  <a:lnTo>
                    <a:pt x="23577" y="167024"/>
                  </a:lnTo>
                  <a:lnTo>
                    <a:pt x="19646" y="212679"/>
                  </a:lnTo>
                  <a:lnTo>
                    <a:pt x="19129" y="258320"/>
                  </a:lnTo>
                  <a:lnTo>
                    <a:pt x="19066" y="277795"/>
                  </a:lnTo>
                  <a:lnTo>
                    <a:pt x="12505" y="237247"/>
                  </a:lnTo>
                  <a:lnTo>
                    <a:pt x="10408" y="197419"/>
                  </a:lnTo>
                  <a:lnTo>
                    <a:pt x="9699" y="151622"/>
                  </a:lnTo>
                  <a:lnTo>
                    <a:pt x="12399" y="111841"/>
                  </a:lnTo>
                  <a:lnTo>
                    <a:pt x="19901" y="66540"/>
                  </a:lnTo>
                  <a:lnTo>
                    <a:pt x="31918" y="18995"/>
                  </a:lnTo>
                  <a:lnTo>
                    <a:pt x="40997" y="6089"/>
                  </a:lnTo>
                  <a:lnTo>
                    <a:pt x="46381" y="1166"/>
                  </a:lnTo>
                  <a:lnTo>
                    <a:pt x="52088" y="0"/>
                  </a:lnTo>
                  <a:lnTo>
                    <a:pt x="58008" y="1340"/>
                  </a:lnTo>
                  <a:lnTo>
                    <a:pt x="64072" y="4349"/>
                  </a:lnTo>
                  <a:lnTo>
                    <a:pt x="73632" y="16160"/>
                  </a:lnTo>
                  <a:lnTo>
                    <a:pt x="88393" y="44556"/>
                  </a:lnTo>
                  <a:lnTo>
                    <a:pt x="89380" y="60488"/>
                  </a:lnTo>
                  <a:lnTo>
                    <a:pt x="86291" y="76036"/>
                  </a:lnTo>
                  <a:lnTo>
                    <a:pt x="67625" y="108413"/>
                  </a:lnTo>
                  <a:lnTo>
                    <a:pt x="56161" y="117444"/>
                  </a:lnTo>
                  <a:lnTo>
                    <a:pt x="50141" y="119852"/>
                  </a:lnTo>
                  <a:lnTo>
                    <a:pt x="44010" y="118283"/>
                  </a:lnTo>
                  <a:lnTo>
                    <a:pt x="31555" y="108072"/>
                  </a:lnTo>
                  <a:lnTo>
                    <a:pt x="19050" y="7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643"/>
            <p:cNvSpPr/>
            <p:nvPr>
              <p:custDataLst>
                <p:tags r:id="rId173"/>
              </p:custDataLst>
            </p:nvPr>
          </p:nvSpPr>
          <p:spPr>
            <a:xfrm>
              <a:off x="1247775" y="376395"/>
              <a:ext cx="28576" cy="299881"/>
            </a:xfrm>
            <a:custGeom>
              <a:avLst/>
              <a:gdLst/>
              <a:ahLst/>
              <a:cxnLst/>
              <a:rect l="0" t="0" r="0" b="0"/>
              <a:pathLst>
                <a:path w="28576" h="299881">
                  <a:moveTo>
                    <a:pt x="0" y="14130"/>
                  </a:moveTo>
                  <a:lnTo>
                    <a:pt x="0" y="14130"/>
                  </a:lnTo>
                  <a:lnTo>
                    <a:pt x="13257" y="873"/>
                  </a:lnTo>
                  <a:lnTo>
                    <a:pt x="15188" y="0"/>
                  </a:lnTo>
                  <a:lnTo>
                    <a:pt x="16475" y="477"/>
                  </a:lnTo>
                  <a:lnTo>
                    <a:pt x="23598" y="18959"/>
                  </a:lnTo>
                  <a:lnTo>
                    <a:pt x="27592" y="58672"/>
                  </a:lnTo>
                  <a:lnTo>
                    <a:pt x="28381" y="100383"/>
                  </a:lnTo>
                  <a:lnTo>
                    <a:pt x="28517" y="139170"/>
                  </a:lnTo>
                  <a:lnTo>
                    <a:pt x="28564" y="176295"/>
                  </a:lnTo>
                  <a:lnTo>
                    <a:pt x="28572" y="214814"/>
                  </a:lnTo>
                  <a:lnTo>
                    <a:pt x="28574" y="254541"/>
                  </a:lnTo>
                  <a:lnTo>
                    <a:pt x="28575" y="299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44"/>
            <p:cNvSpPr/>
            <p:nvPr>
              <p:custDataLst>
                <p:tags r:id="rId174"/>
              </p:custDataLst>
            </p:nvPr>
          </p:nvSpPr>
          <p:spPr>
            <a:xfrm>
              <a:off x="1304925" y="582349"/>
              <a:ext cx="38101" cy="55827"/>
            </a:xfrm>
            <a:custGeom>
              <a:avLst/>
              <a:gdLst/>
              <a:ahLst/>
              <a:cxnLst/>
              <a:rect l="0" t="0" r="0" b="0"/>
              <a:pathLst>
                <a:path w="38101" h="55827">
                  <a:moveTo>
                    <a:pt x="0" y="8201"/>
                  </a:moveTo>
                  <a:lnTo>
                    <a:pt x="0" y="8201"/>
                  </a:lnTo>
                  <a:lnTo>
                    <a:pt x="5057" y="3144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5188" y="1675"/>
                  </a:lnTo>
                  <a:lnTo>
                    <a:pt x="21109" y="16751"/>
                  </a:lnTo>
                  <a:lnTo>
                    <a:pt x="34138" y="40019"/>
                  </a:lnTo>
                  <a:lnTo>
                    <a:pt x="38100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645"/>
            <p:cNvSpPr/>
            <p:nvPr>
              <p:custDataLst>
                <p:tags r:id="rId175"/>
              </p:custDataLst>
            </p:nvPr>
          </p:nvSpPr>
          <p:spPr>
            <a:xfrm>
              <a:off x="1330678" y="495300"/>
              <a:ext cx="2823" cy="66676"/>
            </a:xfrm>
            <a:custGeom>
              <a:avLst/>
              <a:gdLst/>
              <a:ahLst/>
              <a:cxnLst/>
              <a:rect l="0" t="0" r="0" b="0"/>
              <a:pathLst>
                <a:path w="2823" h="66676">
                  <a:moveTo>
                    <a:pt x="2822" y="66675"/>
                  </a:moveTo>
                  <a:lnTo>
                    <a:pt x="2822" y="66675"/>
                  </a:lnTo>
                  <a:lnTo>
                    <a:pt x="2822" y="25230"/>
                  </a:lnTo>
                  <a:lnTo>
                    <a:pt x="1764" y="5922"/>
                  </a:lnTo>
                  <a:lnTo>
                    <a:pt x="0" y="773"/>
                  </a:lnTo>
                  <a:lnTo>
                    <a:pt x="2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646"/>
            <p:cNvSpPr/>
            <p:nvPr>
              <p:custDataLst>
                <p:tags r:id="rId176"/>
              </p:custDataLst>
            </p:nvPr>
          </p:nvSpPr>
          <p:spPr>
            <a:xfrm>
              <a:off x="1393039" y="359851"/>
              <a:ext cx="292360" cy="288466"/>
            </a:xfrm>
            <a:custGeom>
              <a:avLst/>
              <a:gdLst/>
              <a:ahLst/>
              <a:cxnLst/>
              <a:rect l="0" t="0" r="0" b="0"/>
              <a:pathLst>
                <a:path w="292360" h="288466">
                  <a:moveTo>
                    <a:pt x="73811" y="202124"/>
                  </a:moveTo>
                  <a:lnTo>
                    <a:pt x="73811" y="202124"/>
                  </a:lnTo>
                  <a:lnTo>
                    <a:pt x="60554" y="180665"/>
                  </a:lnTo>
                  <a:lnTo>
                    <a:pt x="51421" y="170601"/>
                  </a:lnTo>
                  <a:lnTo>
                    <a:pt x="47243" y="169467"/>
                  </a:lnTo>
                  <a:lnTo>
                    <a:pt x="36955" y="171029"/>
                  </a:lnTo>
                  <a:lnTo>
                    <a:pt x="19264" y="182915"/>
                  </a:lnTo>
                  <a:lnTo>
                    <a:pt x="5673" y="204899"/>
                  </a:lnTo>
                  <a:lnTo>
                    <a:pt x="0" y="221408"/>
                  </a:lnTo>
                  <a:lnTo>
                    <a:pt x="3375" y="243116"/>
                  </a:lnTo>
                  <a:lnTo>
                    <a:pt x="11078" y="264599"/>
                  </a:lnTo>
                  <a:lnTo>
                    <a:pt x="30176" y="284370"/>
                  </a:lnTo>
                  <a:lnTo>
                    <a:pt x="38371" y="287647"/>
                  </a:lnTo>
                  <a:lnTo>
                    <a:pt x="55943" y="288465"/>
                  </a:lnTo>
                  <a:lnTo>
                    <a:pt x="83686" y="277918"/>
                  </a:lnTo>
                  <a:lnTo>
                    <a:pt x="106958" y="261388"/>
                  </a:lnTo>
                  <a:lnTo>
                    <a:pt x="115002" y="252100"/>
                  </a:lnTo>
                  <a:lnTo>
                    <a:pt x="125222" y="232457"/>
                  </a:lnTo>
                  <a:lnTo>
                    <a:pt x="126076" y="226579"/>
                  </a:lnTo>
                  <a:lnTo>
                    <a:pt x="124204" y="214404"/>
                  </a:lnTo>
                  <a:lnTo>
                    <a:pt x="121164" y="210311"/>
                  </a:lnTo>
                  <a:lnTo>
                    <a:pt x="117022" y="207582"/>
                  </a:lnTo>
                  <a:lnTo>
                    <a:pt x="112143" y="205763"/>
                  </a:lnTo>
                  <a:lnTo>
                    <a:pt x="107832" y="205608"/>
                  </a:lnTo>
                  <a:lnTo>
                    <a:pt x="100221" y="208259"/>
                  </a:lnTo>
                  <a:lnTo>
                    <a:pt x="93310" y="215787"/>
                  </a:lnTo>
                  <a:lnTo>
                    <a:pt x="87769" y="225130"/>
                  </a:lnTo>
                  <a:lnTo>
                    <a:pt x="85306" y="232810"/>
                  </a:lnTo>
                  <a:lnTo>
                    <a:pt x="85708" y="236340"/>
                  </a:lnTo>
                  <a:lnTo>
                    <a:pt x="88976" y="243084"/>
                  </a:lnTo>
                  <a:lnTo>
                    <a:pt x="92388" y="245306"/>
                  </a:lnTo>
                  <a:lnTo>
                    <a:pt x="110250" y="248871"/>
                  </a:lnTo>
                  <a:lnTo>
                    <a:pt x="113978" y="249164"/>
                  </a:lnTo>
                  <a:lnTo>
                    <a:pt x="120944" y="252311"/>
                  </a:lnTo>
                  <a:lnTo>
                    <a:pt x="127567" y="256179"/>
                  </a:lnTo>
                  <a:lnTo>
                    <a:pt x="138305" y="258357"/>
                  </a:lnTo>
                  <a:lnTo>
                    <a:pt x="171491" y="259153"/>
                  </a:lnTo>
                  <a:lnTo>
                    <a:pt x="186369" y="253576"/>
                  </a:lnTo>
                  <a:lnTo>
                    <a:pt x="225119" y="226774"/>
                  </a:lnTo>
                  <a:lnTo>
                    <a:pt x="246613" y="196331"/>
                  </a:lnTo>
                  <a:lnTo>
                    <a:pt x="265872" y="155236"/>
                  </a:lnTo>
                  <a:lnTo>
                    <a:pt x="275609" y="114510"/>
                  </a:lnTo>
                  <a:lnTo>
                    <a:pt x="286886" y="72869"/>
                  </a:lnTo>
                  <a:lnTo>
                    <a:pt x="291701" y="27054"/>
                  </a:lnTo>
                  <a:lnTo>
                    <a:pt x="292359" y="13895"/>
                  </a:lnTo>
                  <a:lnTo>
                    <a:pt x="289830" y="4520"/>
                  </a:lnTo>
                  <a:lnTo>
                    <a:pt x="287674" y="538"/>
                  </a:lnTo>
                  <a:lnTo>
                    <a:pt x="284119" y="0"/>
                  </a:lnTo>
                  <a:lnTo>
                    <a:pt x="274526" y="5047"/>
                  </a:lnTo>
                  <a:lnTo>
                    <a:pt x="266029" y="19990"/>
                  </a:lnTo>
                  <a:lnTo>
                    <a:pt x="251950" y="64076"/>
                  </a:lnTo>
                  <a:lnTo>
                    <a:pt x="240037" y="109121"/>
                  </a:lnTo>
                  <a:lnTo>
                    <a:pt x="237010" y="153754"/>
                  </a:lnTo>
                  <a:lnTo>
                    <a:pt x="235988" y="195588"/>
                  </a:lnTo>
                  <a:lnTo>
                    <a:pt x="237965" y="218269"/>
                  </a:lnTo>
                  <a:lnTo>
                    <a:pt x="249919" y="245713"/>
                  </a:lnTo>
                  <a:lnTo>
                    <a:pt x="257209" y="253247"/>
                  </a:lnTo>
                  <a:lnTo>
                    <a:pt x="260635" y="254198"/>
                  </a:lnTo>
                  <a:lnTo>
                    <a:pt x="263977" y="253773"/>
                  </a:lnTo>
                  <a:lnTo>
                    <a:pt x="267263" y="252432"/>
                  </a:lnTo>
                  <a:lnTo>
                    <a:pt x="273737" y="245297"/>
                  </a:lnTo>
                  <a:lnTo>
                    <a:pt x="276945" y="240431"/>
                  </a:lnTo>
                  <a:lnTo>
                    <a:pt x="283361" y="202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47"/>
            <p:cNvSpPr/>
            <p:nvPr>
              <p:custDataLst>
                <p:tags r:id="rId177"/>
              </p:custDataLst>
            </p:nvPr>
          </p:nvSpPr>
          <p:spPr>
            <a:xfrm>
              <a:off x="1575331" y="504825"/>
              <a:ext cx="72495" cy="19051"/>
            </a:xfrm>
            <a:custGeom>
              <a:avLst/>
              <a:gdLst/>
              <a:ahLst/>
              <a:cxnLst/>
              <a:rect l="0" t="0" r="0" b="0"/>
              <a:pathLst>
                <a:path w="72495" h="19051">
                  <a:moveTo>
                    <a:pt x="24869" y="19050"/>
                  </a:moveTo>
                  <a:lnTo>
                    <a:pt x="24869" y="19050"/>
                  </a:lnTo>
                  <a:lnTo>
                    <a:pt x="266" y="19050"/>
                  </a:lnTo>
                  <a:lnTo>
                    <a:pt x="0" y="17992"/>
                  </a:lnTo>
                  <a:lnTo>
                    <a:pt x="2527" y="13993"/>
                  </a:lnTo>
                  <a:lnTo>
                    <a:pt x="10001" y="11511"/>
                  </a:lnTo>
                  <a:lnTo>
                    <a:pt x="26108" y="7291"/>
                  </a:lnTo>
                  <a:lnTo>
                    <a:pt x="39178" y="3241"/>
                  </a:lnTo>
                  <a:lnTo>
                    <a:pt x="724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48"/>
            <p:cNvSpPr/>
            <p:nvPr>
              <p:custDataLst>
                <p:tags r:id="rId178"/>
              </p:custDataLst>
            </p:nvPr>
          </p:nvSpPr>
          <p:spPr>
            <a:xfrm>
              <a:off x="1724025" y="5048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3092" y="8663"/>
                  </a:lnTo>
                  <a:lnTo>
                    <a:pt x="16402" y="18314"/>
                  </a:lnTo>
                  <a:lnTo>
                    <a:pt x="18817" y="62390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649"/>
            <p:cNvSpPr/>
            <p:nvPr>
              <p:custDataLst>
                <p:tags r:id="rId179"/>
              </p:custDataLst>
            </p:nvPr>
          </p:nvSpPr>
          <p:spPr>
            <a:xfrm>
              <a:off x="1743075" y="433116"/>
              <a:ext cx="19051" cy="52660"/>
            </a:xfrm>
            <a:custGeom>
              <a:avLst/>
              <a:gdLst/>
              <a:ahLst/>
              <a:cxnLst/>
              <a:rect l="0" t="0" r="0" b="0"/>
              <a:pathLst>
                <a:path w="19051" h="52660">
                  <a:moveTo>
                    <a:pt x="0" y="52659"/>
                  </a:moveTo>
                  <a:lnTo>
                    <a:pt x="0" y="52659"/>
                  </a:lnTo>
                  <a:lnTo>
                    <a:pt x="1058" y="7094"/>
                  </a:lnTo>
                  <a:lnTo>
                    <a:pt x="2822" y="3232"/>
                  </a:lnTo>
                  <a:lnTo>
                    <a:pt x="5056" y="658"/>
                  </a:lnTo>
                  <a:lnTo>
                    <a:pt x="7604" y="0"/>
                  </a:lnTo>
                  <a:lnTo>
                    <a:pt x="19050" y="5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650"/>
            <p:cNvSpPr/>
            <p:nvPr>
              <p:custDataLst>
                <p:tags r:id="rId180"/>
              </p:custDataLst>
            </p:nvPr>
          </p:nvSpPr>
          <p:spPr>
            <a:xfrm>
              <a:off x="1805812" y="495300"/>
              <a:ext cx="73815" cy="101928"/>
            </a:xfrm>
            <a:custGeom>
              <a:avLst/>
              <a:gdLst/>
              <a:ahLst/>
              <a:cxnLst/>
              <a:rect l="0" t="0" r="0" b="0"/>
              <a:pathLst>
                <a:path w="73815" h="101928">
                  <a:moveTo>
                    <a:pt x="70613" y="0"/>
                  </a:moveTo>
                  <a:lnTo>
                    <a:pt x="70613" y="0"/>
                  </a:lnTo>
                  <a:lnTo>
                    <a:pt x="45704" y="1058"/>
                  </a:lnTo>
                  <a:lnTo>
                    <a:pt x="18336" y="8201"/>
                  </a:lnTo>
                  <a:lnTo>
                    <a:pt x="9850" y="14189"/>
                  </a:lnTo>
                  <a:lnTo>
                    <a:pt x="633" y="32779"/>
                  </a:lnTo>
                  <a:lnTo>
                    <a:pt x="0" y="46671"/>
                  </a:lnTo>
                  <a:lnTo>
                    <a:pt x="8217" y="77893"/>
                  </a:lnTo>
                  <a:lnTo>
                    <a:pt x="13140" y="84737"/>
                  </a:lnTo>
                  <a:lnTo>
                    <a:pt x="27078" y="95164"/>
                  </a:lnTo>
                  <a:lnTo>
                    <a:pt x="42662" y="101927"/>
                  </a:lnTo>
                  <a:lnTo>
                    <a:pt x="53251" y="100687"/>
                  </a:lnTo>
                  <a:lnTo>
                    <a:pt x="59039" y="98875"/>
                  </a:lnTo>
                  <a:lnTo>
                    <a:pt x="63955" y="94491"/>
                  </a:lnTo>
                  <a:lnTo>
                    <a:pt x="72240" y="81155"/>
                  </a:lnTo>
                  <a:lnTo>
                    <a:pt x="73814" y="74211"/>
                  </a:lnTo>
                  <a:lnTo>
                    <a:pt x="72741" y="60852"/>
                  </a:lnTo>
                  <a:lnTo>
                    <a:pt x="63429" y="29541"/>
                  </a:lnTo>
                  <a:lnTo>
                    <a:pt x="515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823"/>
          <p:cNvGrpSpPr/>
          <p:nvPr/>
        </p:nvGrpSpPr>
        <p:grpSpPr>
          <a:xfrm>
            <a:off x="2238375" y="495300"/>
            <a:ext cx="47626" cy="123826"/>
            <a:chOff x="2238375" y="495300"/>
            <a:chExt cx="47626" cy="123826"/>
          </a:xfrm>
        </p:grpSpPr>
        <p:sp>
          <p:nvSpPr>
            <p:cNvPr id="18" name="SMARTInkShape-4651"/>
            <p:cNvSpPr/>
            <p:nvPr>
              <p:custDataLst>
                <p:tags r:id="rId165"/>
              </p:custDataLst>
            </p:nvPr>
          </p:nvSpPr>
          <p:spPr>
            <a:xfrm>
              <a:off x="2238375" y="4953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652"/>
            <p:cNvSpPr/>
            <p:nvPr>
              <p:custDataLst>
                <p:tags r:id="rId166"/>
              </p:custDataLst>
            </p:nvPr>
          </p:nvSpPr>
          <p:spPr>
            <a:xfrm>
              <a:off x="2276475" y="600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8467" y="13092"/>
                  </a:lnTo>
                  <a:lnTo>
                    <a:pt x="6703" y="1507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824"/>
          <p:cNvGrpSpPr/>
          <p:nvPr/>
        </p:nvGrpSpPr>
        <p:grpSpPr>
          <a:xfrm>
            <a:off x="2791096" y="325545"/>
            <a:ext cx="1133205" cy="416139"/>
            <a:chOff x="2791096" y="325545"/>
            <a:chExt cx="1133205" cy="416139"/>
          </a:xfrm>
        </p:grpSpPr>
        <p:sp>
          <p:nvSpPr>
            <p:cNvPr id="21" name="SMARTInkShape-4653"/>
            <p:cNvSpPr/>
            <p:nvPr>
              <p:custDataLst>
                <p:tags r:id="rId152"/>
              </p:custDataLst>
            </p:nvPr>
          </p:nvSpPr>
          <p:spPr>
            <a:xfrm>
              <a:off x="2791096" y="325545"/>
              <a:ext cx="94369" cy="416139"/>
            </a:xfrm>
            <a:custGeom>
              <a:avLst/>
              <a:gdLst/>
              <a:ahLst/>
              <a:cxnLst/>
              <a:rect l="0" t="0" r="0" b="0"/>
              <a:pathLst>
                <a:path w="94369" h="416139">
                  <a:moveTo>
                    <a:pt x="28304" y="226905"/>
                  </a:moveTo>
                  <a:lnTo>
                    <a:pt x="28304" y="226905"/>
                  </a:lnTo>
                  <a:lnTo>
                    <a:pt x="28304" y="266925"/>
                  </a:lnTo>
                  <a:lnTo>
                    <a:pt x="28304" y="308541"/>
                  </a:lnTo>
                  <a:lnTo>
                    <a:pt x="33792" y="355410"/>
                  </a:lnTo>
                  <a:lnTo>
                    <a:pt x="27867" y="400826"/>
                  </a:lnTo>
                  <a:lnTo>
                    <a:pt x="23523" y="413917"/>
                  </a:lnTo>
                  <a:lnTo>
                    <a:pt x="20884" y="416138"/>
                  </a:lnTo>
                  <a:lnTo>
                    <a:pt x="18066" y="415502"/>
                  </a:lnTo>
                  <a:lnTo>
                    <a:pt x="15128" y="412961"/>
                  </a:lnTo>
                  <a:lnTo>
                    <a:pt x="11865" y="401672"/>
                  </a:lnTo>
                  <a:lnTo>
                    <a:pt x="9770" y="358441"/>
                  </a:lnTo>
                  <a:lnTo>
                    <a:pt x="2810" y="313095"/>
                  </a:lnTo>
                  <a:lnTo>
                    <a:pt x="642" y="276902"/>
                  </a:lnTo>
                  <a:lnTo>
                    <a:pt x="0" y="239367"/>
                  </a:lnTo>
                  <a:lnTo>
                    <a:pt x="868" y="201434"/>
                  </a:lnTo>
                  <a:lnTo>
                    <a:pt x="6299" y="163384"/>
                  </a:lnTo>
                  <a:lnTo>
                    <a:pt x="9437" y="123182"/>
                  </a:lnTo>
                  <a:lnTo>
                    <a:pt x="13921" y="89789"/>
                  </a:lnTo>
                  <a:lnTo>
                    <a:pt x="17340" y="50459"/>
                  </a:lnTo>
                  <a:lnTo>
                    <a:pt x="23409" y="23753"/>
                  </a:lnTo>
                  <a:lnTo>
                    <a:pt x="34595" y="9263"/>
                  </a:lnTo>
                  <a:lnTo>
                    <a:pt x="42023" y="2435"/>
                  </a:lnTo>
                  <a:lnTo>
                    <a:pt x="49092" y="0"/>
                  </a:lnTo>
                  <a:lnTo>
                    <a:pt x="55921" y="493"/>
                  </a:lnTo>
                  <a:lnTo>
                    <a:pt x="62590" y="2939"/>
                  </a:lnTo>
                  <a:lnTo>
                    <a:pt x="72823" y="14123"/>
                  </a:lnTo>
                  <a:lnTo>
                    <a:pt x="88016" y="47173"/>
                  </a:lnTo>
                  <a:lnTo>
                    <a:pt x="93604" y="78788"/>
                  </a:lnTo>
                  <a:lnTo>
                    <a:pt x="94368" y="100045"/>
                  </a:lnTo>
                  <a:lnTo>
                    <a:pt x="89063" y="117959"/>
                  </a:lnTo>
                  <a:lnTo>
                    <a:pt x="67938" y="153331"/>
                  </a:lnTo>
                  <a:lnTo>
                    <a:pt x="53327" y="166336"/>
                  </a:lnTo>
                  <a:lnTo>
                    <a:pt x="18779" y="179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654"/>
            <p:cNvSpPr/>
            <p:nvPr>
              <p:custDataLst>
                <p:tags r:id="rId153"/>
              </p:custDataLst>
            </p:nvPr>
          </p:nvSpPr>
          <p:spPr>
            <a:xfrm>
              <a:off x="2914650" y="590550"/>
              <a:ext cx="85726" cy="111605"/>
            </a:xfrm>
            <a:custGeom>
              <a:avLst/>
              <a:gdLst/>
              <a:ahLst/>
              <a:cxnLst/>
              <a:rect l="0" t="0" r="0" b="0"/>
              <a:pathLst>
                <a:path w="85726" h="111605">
                  <a:moveTo>
                    <a:pt x="0" y="38100"/>
                  </a:moveTo>
                  <a:lnTo>
                    <a:pt x="0" y="38100"/>
                  </a:lnTo>
                  <a:lnTo>
                    <a:pt x="30591" y="68691"/>
                  </a:lnTo>
                  <a:lnTo>
                    <a:pt x="34763" y="81329"/>
                  </a:lnTo>
                  <a:lnTo>
                    <a:pt x="37441" y="105200"/>
                  </a:lnTo>
                  <a:lnTo>
                    <a:pt x="36602" y="108234"/>
                  </a:lnTo>
                  <a:lnTo>
                    <a:pt x="34985" y="110256"/>
                  </a:lnTo>
                  <a:lnTo>
                    <a:pt x="32848" y="111604"/>
                  </a:lnTo>
                  <a:lnTo>
                    <a:pt x="30366" y="110386"/>
                  </a:lnTo>
                  <a:lnTo>
                    <a:pt x="24785" y="103388"/>
                  </a:lnTo>
                  <a:lnTo>
                    <a:pt x="20749" y="82492"/>
                  </a:lnTo>
                  <a:lnTo>
                    <a:pt x="24610" y="61248"/>
                  </a:lnTo>
                  <a:lnTo>
                    <a:pt x="37513" y="41549"/>
                  </a:lnTo>
                  <a:lnTo>
                    <a:pt x="60836" y="1698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655"/>
            <p:cNvSpPr/>
            <p:nvPr>
              <p:custDataLst>
                <p:tags r:id="rId154"/>
              </p:custDataLst>
            </p:nvPr>
          </p:nvSpPr>
          <p:spPr>
            <a:xfrm>
              <a:off x="3035205" y="409681"/>
              <a:ext cx="221539" cy="281989"/>
            </a:xfrm>
            <a:custGeom>
              <a:avLst/>
              <a:gdLst/>
              <a:ahLst/>
              <a:cxnLst/>
              <a:rect l="0" t="0" r="0" b="0"/>
              <a:pathLst>
                <a:path w="221539" h="281989">
                  <a:moveTo>
                    <a:pt x="12795" y="180869"/>
                  </a:moveTo>
                  <a:lnTo>
                    <a:pt x="12795" y="180869"/>
                  </a:lnTo>
                  <a:lnTo>
                    <a:pt x="12795" y="198479"/>
                  </a:lnTo>
                  <a:lnTo>
                    <a:pt x="13853" y="198959"/>
                  </a:lnTo>
                  <a:lnTo>
                    <a:pt x="17851" y="199492"/>
                  </a:lnTo>
                  <a:lnTo>
                    <a:pt x="31109" y="194736"/>
                  </a:lnTo>
                  <a:lnTo>
                    <a:pt x="43386" y="186624"/>
                  </a:lnTo>
                  <a:lnTo>
                    <a:pt x="47558" y="180605"/>
                  </a:lnTo>
                  <a:lnTo>
                    <a:pt x="48670" y="177518"/>
                  </a:lnTo>
                  <a:lnTo>
                    <a:pt x="47295" y="176518"/>
                  </a:lnTo>
                  <a:lnTo>
                    <a:pt x="40123" y="178230"/>
                  </a:lnTo>
                  <a:lnTo>
                    <a:pt x="29241" y="185144"/>
                  </a:lnTo>
                  <a:lnTo>
                    <a:pt x="9537" y="212170"/>
                  </a:lnTo>
                  <a:lnTo>
                    <a:pt x="1469" y="229706"/>
                  </a:lnTo>
                  <a:lnTo>
                    <a:pt x="0" y="245260"/>
                  </a:lnTo>
                  <a:lnTo>
                    <a:pt x="1090" y="252371"/>
                  </a:lnTo>
                  <a:lnTo>
                    <a:pt x="10768" y="265917"/>
                  </a:lnTo>
                  <a:lnTo>
                    <a:pt x="17794" y="272493"/>
                  </a:lnTo>
                  <a:lnTo>
                    <a:pt x="34066" y="279799"/>
                  </a:lnTo>
                  <a:lnTo>
                    <a:pt x="52941" y="281988"/>
                  </a:lnTo>
                  <a:lnTo>
                    <a:pt x="84192" y="277270"/>
                  </a:lnTo>
                  <a:lnTo>
                    <a:pt x="124921" y="258096"/>
                  </a:lnTo>
                  <a:lnTo>
                    <a:pt x="162596" y="235213"/>
                  </a:lnTo>
                  <a:lnTo>
                    <a:pt x="166637" y="230857"/>
                  </a:lnTo>
                  <a:lnTo>
                    <a:pt x="171127" y="220372"/>
                  </a:lnTo>
                  <a:lnTo>
                    <a:pt x="171267" y="215671"/>
                  </a:lnTo>
                  <a:lnTo>
                    <a:pt x="168599" y="207625"/>
                  </a:lnTo>
                  <a:lnTo>
                    <a:pt x="165348" y="206115"/>
                  </a:lnTo>
                  <a:lnTo>
                    <a:pt x="156090" y="207259"/>
                  </a:lnTo>
                  <a:lnTo>
                    <a:pt x="122015" y="227056"/>
                  </a:lnTo>
                  <a:lnTo>
                    <a:pt x="117358" y="230711"/>
                  </a:lnTo>
                  <a:lnTo>
                    <a:pt x="112184" y="243237"/>
                  </a:lnTo>
                  <a:lnTo>
                    <a:pt x="110943" y="257272"/>
                  </a:lnTo>
                  <a:lnTo>
                    <a:pt x="113919" y="267037"/>
                  </a:lnTo>
                  <a:lnTo>
                    <a:pt x="117253" y="270064"/>
                  </a:lnTo>
                  <a:lnTo>
                    <a:pt x="126601" y="273428"/>
                  </a:lnTo>
                  <a:lnTo>
                    <a:pt x="140634" y="269279"/>
                  </a:lnTo>
                  <a:lnTo>
                    <a:pt x="156396" y="259320"/>
                  </a:lnTo>
                  <a:lnTo>
                    <a:pt x="177169" y="234805"/>
                  </a:lnTo>
                  <a:lnTo>
                    <a:pt x="194613" y="202260"/>
                  </a:lnTo>
                  <a:lnTo>
                    <a:pt x="204402" y="156637"/>
                  </a:lnTo>
                  <a:lnTo>
                    <a:pt x="213148" y="118303"/>
                  </a:lnTo>
                  <a:lnTo>
                    <a:pt x="219620" y="81192"/>
                  </a:lnTo>
                  <a:lnTo>
                    <a:pt x="221538" y="42327"/>
                  </a:lnTo>
                  <a:lnTo>
                    <a:pt x="219284" y="13525"/>
                  </a:lnTo>
                  <a:lnTo>
                    <a:pt x="217129" y="5806"/>
                  </a:lnTo>
                  <a:lnTo>
                    <a:pt x="214634" y="1719"/>
                  </a:lnTo>
                  <a:lnTo>
                    <a:pt x="211913" y="52"/>
                  </a:lnTo>
                  <a:lnTo>
                    <a:pt x="209040" y="0"/>
                  </a:lnTo>
                  <a:lnTo>
                    <a:pt x="206067" y="3139"/>
                  </a:lnTo>
                  <a:lnTo>
                    <a:pt x="190542" y="39676"/>
                  </a:lnTo>
                  <a:lnTo>
                    <a:pt x="184430" y="82972"/>
                  </a:lnTo>
                  <a:lnTo>
                    <a:pt x="179126" y="113410"/>
                  </a:lnTo>
                  <a:lnTo>
                    <a:pt x="183362" y="156659"/>
                  </a:lnTo>
                  <a:lnTo>
                    <a:pt x="191675" y="195686"/>
                  </a:lnTo>
                  <a:lnTo>
                    <a:pt x="203295" y="22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656"/>
            <p:cNvSpPr/>
            <p:nvPr>
              <p:custDataLst>
                <p:tags r:id="rId155"/>
              </p:custDataLst>
            </p:nvPr>
          </p:nvSpPr>
          <p:spPr>
            <a:xfrm>
              <a:off x="3305175" y="5810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1058" y="20696"/>
                  </a:lnTo>
                  <a:lnTo>
                    <a:pt x="7539" y="42815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657"/>
            <p:cNvSpPr/>
            <p:nvPr>
              <p:custDataLst>
                <p:tags r:id="rId156"/>
              </p:custDataLst>
            </p:nvPr>
          </p:nvSpPr>
          <p:spPr>
            <a:xfrm>
              <a:off x="3305175" y="5048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76200"/>
                  </a:moveTo>
                  <a:lnTo>
                    <a:pt x="9525" y="76200"/>
                  </a:lnTo>
                  <a:lnTo>
                    <a:pt x="9525" y="364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658"/>
            <p:cNvSpPr/>
            <p:nvPr>
              <p:custDataLst>
                <p:tags r:id="rId157"/>
              </p:custDataLst>
            </p:nvPr>
          </p:nvSpPr>
          <p:spPr>
            <a:xfrm>
              <a:off x="3373513" y="552842"/>
              <a:ext cx="65013" cy="90665"/>
            </a:xfrm>
            <a:custGeom>
              <a:avLst/>
              <a:gdLst/>
              <a:ahLst/>
              <a:cxnLst/>
              <a:rect l="0" t="0" r="0" b="0"/>
              <a:pathLst>
                <a:path w="65013" h="90665">
                  <a:moveTo>
                    <a:pt x="65012" y="9133"/>
                  </a:moveTo>
                  <a:lnTo>
                    <a:pt x="65012" y="9133"/>
                  </a:lnTo>
                  <a:lnTo>
                    <a:pt x="56811" y="932"/>
                  </a:lnTo>
                  <a:lnTo>
                    <a:pt x="40710" y="0"/>
                  </a:lnTo>
                  <a:lnTo>
                    <a:pt x="27400" y="5427"/>
                  </a:lnTo>
                  <a:lnTo>
                    <a:pt x="11721" y="16044"/>
                  </a:lnTo>
                  <a:lnTo>
                    <a:pt x="3949" y="33053"/>
                  </a:lnTo>
                  <a:lnTo>
                    <a:pt x="0" y="58201"/>
                  </a:lnTo>
                  <a:lnTo>
                    <a:pt x="3886" y="80704"/>
                  </a:lnTo>
                  <a:lnTo>
                    <a:pt x="9445" y="85422"/>
                  </a:lnTo>
                  <a:lnTo>
                    <a:pt x="26910" y="90664"/>
                  </a:lnTo>
                  <a:lnTo>
                    <a:pt x="65012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659"/>
            <p:cNvSpPr/>
            <p:nvPr>
              <p:custDataLst>
                <p:tags r:id="rId158"/>
              </p:custDataLst>
            </p:nvPr>
          </p:nvSpPr>
          <p:spPr>
            <a:xfrm>
              <a:off x="3505652" y="375943"/>
              <a:ext cx="71712" cy="278921"/>
            </a:xfrm>
            <a:custGeom>
              <a:avLst/>
              <a:gdLst/>
              <a:ahLst/>
              <a:cxnLst/>
              <a:rect l="0" t="0" r="0" b="0"/>
              <a:pathLst>
                <a:path w="71712" h="278921">
                  <a:moveTo>
                    <a:pt x="66223" y="5057"/>
                  </a:moveTo>
                  <a:lnTo>
                    <a:pt x="66223" y="5057"/>
                  </a:lnTo>
                  <a:lnTo>
                    <a:pt x="71280" y="5057"/>
                  </a:lnTo>
                  <a:lnTo>
                    <a:pt x="71711" y="3999"/>
                  </a:lnTo>
                  <a:lnTo>
                    <a:pt x="69367" y="0"/>
                  </a:lnTo>
                  <a:lnTo>
                    <a:pt x="67261" y="628"/>
                  </a:lnTo>
                  <a:lnTo>
                    <a:pt x="62098" y="6969"/>
                  </a:lnTo>
                  <a:lnTo>
                    <a:pt x="43915" y="53686"/>
                  </a:lnTo>
                  <a:lnTo>
                    <a:pt x="24735" y="100701"/>
                  </a:lnTo>
                  <a:lnTo>
                    <a:pt x="14184" y="146638"/>
                  </a:lnTo>
                  <a:lnTo>
                    <a:pt x="7260" y="188912"/>
                  </a:lnTo>
                  <a:lnTo>
                    <a:pt x="1833" y="224985"/>
                  </a:lnTo>
                  <a:lnTo>
                    <a:pt x="0" y="259931"/>
                  </a:lnTo>
                  <a:lnTo>
                    <a:pt x="2571" y="269323"/>
                  </a:lnTo>
                  <a:lnTo>
                    <a:pt x="4738" y="273309"/>
                  </a:lnTo>
                  <a:lnTo>
                    <a:pt x="8300" y="275967"/>
                  </a:lnTo>
                  <a:lnTo>
                    <a:pt x="17902" y="278920"/>
                  </a:lnTo>
                  <a:lnTo>
                    <a:pt x="23425" y="276532"/>
                  </a:lnTo>
                  <a:lnTo>
                    <a:pt x="56698" y="243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660"/>
            <p:cNvSpPr/>
            <p:nvPr>
              <p:custDataLst>
                <p:tags r:id="rId159"/>
              </p:custDataLst>
            </p:nvPr>
          </p:nvSpPr>
          <p:spPr>
            <a:xfrm>
              <a:off x="3469558" y="514350"/>
              <a:ext cx="102318" cy="28576"/>
            </a:xfrm>
            <a:custGeom>
              <a:avLst/>
              <a:gdLst/>
              <a:ahLst/>
              <a:cxnLst/>
              <a:rect l="0" t="0" r="0" b="0"/>
              <a:pathLst>
                <a:path w="102318" h="28576">
                  <a:moveTo>
                    <a:pt x="54692" y="28575"/>
                  </a:moveTo>
                  <a:lnTo>
                    <a:pt x="54692" y="28575"/>
                  </a:lnTo>
                  <a:lnTo>
                    <a:pt x="19976" y="20374"/>
                  </a:lnTo>
                  <a:lnTo>
                    <a:pt x="0" y="19166"/>
                  </a:lnTo>
                  <a:lnTo>
                    <a:pt x="35764" y="16232"/>
                  </a:lnTo>
                  <a:lnTo>
                    <a:pt x="1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661"/>
            <p:cNvSpPr/>
            <p:nvPr>
              <p:custDataLst>
                <p:tags r:id="rId160"/>
              </p:custDataLst>
            </p:nvPr>
          </p:nvSpPr>
          <p:spPr>
            <a:xfrm>
              <a:off x="3590925" y="52387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9277" y="41418"/>
                  </a:lnTo>
                  <a:lnTo>
                    <a:pt x="1832" y="717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662"/>
            <p:cNvSpPr/>
            <p:nvPr>
              <p:custDataLst>
                <p:tags r:id="rId161"/>
              </p:custDataLst>
            </p:nvPr>
          </p:nvSpPr>
          <p:spPr>
            <a:xfrm>
              <a:off x="3619500" y="4667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6703" y="18214"/>
                  </a:lnTo>
                  <a:lnTo>
                    <a:pt x="2979" y="123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663"/>
            <p:cNvSpPr/>
            <p:nvPr>
              <p:custDataLst>
                <p:tags r:id="rId162"/>
              </p:custDataLst>
            </p:nvPr>
          </p:nvSpPr>
          <p:spPr>
            <a:xfrm>
              <a:off x="3660065" y="523875"/>
              <a:ext cx="64211" cy="92404"/>
            </a:xfrm>
            <a:custGeom>
              <a:avLst/>
              <a:gdLst/>
              <a:ahLst/>
              <a:cxnLst/>
              <a:rect l="0" t="0" r="0" b="0"/>
              <a:pathLst>
                <a:path w="64211" h="92404">
                  <a:moveTo>
                    <a:pt x="64210" y="0"/>
                  </a:moveTo>
                  <a:lnTo>
                    <a:pt x="64210" y="0"/>
                  </a:lnTo>
                  <a:lnTo>
                    <a:pt x="25608" y="1058"/>
                  </a:lnTo>
                  <a:lnTo>
                    <a:pt x="16009" y="5057"/>
                  </a:lnTo>
                  <a:lnTo>
                    <a:pt x="8215" y="16006"/>
                  </a:lnTo>
                  <a:lnTo>
                    <a:pt x="700" y="37198"/>
                  </a:lnTo>
                  <a:lnTo>
                    <a:pt x="0" y="51457"/>
                  </a:lnTo>
                  <a:lnTo>
                    <a:pt x="3216" y="68378"/>
                  </a:lnTo>
                  <a:lnTo>
                    <a:pt x="10996" y="80838"/>
                  </a:lnTo>
                  <a:lnTo>
                    <a:pt x="16034" y="85642"/>
                  </a:lnTo>
                  <a:lnTo>
                    <a:pt x="27276" y="90980"/>
                  </a:lnTo>
                  <a:lnTo>
                    <a:pt x="33237" y="92403"/>
                  </a:lnTo>
                  <a:lnTo>
                    <a:pt x="38270" y="92294"/>
                  </a:lnTo>
                  <a:lnTo>
                    <a:pt x="46684" y="89350"/>
                  </a:lnTo>
                  <a:lnTo>
                    <a:pt x="53951" y="78869"/>
                  </a:lnTo>
                  <a:lnTo>
                    <a:pt x="57371" y="71630"/>
                  </a:lnTo>
                  <a:lnTo>
                    <a:pt x="58348" y="57941"/>
                  </a:lnTo>
                  <a:lnTo>
                    <a:pt x="54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664"/>
            <p:cNvSpPr/>
            <p:nvPr>
              <p:custDataLst>
                <p:tags r:id="rId163"/>
              </p:custDataLst>
            </p:nvPr>
          </p:nvSpPr>
          <p:spPr>
            <a:xfrm>
              <a:off x="3743325" y="504825"/>
              <a:ext cx="95251" cy="123826"/>
            </a:xfrm>
            <a:custGeom>
              <a:avLst/>
              <a:gdLst/>
              <a:ahLst/>
              <a:cxnLst/>
              <a:rect l="0" t="0" r="0" b="0"/>
              <a:pathLst>
                <a:path w="95251" h="1238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7"/>
                  </a:lnTo>
                  <a:lnTo>
                    <a:pt x="16475" y="10361"/>
                  </a:lnTo>
                  <a:lnTo>
                    <a:pt x="26363" y="49371"/>
                  </a:lnTo>
                  <a:lnTo>
                    <a:pt x="28284" y="93363"/>
                  </a:lnTo>
                  <a:lnTo>
                    <a:pt x="28536" y="111334"/>
                  </a:lnTo>
                  <a:lnTo>
                    <a:pt x="28564" y="108365"/>
                  </a:lnTo>
                  <a:lnTo>
                    <a:pt x="31392" y="103548"/>
                  </a:lnTo>
                  <a:lnTo>
                    <a:pt x="36177" y="95763"/>
                  </a:lnTo>
                  <a:lnTo>
                    <a:pt x="50695" y="67717"/>
                  </a:lnTo>
                  <a:lnTo>
                    <a:pt x="68574" y="46537"/>
                  </a:lnTo>
                  <a:lnTo>
                    <a:pt x="78455" y="41850"/>
                  </a:lnTo>
                  <a:lnTo>
                    <a:pt x="84053" y="40600"/>
                  </a:lnTo>
                  <a:lnTo>
                    <a:pt x="87786" y="42942"/>
                  </a:lnTo>
                  <a:lnTo>
                    <a:pt x="90274" y="47678"/>
                  </a:lnTo>
                  <a:lnTo>
                    <a:pt x="94595" y="80440"/>
                  </a:lnTo>
                  <a:lnTo>
                    <a:pt x="952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665"/>
            <p:cNvSpPr/>
            <p:nvPr>
              <p:custDataLst>
                <p:tags r:id="rId164"/>
              </p:custDataLst>
            </p:nvPr>
          </p:nvSpPr>
          <p:spPr>
            <a:xfrm>
              <a:off x="3905250" y="6667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5188" y="846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825"/>
          <p:cNvGrpSpPr/>
          <p:nvPr/>
        </p:nvGrpSpPr>
        <p:grpSpPr>
          <a:xfrm>
            <a:off x="967644" y="1364171"/>
            <a:ext cx="1594582" cy="394239"/>
            <a:chOff x="967644" y="1364171"/>
            <a:chExt cx="1594582" cy="394239"/>
          </a:xfrm>
        </p:grpSpPr>
        <p:sp>
          <p:nvSpPr>
            <p:cNvPr id="35" name="SMARTInkShape-4666"/>
            <p:cNvSpPr/>
            <p:nvPr>
              <p:custDataLst>
                <p:tags r:id="rId141"/>
              </p:custDataLst>
            </p:nvPr>
          </p:nvSpPr>
          <p:spPr>
            <a:xfrm>
              <a:off x="2543175" y="16478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9349" y="4830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667"/>
            <p:cNvSpPr/>
            <p:nvPr>
              <p:custDataLst>
                <p:tags r:id="rId142"/>
              </p:custDataLst>
            </p:nvPr>
          </p:nvSpPr>
          <p:spPr>
            <a:xfrm>
              <a:off x="2266950" y="1404212"/>
              <a:ext cx="73922" cy="272189"/>
            </a:xfrm>
            <a:custGeom>
              <a:avLst/>
              <a:gdLst/>
              <a:ahLst/>
              <a:cxnLst/>
              <a:rect l="0" t="0" r="0" b="0"/>
              <a:pathLst>
                <a:path w="73922" h="272189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2344"/>
                  </a:lnTo>
                  <a:lnTo>
                    <a:pt x="41758" y="28619"/>
                  </a:lnTo>
                  <a:lnTo>
                    <a:pt x="59166" y="63444"/>
                  </a:lnTo>
                  <a:lnTo>
                    <a:pt x="68508" y="105652"/>
                  </a:lnTo>
                  <a:lnTo>
                    <a:pt x="73921" y="143116"/>
                  </a:lnTo>
                  <a:lnTo>
                    <a:pt x="72703" y="179264"/>
                  </a:lnTo>
                  <a:lnTo>
                    <a:pt x="62809" y="215498"/>
                  </a:lnTo>
                  <a:lnTo>
                    <a:pt x="32456" y="257079"/>
                  </a:lnTo>
                  <a:lnTo>
                    <a:pt x="27987" y="262115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668"/>
            <p:cNvSpPr/>
            <p:nvPr>
              <p:custDataLst>
                <p:tags r:id="rId143"/>
              </p:custDataLst>
            </p:nvPr>
          </p:nvSpPr>
          <p:spPr>
            <a:xfrm>
              <a:off x="967644" y="1364171"/>
              <a:ext cx="137257" cy="394239"/>
            </a:xfrm>
            <a:custGeom>
              <a:avLst/>
              <a:gdLst/>
              <a:ahLst/>
              <a:cxnLst/>
              <a:rect l="0" t="0" r="0" b="0"/>
              <a:pathLst>
                <a:path w="137257" h="394239">
                  <a:moveTo>
                    <a:pt x="99156" y="26479"/>
                  </a:moveTo>
                  <a:lnTo>
                    <a:pt x="99156" y="26479"/>
                  </a:lnTo>
                  <a:lnTo>
                    <a:pt x="99156" y="16366"/>
                  </a:lnTo>
                  <a:lnTo>
                    <a:pt x="97039" y="13387"/>
                  </a:lnTo>
                  <a:lnTo>
                    <a:pt x="93512" y="11401"/>
                  </a:lnTo>
                  <a:lnTo>
                    <a:pt x="89043" y="10077"/>
                  </a:lnTo>
                  <a:lnTo>
                    <a:pt x="86064" y="8136"/>
                  </a:lnTo>
                  <a:lnTo>
                    <a:pt x="84078" y="5784"/>
                  </a:lnTo>
                  <a:lnTo>
                    <a:pt x="82754" y="3157"/>
                  </a:lnTo>
                  <a:lnTo>
                    <a:pt x="72816" y="239"/>
                  </a:lnTo>
                  <a:lnTo>
                    <a:pt x="59933" y="0"/>
                  </a:lnTo>
                  <a:lnTo>
                    <a:pt x="34463" y="11298"/>
                  </a:lnTo>
                  <a:lnTo>
                    <a:pt x="16252" y="25391"/>
                  </a:lnTo>
                  <a:lnTo>
                    <a:pt x="2508" y="42972"/>
                  </a:lnTo>
                  <a:lnTo>
                    <a:pt x="815" y="58151"/>
                  </a:lnTo>
                  <a:lnTo>
                    <a:pt x="5812" y="81724"/>
                  </a:lnTo>
                  <a:lnTo>
                    <a:pt x="21090" y="115128"/>
                  </a:lnTo>
                  <a:lnTo>
                    <a:pt x="52983" y="155574"/>
                  </a:lnTo>
                  <a:lnTo>
                    <a:pt x="59993" y="201628"/>
                  </a:lnTo>
                  <a:lnTo>
                    <a:pt x="57761" y="212979"/>
                  </a:lnTo>
                  <a:lnTo>
                    <a:pt x="55685" y="217487"/>
                  </a:lnTo>
                  <a:lnTo>
                    <a:pt x="47732" y="225319"/>
                  </a:lnTo>
                  <a:lnTo>
                    <a:pt x="37143" y="231269"/>
                  </a:lnTo>
                  <a:lnTo>
                    <a:pt x="11915" y="235402"/>
                  </a:lnTo>
                  <a:lnTo>
                    <a:pt x="4643" y="232928"/>
                  </a:lnTo>
                  <a:lnTo>
                    <a:pt x="1223" y="230787"/>
                  </a:lnTo>
                  <a:lnTo>
                    <a:pt x="0" y="228301"/>
                  </a:lnTo>
                  <a:lnTo>
                    <a:pt x="244" y="225585"/>
                  </a:lnTo>
                  <a:lnTo>
                    <a:pt x="1465" y="222716"/>
                  </a:lnTo>
                  <a:lnTo>
                    <a:pt x="3337" y="220804"/>
                  </a:lnTo>
                  <a:lnTo>
                    <a:pt x="8239" y="218679"/>
                  </a:lnTo>
                  <a:lnTo>
                    <a:pt x="16768" y="220557"/>
                  </a:lnTo>
                  <a:lnTo>
                    <a:pt x="22006" y="222539"/>
                  </a:lnTo>
                  <a:lnTo>
                    <a:pt x="30647" y="230386"/>
                  </a:lnTo>
                  <a:lnTo>
                    <a:pt x="34434" y="235442"/>
                  </a:lnTo>
                  <a:lnTo>
                    <a:pt x="38641" y="249526"/>
                  </a:lnTo>
                  <a:lnTo>
                    <a:pt x="39452" y="266369"/>
                  </a:lnTo>
                  <a:lnTo>
                    <a:pt x="31349" y="300231"/>
                  </a:lnTo>
                  <a:lnTo>
                    <a:pt x="17515" y="340674"/>
                  </a:lnTo>
                  <a:lnTo>
                    <a:pt x="15246" y="355210"/>
                  </a:lnTo>
                  <a:lnTo>
                    <a:pt x="17060" y="368726"/>
                  </a:lnTo>
                  <a:lnTo>
                    <a:pt x="24031" y="385413"/>
                  </a:lnTo>
                  <a:lnTo>
                    <a:pt x="26848" y="389593"/>
                  </a:lnTo>
                  <a:lnTo>
                    <a:pt x="44089" y="394238"/>
                  </a:lnTo>
                  <a:lnTo>
                    <a:pt x="77901" y="394031"/>
                  </a:lnTo>
                  <a:lnTo>
                    <a:pt x="102383" y="387266"/>
                  </a:lnTo>
                  <a:lnTo>
                    <a:pt x="137256" y="369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669"/>
            <p:cNvSpPr/>
            <p:nvPr>
              <p:custDataLst>
                <p:tags r:id="rId144"/>
              </p:custDataLst>
            </p:nvPr>
          </p:nvSpPr>
          <p:spPr>
            <a:xfrm>
              <a:off x="1164392" y="1430306"/>
              <a:ext cx="121484" cy="253851"/>
            </a:xfrm>
            <a:custGeom>
              <a:avLst/>
              <a:gdLst/>
              <a:ahLst/>
              <a:cxnLst/>
              <a:rect l="0" t="0" r="0" b="0"/>
              <a:pathLst>
                <a:path w="121484" h="253851">
                  <a:moveTo>
                    <a:pt x="83383" y="27019"/>
                  </a:moveTo>
                  <a:lnTo>
                    <a:pt x="83383" y="27019"/>
                  </a:lnTo>
                  <a:lnTo>
                    <a:pt x="83383" y="10617"/>
                  </a:lnTo>
                  <a:lnTo>
                    <a:pt x="75182" y="0"/>
                  </a:lnTo>
                  <a:lnTo>
                    <a:pt x="73682" y="540"/>
                  </a:lnTo>
                  <a:lnTo>
                    <a:pt x="69194" y="3962"/>
                  </a:lnTo>
                  <a:lnTo>
                    <a:pt x="38245" y="47390"/>
                  </a:lnTo>
                  <a:lnTo>
                    <a:pt x="21001" y="80001"/>
                  </a:lnTo>
                  <a:lnTo>
                    <a:pt x="10689" y="118329"/>
                  </a:lnTo>
                  <a:lnTo>
                    <a:pt x="546" y="164099"/>
                  </a:lnTo>
                  <a:lnTo>
                    <a:pt x="0" y="182135"/>
                  </a:lnTo>
                  <a:lnTo>
                    <a:pt x="6701" y="215031"/>
                  </a:lnTo>
                  <a:lnTo>
                    <a:pt x="16141" y="235463"/>
                  </a:lnTo>
                  <a:lnTo>
                    <a:pt x="22680" y="242182"/>
                  </a:lnTo>
                  <a:lnTo>
                    <a:pt x="38412" y="249647"/>
                  </a:lnTo>
                  <a:lnTo>
                    <a:pt x="70176" y="253850"/>
                  </a:lnTo>
                  <a:lnTo>
                    <a:pt x="96286" y="250038"/>
                  </a:lnTo>
                  <a:lnTo>
                    <a:pt x="121483" y="236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670"/>
            <p:cNvSpPr/>
            <p:nvPr>
              <p:custDataLst>
                <p:tags r:id="rId145"/>
              </p:custDataLst>
            </p:nvPr>
          </p:nvSpPr>
          <p:spPr>
            <a:xfrm>
              <a:off x="1373040" y="1430074"/>
              <a:ext cx="103336" cy="126387"/>
            </a:xfrm>
            <a:custGeom>
              <a:avLst/>
              <a:gdLst/>
              <a:ahLst/>
              <a:cxnLst/>
              <a:rect l="0" t="0" r="0" b="0"/>
              <a:pathLst>
                <a:path w="103336" h="126387">
                  <a:moveTo>
                    <a:pt x="17610" y="8201"/>
                  </a:moveTo>
                  <a:lnTo>
                    <a:pt x="17610" y="8201"/>
                  </a:lnTo>
                  <a:lnTo>
                    <a:pt x="12553" y="8201"/>
                  </a:lnTo>
                  <a:lnTo>
                    <a:pt x="11064" y="7143"/>
                  </a:lnTo>
                  <a:lnTo>
                    <a:pt x="10071" y="5379"/>
                  </a:lnTo>
                  <a:lnTo>
                    <a:pt x="9409" y="3145"/>
                  </a:lnTo>
                  <a:lnTo>
                    <a:pt x="7909" y="1655"/>
                  </a:lnTo>
                  <a:lnTo>
                    <a:pt x="3421" y="0"/>
                  </a:lnTo>
                  <a:lnTo>
                    <a:pt x="1800" y="617"/>
                  </a:lnTo>
                  <a:lnTo>
                    <a:pt x="720" y="2087"/>
                  </a:lnTo>
                  <a:lnTo>
                    <a:pt x="0" y="4125"/>
                  </a:lnTo>
                  <a:lnTo>
                    <a:pt x="4043" y="17106"/>
                  </a:lnTo>
                  <a:lnTo>
                    <a:pt x="15949" y="40456"/>
                  </a:lnTo>
                  <a:lnTo>
                    <a:pt x="48986" y="82570"/>
                  </a:lnTo>
                  <a:lnTo>
                    <a:pt x="80860" y="121717"/>
                  </a:lnTo>
                  <a:lnTo>
                    <a:pt x="82001" y="125153"/>
                  </a:lnTo>
                  <a:lnTo>
                    <a:pt x="83821" y="126386"/>
                  </a:lnTo>
                  <a:lnTo>
                    <a:pt x="103335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671"/>
            <p:cNvSpPr/>
            <p:nvPr>
              <p:custDataLst>
                <p:tags r:id="rId146"/>
              </p:custDataLst>
            </p:nvPr>
          </p:nvSpPr>
          <p:spPr>
            <a:xfrm>
              <a:off x="1457409" y="1438275"/>
              <a:ext cx="75724" cy="215404"/>
            </a:xfrm>
            <a:custGeom>
              <a:avLst/>
              <a:gdLst/>
              <a:ahLst/>
              <a:cxnLst/>
              <a:rect l="0" t="0" r="0" b="0"/>
              <a:pathLst>
                <a:path w="75724" h="215404">
                  <a:moveTo>
                    <a:pt x="66591" y="0"/>
                  </a:moveTo>
                  <a:lnTo>
                    <a:pt x="66591" y="0"/>
                  </a:lnTo>
                  <a:lnTo>
                    <a:pt x="75723" y="0"/>
                  </a:lnTo>
                  <a:lnTo>
                    <a:pt x="29056" y="47058"/>
                  </a:lnTo>
                  <a:lnTo>
                    <a:pt x="16311" y="56982"/>
                  </a:lnTo>
                  <a:lnTo>
                    <a:pt x="10846" y="60213"/>
                  </a:lnTo>
                  <a:lnTo>
                    <a:pt x="7203" y="64484"/>
                  </a:lnTo>
                  <a:lnTo>
                    <a:pt x="3155" y="74873"/>
                  </a:lnTo>
                  <a:lnTo>
                    <a:pt x="106" y="116545"/>
                  </a:lnTo>
                  <a:lnTo>
                    <a:pt x="0" y="134348"/>
                  </a:lnTo>
                  <a:lnTo>
                    <a:pt x="15005" y="178284"/>
                  </a:lnTo>
                  <a:lnTo>
                    <a:pt x="18811" y="215403"/>
                  </a:lnTo>
                  <a:lnTo>
                    <a:pt x="18897" y="212857"/>
                  </a:lnTo>
                  <a:lnTo>
                    <a:pt x="19979" y="211755"/>
                  </a:lnTo>
                  <a:lnTo>
                    <a:pt x="2849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672"/>
            <p:cNvSpPr/>
            <p:nvPr>
              <p:custDataLst>
                <p:tags r:id="rId147"/>
              </p:custDataLst>
            </p:nvPr>
          </p:nvSpPr>
          <p:spPr>
            <a:xfrm>
              <a:off x="1562100" y="16287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8410" y="52703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673"/>
            <p:cNvSpPr/>
            <p:nvPr>
              <p:custDataLst>
                <p:tags r:id="rId148"/>
              </p:custDataLst>
            </p:nvPr>
          </p:nvSpPr>
          <p:spPr>
            <a:xfrm>
              <a:off x="1790700" y="16859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7517" y="15209"/>
                  </a:lnTo>
                  <a:lnTo>
                    <a:pt x="23519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674"/>
            <p:cNvSpPr/>
            <p:nvPr>
              <p:custDataLst>
                <p:tags r:id="rId149"/>
              </p:custDataLst>
            </p:nvPr>
          </p:nvSpPr>
          <p:spPr>
            <a:xfrm>
              <a:off x="1962150" y="1457325"/>
              <a:ext cx="161926" cy="190501"/>
            </a:xfrm>
            <a:custGeom>
              <a:avLst/>
              <a:gdLst/>
              <a:ahLst/>
              <a:cxnLst/>
              <a:rect l="0" t="0" r="0" b="0"/>
              <a:pathLst>
                <a:path w="161926" h="190501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22120" y="8467"/>
                  </a:lnTo>
                  <a:lnTo>
                    <a:pt x="36188" y="31084"/>
                  </a:lnTo>
                  <a:lnTo>
                    <a:pt x="60535" y="72227"/>
                  </a:lnTo>
                  <a:lnTo>
                    <a:pt x="87321" y="115763"/>
                  </a:lnTo>
                  <a:lnTo>
                    <a:pt x="100193" y="132942"/>
                  </a:lnTo>
                  <a:lnTo>
                    <a:pt x="123173" y="155572"/>
                  </a:lnTo>
                  <a:lnTo>
                    <a:pt x="141492" y="182660"/>
                  </a:lnTo>
                  <a:lnTo>
                    <a:pt x="1619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675"/>
            <p:cNvSpPr/>
            <p:nvPr>
              <p:custDataLst>
                <p:tags r:id="rId150"/>
              </p:custDataLst>
            </p:nvPr>
          </p:nvSpPr>
          <p:spPr>
            <a:xfrm>
              <a:off x="2019300" y="1439599"/>
              <a:ext cx="114301" cy="201817"/>
            </a:xfrm>
            <a:custGeom>
              <a:avLst/>
              <a:gdLst/>
              <a:ahLst/>
              <a:cxnLst/>
              <a:rect l="0" t="0" r="0" b="0"/>
              <a:pathLst>
                <a:path w="114301" h="201817">
                  <a:moveTo>
                    <a:pt x="114300" y="8201"/>
                  </a:moveTo>
                  <a:lnTo>
                    <a:pt x="114300" y="8201"/>
                  </a:lnTo>
                  <a:lnTo>
                    <a:pt x="114300" y="0"/>
                  </a:lnTo>
                  <a:lnTo>
                    <a:pt x="109244" y="4125"/>
                  </a:lnTo>
                  <a:lnTo>
                    <a:pt x="98053" y="23663"/>
                  </a:lnTo>
                  <a:lnTo>
                    <a:pt x="82501" y="66133"/>
                  </a:lnTo>
                  <a:lnTo>
                    <a:pt x="63846" y="108362"/>
                  </a:lnTo>
                  <a:lnTo>
                    <a:pt x="40716" y="150165"/>
                  </a:lnTo>
                  <a:lnTo>
                    <a:pt x="19528" y="186688"/>
                  </a:lnTo>
                  <a:lnTo>
                    <a:pt x="7432" y="200198"/>
                  </a:lnTo>
                  <a:lnTo>
                    <a:pt x="4955" y="201816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676"/>
            <p:cNvSpPr/>
            <p:nvPr>
              <p:custDataLst>
                <p:tags r:id="rId151"/>
              </p:custDataLst>
            </p:nvPr>
          </p:nvSpPr>
          <p:spPr>
            <a:xfrm>
              <a:off x="2200275" y="1609725"/>
              <a:ext cx="5489" cy="76201"/>
            </a:xfrm>
            <a:custGeom>
              <a:avLst/>
              <a:gdLst/>
              <a:ahLst/>
              <a:cxnLst/>
              <a:rect l="0" t="0" r="0" b="0"/>
              <a:pathLst>
                <a:path w="5489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7604"/>
                  </a:lnTo>
                  <a:lnTo>
                    <a:pt x="4717" y="10361"/>
                  </a:lnTo>
                  <a:lnTo>
                    <a:pt x="2097" y="16247"/>
                  </a:lnTo>
                  <a:lnTo>
                    <a:pt x="16" y="6324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826"/>
          <p:cNvGrpSpPr/>
          <p:nvPr/>
        </p:nvGrpSpPr>
        <p:grpSpPr>
          <a:xfrm>
            <a:off x="2900039" y="1352550"/>
            <a:ext cx="1462412" cy="400051"/>
            <a:chOff x="2900039" y="1352550"/>
            <a:chExt cx="1462412" cy="400051"/>
          </a:xfrm>
        </p:grpSpPr>
        <p:sp>
          <p:nvSpPr>
            <p:cNvPr id="47" name="SMARTInkShape-4677"/>
            <p:cNvSpPr/>
            <p:nvPr>
              <p:custDataLst>
                <p:tags r:id="rId130"/>
              </p:custDataLst>
            </p:nvPr>
          </p:nvSpPr>
          <p:spPr>
            <a:xfrm>
              <a:off x="4286250" y="1628775"/>
              <a:ext cx="76201" cy="17727"/>
            </a:xfrm>
            <a:custGeom>
              <a:avLst/>
              <a:gdLst/>
              <a:ahLst/>
              <a:cxnLst/>
              <a:rect l="0" t="0" r="0" b="0"/>
              <a:pathLst>
                <a:path w="76201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6071"/>
                  </a:lnTo>
                  <a:lnTo>
                    <a:pt x="10113" y="17726"/>
                  </a:lnTo>
                  <a:lnTo>
                    <a:pt x="17900" y="15639"/>
                  </a:lnTo>
                  <a:lnTo>
                    <a:pt x="36580" y="567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678"/>
            <p:cNvSpPr/>
            <p:nvPr>
              <p:custDataLst>
                <p:tags r:id="rId131"/>
              </p:custDataLst>
            </p:nvPr>
          </p:nvSpPr>
          <p:spPr>
            <a:xfrm>
              <a:off x="4105275" y="1600200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54328" y="10361"/>
                  </a:lnTo>
                  <a:lnTo>
                    <a:pt x="49545" y="18363"/>
                  </a:lnTo>
                  <a:lnTo>
                    <a:pt x="39845" y="3860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679"/>
            <p:cNvSpPr/>
            <p:nvPr>
              <p:custDataLst>
                <p:tags r:id="rId132"/>
              </p:custDataLst>
            </p:nvPr>
          </p:nvSpPr>
          <p:spPr>
            <a:xfrm>
              <a:off x="3876675" y="1352550"/>
              <a:ext cx="76153" cy="276226"/>
            </a:xfrm>
            <a:custGeom>
              <a:avLst/>
              <a:gdLst/>
              <a:ahLst/>
              <a:cxnLst/>
              <a:rect l="0" t="0" r="0" b="0"/>
              <a:pathLst>
                <a:path w="76153" h="27622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60882" y="45761"/>
                  </a:lnTo>
                  <a:lnTo>
                    <a:pt x="73451" y="82749"/>
                  </a:lnTo>
                  <a:lnTo>
                    <a:pt x="75657" y="128294"/>
                  </a:lnTo>
                  <a:lnTo>
                    <a:pt x="76039" y="165483"/>
                  </a:lnTo>
                  <a:lnTo>
                    <a:pt x="76152" y="193201"/>
                  </a:lnTo>
                  <a:lnTo>
                    <a:pt x="66073" y="219875"/>
                  </a:lnTo>
                  <a:lnTo>
                    <a:pt x="39619" y="259893"/>
                  </a:lnTo>
                  <a:lnTo>
                    <a:pt x="32763" y="26533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680"/>
            <p:cNvSpPr/>
            <p:nvPr>
              <p:custDataLst>
                <p:tags r:id="rId133"/>
              </p:custDataLst>
            </p:nvPr>
          </p:nvSpPr>
          <p:spPr>
            <a:xfrm>
              <a:off x="3743325" y="1563424"/>
              <a:ext cx="95251" cy="91885"/>
            </a:xfrm>
            <a:custGeom>
              <a:avLst/>
              <a:gdLst/>
              <a:ahLst/>
              <a:cxnLst/>
              <a:rect l="0" t="0" r="0" b="0"/>
              <a:pathLst>
                <a:path w="95251" h="91885">
                  <a:moveTo>
                    <a:pt x="0" y="8201"/>
                  </a:moveTo>
                  <a:lnTo>
                    <a:pt x="0" y="8201"/>
                  </a:lnTo>
                  <a:lnTo>
                    <a:pt x="8201" y="8201"/>
                  </a:lnTo>
                  <a:lnTo>
                    <a:pt x="8642" y="7143"/>
                  </a:lnTo>
                  <a:lnTo>
                    <a:pt x="9132" y="3145"/>
                  </a:lnTo>
                  <a:lnTo>
                    <a:pt x="10322" y="1655"/>
                  </a:lnTo>
                  <a:lnTo>
                    <a:pt x="14465" y="0"/>
                  </a:lnTo>
                  <a:lnTo>
                    <a:pt x="17052" y="617"/>
                  </a:lnTo>
                  <a:lnTo>
                    <a:pt x="25749" y="6542"/>
                  </a:lnTo>
                  <a:lnTo>
                    <a:pt x="31905" y="12050"/>
                  </a:lnTo>
                  <a:lnTo>
                    <a:pt x="35347" y="20848"/>
                  </a:lnTo>
                  <a:lnTo>
                    <a:pt x="36264" y="26157"/>
                  </a:lnTo>
                  <a:lnTo>
                    <a:pt x="34462" y="37701"/>
                  </a:lnTo>
                  <a:lnTo>
                    <a:pt x="21746" y="67589"/>
                  </a:lnTo>
                  <a:lnTo>
                    <a:pt x="12252" y="83589"/>
                  </a:lnTo>
                  <a:lnTo>
                    <a:pt x="11343" y="87035"/>
                  </a:lnTo>
                  <a:lnTo>
                    <a:pt x="11795" y="89332"/>
                  </a:lnTo>
                  <a:lnTo>
                    <a:pt x="13155" y="90863"/>
                  </a:lnTo>
                  <a:lnTo>
                    <a:pt x="15120" y="91884"/>
                  </a:lnTo>
                  <a:lnTo>
                    <a:pt x="33055" y="88265"/>
                  </a:lnTo>
                  <a:lnTo>
                    <a:pt x="95250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681"/>
            <p:cNvSpPr/>
            <p:nvPr>
              <p:custDataLst>
                <p:tags r:id="rId134"/>
              </p:custDataLst>
            </p:nvPr>
          </p:nvSpPr>
          <p:spPr>
            <a:xfrm>
              <a:off x="3602067" y="1393298"/>
              <a:ext cx="103159" cy="206903"/>
            </a:xfrm>
            <a:custGeom>
              <a:avLst/>
              <a:gdLst/>
              <a:ahLst/>
              <a:cxnLst/>
              <a:rect l="0" t="0" r="0" b="0"/>
              <a:pathLst>
                <a:path w="103159" h="206903">
                  <a:moveTo>
                    <a:pt x="103158" y="16402"/>
                  </a:moveTo>
                  <a:lnTo>
                    <a:pt x="103158" y="16402"/>
                  </a:lnTo>
                  <a:lnTo>
                    <a:pt x="103158" y="0"/>
                  </a:lnTo>
                  <a:lnTo>
                    <a:pt x="103158" y="3193"/>
                  </a:lnTo>
                  <a:lnTo>
                    <a:pt x="76643" y="46326"/>
                  </a:lnTo>
                  <a:lnTo>
                    <a:pt x="53400" y="89957"/>
                  </a:lnTo>
                  <a:lnTo>
                    <a:pt x="38673" y="113691"/>
                  </a:lnTo>
                  <a:lnTo>
                    <a:pt x="19159" y="155211"/>
                  </a:lnTo>
                  <a:lnTo>
                    <a:pt x="808" y="201440"/>
                  </a:lnTo>
                  <a:lnTo>
                    <a:pt x="0" y="203260"/>
                  </a:lnTo>
                  <a:lnTo>
                    <a:pt x="519" y="204474"/>
                  </a:lnTo>
                  <a:lnTo>
                    <a:pt x="7908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682"/>
            <p:cNvSpPr/>
            <p:nvPr>
              <p:custDataLst>
                <p:tags r:id="rId135"/>
              </p:custDataLst>
            </p:nvPr>
          </p:nvSpPr>
          <p:spPr>
            <a:xfrm>
              <a:off x="3543300" y="1381125"/>
              <a:ext cx="161926" cy="219076"/>
            </a:xfrm>
            <a:custGeom>
              <a:avLst/>
              <a:gdLst/>
              <a:ahLst/>
              <a:cxnLst/>
              <a:rect l="0" t="0" r="0" b="0"/>
              <a:pathLst>
                <a:path w="161926" h="2190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8467"/>
                  </a:lnTo>
                  <a:lnTo>
                    <a:pt x="17305" y="21755"/>
                  </a:lnTo>
                  <a:lnTo>
                    <a:pt x="49880" y="61931"/>
                  </a:lnTo>
                  <a:lnTo>
                    <a:pt x="73470" y="101251"/>
                  </a:lnTo>
                  <a:lnTo>
                    <a:pt x="108019" y="145214"/>
                  </a:lnTo>
                  <a:lnTo>
                    <a:pt x="134927" y="187986"/>
                  </a:lnTo>
                  <a:lnTo>
                    <a:pt x="147223" y="205983"/>
                  </a:lnTo>
                  <a:lnTo>
                    <a:pt x="1619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83"/>
            <p:cNvSpPr/>
            <p:nvPr>
              <p:custDataLst>
                <p:tags r:id="rId136"/>
              </p:custDataLst>
            </p:nvPr>
          </p:nvSpPr>
          <p:spPr>
            <a:xfrm>
              <a:off x="3333750" y="1666875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46567" y="9721"/>
                  </a:lnTo>
                  <a:lnTo>
                    <a:pt x="38962" y="3039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684"/>
            <p:cNvSpPr/>
            <p:nvPr>
              <p:custDataLst>
                <p:tags r:id="rId137"/>
              </p:custDataLst>
            </p:nvPr>
          </p:nvSpPr>
          <p:spPr>
            <a:xfrm>
              <a:off x="3201724" y="1572133"/>
              <a:ext cx="103452" cy="103631"/>
            </a:xfrm>
            <a:custGeom>
              <a:avLst/>
              <a:gdLst/>
              <a:ahLst/>
              <a:cxnLst/>
              <a:rect l="0" t="0" r="0" b="0"/>
              <a:pathLst>
                <a:path w="103452" h="103631">
                  <a:moveTo>
                    <a:pt x="8201" y="18542"/>
                  </a:moveTo>
                  <a:lnTo>
                    <a:pt x="8201" y="18542"/>
                  </a:lnTo>
                  <a:lnTo>
                    <a:pt x="0" y="18542"/>
                  </a:lnTo>
                  <a:lnTo>
                    <a:pt x="4125" y="13486"/>
                  </a:lnTo>
                  <a:lnTo>
                    <a:pt x="12050" y="5285"/>
                  </a:lnTo>
                  <a:lnTo>
                    <a:pt x="20848" y="2067"/>
                  </a:lnTo>
                  <a:lnTo>
                    <a:pt x="43743" y="0"/>
                  </a:lnTo>
                  <a:lnTo>
                    <a:pt x="53278" y="2540"/>
                  </a:lnTo>
                  <a:lnTo>
                    <a:pt x="57302" y="4699"/>
                  </a:lnTo>
                  <a:lnTo>
                    <a:pt x="58927" y="8255"/>
                  </a:lnTo>
                  <a:lnTo>
                    <a:pt x="57910" y="17851"/>
                  </a:lnTo>
                  <a:lnTo>
                    <a:pt x="36609" y="60150"/>
                  </a:lnTo>
                  <a:lnTo>
                    <a:pt x="27202" y="80612"/>
                  </a:lnTo>
                  <a:lnTo>
                    <a:pt x="21937" y="89520"/>
                  </a:lnTo>
                  <a:lnTo>
                    <a:pt x="19598" y="97007"/>
                  </a:lnTo>
                  <a:lnTo>
                    <a:pt x="20032" y="99427"/>
                  </a:lnTo>
                  <a:lnTo>
                    <a:pt x="21380" y="101041"/>
                  </a:lnTo>
                  <a:lnTo>
                    <a:pt x="23337" y="102116"/>
                  </a:lnTo>
                  <a:lnTo>
                    <a:pt x="41261" y="103630"/>
                  </a:lnTo>
                  <a:lnTo>
                    <a:pt x="103451" y="8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685"/>
            <p:cNvSpPr/>
            <p:nvPr>
              <p:custDataLst>
                <p:tags r:id="rId138"/>
              </p:custDataLst>
            </p:nvPr>
          </p:nvSpPr>
          <p:spPr>
            <a:xfrm>
              <a:off x="3116158" y="1371600"/>
              <a:ext cx="93768" cy="257176"/>
            </a:xfrm>
            <a:custGeom>
              <a:avLst/>
              <a:gdLst/>
              <a:ahLst/>
              <a:cxnLst/>
              <a:rect l="0" t="0" r="0" b="0"/>
              <a:pathLst>
                <a:path w="93768" h="257176">
                  <a:moveTo>
                    <a:pt x="93767" y="0"/>
                  </a:moveTo>
                  <a:lnTo>
                    <a:pt x="93767" y="0"/>
                  </a:lnTo>
                  <a:lnTo>
                    <a:pt x="76433" y="0"/>
                  </a:lnTo>
                  <a:lnTo>
                    <a:pt x="39114" y="35648"/>
                  </a:lnTo>
                  <a:lnTo>
                    <a:pt x="32435" y="45124"/>
                  </a:lnTo>
                  <a:lnTo>
                    <a:pt x="14148" y="88018"/>
                  </a:lnTo>
                  <a:lnTo>
                    <a:pt x="3522" y="131731"/>
                  </a:lnTo>
                  <a:lnTo>
                    <a:pt x="0" y="156389"/>
                  </a:lnTo>
                  <a:lnTo>
                    <a:pt x="6848" y="199787"/>
                  </a:lnTo>
                  <a:lnTo>
                    <a:pt x="7995" y="244942"/>
                  </a:lnTo>
                  <a:lnTo>
                    <a:pt x="8042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686"/>
            <p:cNvSpPr/>
            <p:nvPr>
              <p:custDataLst>
                <p:tags r:id="rId139"/>
              </p:custDataLst>
            </p:nvPr>
          </p:nvSpPr>
          <p:spPr>
            <a:xfrm>
              <a:off x="3039799" y="1394687"/>
              <a:ext cx="65352" cy="119789"/>
            </a:xfrm>
            <a:custGeom>
              <a:avLst/>
              <a:gdLst/>
              <a:ahLst/>
              <a:cxnLst/>
              <a:rect l="0" t="0" r="0" b="0"/>
              <a:pathLst>
                <a:path w="65352" h="119789">
                  <a:moveTo>
                    <a:pt x="8201" y="5488"/>
                  </a:moveTo>
                  <a:lnTo>
                    <a:pt x="8201" y="5488"/>
                  </a:lnTo>
                  <a:lnTo>
                    <a:pt x="3145" y="432"/>
                  </a:lnTo>
                  <a:lnTo>
                    <a:pt x="1655" y="0"/>
                  </a:lnTo>
                  <a:lnTo>
                    <a:pt x="662" y="771"/>
                  </a:lnTo>
                  <a:lnTo>
                    <a:pt x="0" y="2344"/>
                  </a:lnTo>
                  <a:lnTo>
                    <a:pt x="4125" y="14669"/>
                  </a:lnTo>
                  <a:lnTo>
                    <a:pt x="16059" y="37797"/>
                  </a:lnTo>
                  <a:lnTo>
                    <a:pt x="43743" y="79175"/>
                  </a:lnTo>
                  <a:lnTo>
                    <a:pt x="65351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687"/>
            <p:cNvSpPr/>
            <p:nvPr>
              <p:custDataLst>
                <p:tags r:id="rId140"/>
              </p:custDataLst>
            </p:nvPr>
          </p:nvSpPr>
          <p:spPr>
            <a:xfrm>
              <a:off x="2900039" y="1353874"/>
              <a:ext cx="81287" cy="288033"/>
            </a:xfrm>
            <a:custGeom>
              <a:avLst/>
              <a:gdLst/>
              <a:ahLst/>
              <a:cxnLst/>
              <a:rect l="0" t="0" r="0" b="0"/>
              <a:pathLst>
                <a:path w="81287" h="288033">
                  <a:moveTo>
                    <a:pt x="81286" y="8201"/>
                  </a:moveTo>
                  <a:lnTo>
                    <a:pt x="81286" y="8201"/>
                  </a:lnTo>
                  <a:lnTo>
                    <a:pt x="76230" y="3145"/>
                  </a:lnTo>
                  <a:lnTo>
                    <a:pt x="70925" y="662"/>
                  </a:lnTo>
                  <a:lnTo>
                    <a:pt x="68029" y="0"/>
                  </a:lnTo>
                  <a:lnTo>
                    <a:pt x="59166" y="4909"/>
                  </a:lnTo>
                  <a:lnTo>
                    <a:pt x="42277" y="22395"/>
                  </a:lnTo>
                  <a:lnTo>
                    <a:pt x="31140" y="39909"/>
                  </a:lnTo>
                  <a:lnTo>
                    <a:pt x="15367" y="85647"/>
                  </a:lnTo>
                  <a:lnTo>
                    <a:pt x="7117" y="125334"/>
                  </a:lnTo>
                  <a:lnTo>
                    <a:pt x="0" y="160102"/>
                  </a:lnTo>
                  <a:lnTo>
                    <a:pt x="3768" y="196917"/>
                  </a:lnTo>
                  <a:lnTo>
                    <a:pt x="4826" y="233979"/>
                  </a:lnTo>
                  <a:lnTo>
                    <a:pt x="15122" y="257837"/>
                  </a:lnTo>
                  <a:lnTo>
                    <a:pt x="36602" y="286661"/>
                  </a:lnTo>
                  <a:lnTo>
                    <a:pt x="41972" y="288032"/>
                  </a:lnTo>
                  <a:lnTo>
                    <a:pt x="71761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827"/>
          <p:cNvGrpSpPr/>
          <p:nvPr/>
        </p:nvGrpSpPr>
        <p:grpSpPr>
          <a:xfrm>
            <a:off x="4629150" y="1571625"/>
            <a:ext cx="466726" cy="104776"/>
            <a:chOff x="4629150" y="1571625"/>
            <a:chExt cx="466726" cy="104776"/>
          </a:xfrm>
        </p:grpSpPr>
        <p:sp>
          <p:nvSpPr>
            <p:cNvPr id="59" name="SMARTInkShape-4688"/>
            <p:cNvSpPr/>
            <p:nvPr>
              <p:custDataLst>
                <p:tags r:id="rId127"/>
              </p:custDataLst>
            </p:nvPr>
          </p:nvSpPr>
          <p:spPr>
            <a:xfrm>
              <a:off x="5029200" y="1581150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66675" y="0"/>
                  </a:moveTo>
                  <a:lnTo>
                    <a:pt x="66675" y="0"/>
                  </a:lnTo>
                  <a:lnTo>
                    <a:pt x="65617" y="9721"/>
                  </a:lnTo>
                  <a:lnTo>
                    <a:pt x="53418" y="4384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689"/>
            <p:cNvSpPr/>
            <p:nvPr>
              <p:custDataLst>
                <p:tags r:id="rId128"/>
              </p:custDataLst>
            </p:nvPr>
          </p:nvSpPr>
          <p:spPr>
            <a:xfrm>
              <a:off x="4924425" y="1571625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690"/>
            <p:cNvSpPr/>
            <p:nvPr>
              <p:custDataLst>
                <p:tags r:id="rId129"/>
              </p:custDataLst>
            </p:nvPr>
          </p:nvSpPr>
          <p:spPr>
            <a:xfrm>
              <a:off x="4629150" y="15906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4678" y="84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828"/>
          <p:cNvGrpSpPr/>
          <p:nvPr/>
        </p:nvGrpSpPr>
        <p:grpSpPr>
          <a:xfrm>
            <a:off x="5402247" y="1296184"/>
            <a:ext cx="1358592" cy="418317"/>
            <a:chOff x="5402247" y="1296184"/>
            <a:chExt cx="1358592" cy="418317"/>
          </a:xfrm>
        </p:grpSpPr>
        <p:sp>
          <p:nvSpPr>
            <p:cNvPr id="63" name="SMARTInkShape-4691"/>
            <p:cNvSpPr/>
            <p:nvPr>
              <p:custDataLst>
                <p:tags r:id="rId117"/>
              </p:custDataLst>
            </p:nvPr>
          </p:nvSpPr>
          <p:spPr>
            <a:xfrm>
              <a:off x="5867400" y="1600200"/>
              <a:ext cx="34064" cy="76201"/>
            </a:xfrm>
            <a:custGeom>
              <a:avLst/>
              <a:gdLst/>
              <a:ahLst/>
              <a:cxnLst/>
              <a:rect l="0" t="0" r="0" b="0"/>
              <a:pathLst>
                <a:path w="34064" h="76201">
                  <a:moveTo>
                    <a:pt x="28575" y="0"/>
                  </a:moveTo>
                  <a:lnTo>
                    <a:pt x="28575" y="0"/>
                  </a:lnTo>
                  <a:lnTo>
                    <a:pt x="33631" y="10113"/>
                  </a:lnTo>
                  <a:lnTo>
                    <a:pt x="34063" y="14150"/>
                  </a:lnTo>
                  <a:lnTo>
                    <a:pt x="27079" y="4237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692"/>
            <p:cNvSpPr/>
            <p:nvPr>
              <p:custDataLst>
                <p:tags r:id="rId118"/>
              </p:custDataLst>
            </p:nvPr>
          </p:nvSpPr>
          <p:spPr>
            <a:xfrm>
              <a:off x="6096000" y="1400175"/>
              <a:ext cx="142876" cy="200026"/>
            </a:xfrm>
            <a:custGeom>
              <a:avLst/>
              <a:gdLst/>
              <a:ahLst/>
              <a:cxnLst/>
              <a:rect l="0" t="0" r="0" b="0"/>
              <a:pathLst>
                <a:path w="142876" h="2000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10759" y="15209"/>
                  </a:lnTo>
                  <a:lnTo>
                    <a:pt x="40530" y="55402"/>
                  </a:lnTo>
                  <a:lnTo>
                    <a:pt x="69037" y="94905"/>
                  </a:lnTo>
                  <a:lnTo>
                    <a:pt x="96711" y="138113"/>
                  </a:lnTo>
                  <a:lnTo>
                    <a:pt x="1428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693"/>
            <p:cNvSpPr/>
            <p:nvPr>
              <p:custDataLst>
                <p:tags r:id="rId119"/>
              </p:custDataLst>
            </p:nvPr>
          </p:nvSpPr>
          <p:spPr>
            <a:xfrm>
              <a:off x="6134100" y="1385162"/>
              <a:ext cx="133351" cy="234089"/>
            </a:xfrm>
            <a:custGeom>
              <a:avLst/>
              <a:gdLst/>
              <a:ahLst/>
              <a:cxnLst/>
              <a:rect l="0" t="0" r="0" b="0"/>
              <a:pathLst>
                <a:path w="133351" h="234089">
                  <a:moveTo>
                    <a:pt x="133350" y="5488"/>
                  </a:moveTo>
                  <a:lnTo>
                    <a:pt x="133350" y="5488"/>
                  </a:lnTo>
                  <a:lnTo>
                    <a:pt x="133350" y="432"/>
                  </a:lnTo>
                  <a:lnTo>
                    <a:pt x="132292" y="0"/>
                  </a:lnTo>
                  <a:lnTo>
                    <a:pt x="128294" y="2344"/>
                  </a:lnTo>
                  <a:lnTo>
                    <a:pt x="92651" y="46439"/>
                  </a:lnTo>
                  <a:lnTo>
                    <a:pt x="69121" y="86951"/>
                  </a:lnTo>
                  <a:lnTo>
                    <a:pt x="45817" y="133011"/>
                  </a:lnTo>
                  <a:lnTo>
                    <a:pt x="21216" y="174603"/>
                  </a:lnTo>
                  <a:lnTo>
                    <a:pt x="4519" y="208380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694"/>
            <p:cNvSpPr/>
            <p:nvPr>
              <p:custDataLst>
                <p:tags r:id="rId120"/>
              </p:custDataLst>
            </p:nvPr>
          </p:nvSpPr>
          <p:spPr>
            <a:xfrm>
              <a:off x="5715069" y="1554949"/>
              <a:ext cx="72931" cy="54224"/>
            </a:xfrm>
            <a:custGeom>
              <a:avLst/>
              <a:gdLst/>
              <a:ahLst/>
              <a:cxnLst/>
              <a:rect l="0" t="0" r="0" b="0"/>
              <a:pathLst>
                <a:path w="72931" h="54224">
                  <a:moveTo>
                    <a:pt x="18981" y="16676"/>
                  </a:moveTo>
                  <a:lnTo>
                    <a:pt x="18981" y="16676"/>
                  </a:lnTo>
                  <a:lnTo>
                    <a:pt x="18981" y="21732"/>
                  </a:lnTo>
                  <a:lnTo>
                    <a:pt x="13336" y="27037"/>
                  </a:lnTo>
                  <a:lnTo>
                    <a:pt x="5889" y="32923"/>
                  </a:lnTo>
                  <a:lnTo>
                    <a:pt x="2579" y="39066"/>
                  </a:lnTo>
                  <a:lnTo>
                    <a:pt x="0" y="54223"/>
                  </a:lnTo>
                  <a:lnTo>
                    <a:pt x="22728" y="30893"/>
                  </a:lnTo>
                  <a:lnTo>
                    <a:pt x="40863" y="5639"/>
                  </a:lnTo>
                  <a:lnTo>
                    <a:pt x="47404" y="1187"/>
                  </a:lnTo>
                  <a:lnTo>
                    <a:pt x="50630" y="0"/>
                  </a:lnTo>
                  <a:lnTo>
                    <a:pt x="59858" y="1504"/>
                  </a:lnTo>
                  <a:lnTo>
                    <a:pt x="65282" y="3386"/>
                  </a:lnTo>
                  <a:lnTo>
                    <a:pt x="68899" y="6758"/>
                  </a:lnTo>
                  <a:lnTo>
                    <a:pt x="72917" y="16149"/>
                  </a:lnTo>
                  <a:lnTo>
                    <a:pt x="72930" y="20558"/>
                  </a:lnTo>
                  <a:lnTo>
                    <a:pt x="66606" y="4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695"/>
            <p:cNvSpPr/>
            <p:nvPr>
              <p:custDataLst>
                <p:tags r:id="rId121"/>
              </p:custDataLst>
            </p:nvPr>
          </p:nvSpPr>
          <p:spPr>
            <a:xfrm>
              <a:off x="5653227" y="1362308"/>
              <a:ext cx="90349" cy="237893"/>
            </a:xfrm>
            <a:custGeom>
              <a:avLst/>
              <a:gdLst/>
              <a:ahLst/>
              <a:cxnLst/>
              <a:rect l="0" t="0" r="0" b="0"/>
              <a:pathLst>
                <a:path w="90349" h="237893">
                  <a:moveTo>
                    <a:pt x="90348" y="18817"/>
                  </a:moveTo>
                  <a:lnTo>
                    <a:pt x="90348" y="18817"/>
                  </a:lnTo>
                  <a:lnTo>
                    <a:pt x="90348" y="8704"/>
                  </a:lnTo>
                  <a:lnTo>
                    <a:pt x="89290" y="5725"/>
                  </a:lnTo>
                  <a:lnTo>
                    <a:pt x="87526" y="3739"/>
                  </a:lnTo>
                  <a:lnTo>
                    <a:pt x="85292" y="2415"/>
                  </a:lnTo>
                  <a:lnTo>
                    <a:pt x="59756" y="0"/>
                  </a:lnTo>
                  <a:lnTo>
                    <a:pt x="56195" y="3097"/>
                  </a:lnTo>
                  <a:lnTo>
                    <a:pt x="26908" y="48629"/>
                  </a:lnTo>
                  <a:lnTo>
                    <a:pt x="16559" y="76548"/>
                  </a:lnTo>
                  <a:lnTo>
                    <a:pt x="7920" y="115398"/>
                  </a:lnTo>
                  <a:lnTo>
                    <a:pt x="0" y="161867"/>
                  </a:lnTo>
                  <a:lnTo>
                    <a:pt x="2613" y="204256"/>
                  </a:lnTo>
                  <a:lnTo>
                    <a:pt x="4623" y="237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696"/>
            <p:cNvSpPr/>
            <p:nvPr>
              <p:custDataLst>
                <p:tags r:id="rId122"/>
              </p:custDataLst>
            </p:nvPr>
          </p:nvSpPr>
          <p:spPr>
            <a:xfrm>
              <a:off x="5572517" y="1354659"/>
              <a:ext cx="85334" cy="121717"/>
            </a:xfrm>
            <a:custGeom>
              <a:avLst/>
              <a:gdLst/>
              <a:ahLst/>
              <a:cxnLst/>
              <a:rect l="0" t="0" r="0" b="0"/>
              <a:pathLst>
                <a:path w="85334" h="121717">
                  <a:moveTo>
                    <a:pt x="9133" y="26466"/>
                  </a:moveTo>
                  <a:lnTo>
                    <a:pt x="9133" y="26466"/>
                  </a:lnTo>
                  <a:lnTo>
                    <a:pt x="1594" y="8566"/>
                  </a:lnTo>
                  <a:lnTo>
                    <a:pt x="0" y="0"/>
                  </a:lnTo>
                  <a:lnTo>
                    <a:pt x="15878" y="40208"/>
                  </a:lnTo>
                  <a:lnTo>
                    <a:pt x="26184" y="63699"/>
                  </a:lnTo>
                  <a:lnTo>
                    <a:pt x="64601" y="109292"/>
                  </a:lnTo>
                  <a:lnTo>
                    <a:pt x="85333" y="121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697"/>
            <p:cNvSpPr/>
            <p:nvPr>
              <p:custDataLst>
                <p:tags r:id="rId123"/>
              </p:custDataLst>
            </p:nvPr>
          </p:nvSpPr>
          <p:spPr>
            <a:xfrm>
              <a:off x="5402247" y="1314484"/>
              <a:ext cx="111405" cy="327353"/>
            </a:xfrm>
            <a:custGeom>
              <a:avLst/>
              <a:gdLst/>
              <a:ahLst/>
              <a:cxnLst/>
              <a:rect l="0" t="0" r="0" b="0"/>
              <a:pathLst>
                <a:path w="111405" h="327353">
                  <a:moveTo>
                    <a:pt x="103203" y="9491"/>
                  </a:moveTo>
                  <a:lnTo>
                    <a:pt x="103203" y="9491"/>
                  </a:lnTo>
                  <a:lnTo>
                    <a:pt x="108259" y="9491"/>
                  </a:lnTo>
                  <a:lnTo>
                    <a:pt x="109748" y="8433"/>
                  </a:lnTo>
                  <a:lnTo>
                    <a:pt x="110742" y="6669"/>
                  </a:lnTo>
                  <a:lnTo>
                    <a:pt x="111404" y="4435"/>
                  </a:lnTo>
                  <a:lnTo>
                    <a:pt x="110787" y="2945"/>
                  </a:lnTo>
                  <a:lnTo>
                    <a:pt x="109317" y="1952"/>
                  </a:lnTo>
                  <a:lnTo>
                    <a:pt x="102192" y="554"/>
                  </a:lnTo>
                  <a:lnTo>
                    <a:pt x="89120" y="0"/>
                  </a:lnTo>
                  <a:lnTo>
                    <a:pt x="75512" y="15146"/>
                  </a:lnTo>
                  <a:lnTo>
                    <a:pt x="48573" y="62577"/>
                  </a:lnTo>
                  <a:lnTo>
                    <a:pt x="33851" y="96295"/>
                  </a:lnTo>
                  <a:lnTo>
                    <a:pt x="22260" y="142983"/>
                  </a:lnTo>
                  <a:lnTo>
                    <a:pt x="14312" y="161954"/>
                  </a:lnTo>
                  <a:lnTo>
                    <a:pt x="6387" y="205648"/>
                  </a:lnTo>
                  <a:lnTo>
                    <a:pt x="0" y="249439"/>
                  </a:lnTo>
                  <a:lnTo>
                    <a:pt x="3950" y="281788"/>
                  </a:lnTo>
                  <a:lnTo>
                    <a:pt x="16881" y="313127"/>
                  </a:lnTo>
                  <a:lnTo>
                    <a:pt x="22371" y="319865"/>
                  </a:lnTo>
                  <a:lnTo>
                    <a:pt x="34117" y="327352"/>
                  </a:lnTo>
                  <a:lnTo>
                    <a:pt x="93678" y="32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698"/>
            <p:cNvSpPr/>
            <p:nvPr>
              <p:custDataLst>
                <p:tags r:id="rId124"/>
              </p:custDataLst>
            </p:nvPr>
          </p:nvSpPr>
          <p:spPr>
            <a:xfrm>
              <a:off x="6638925" y="1296184"/>
              <a:ext cx="121914" cy="418317"/>
            </a:xfrm>
            <a:custGeom>
              <a:avLst/>
              <a:gdLst/>
              <a:ahLst/>
              <a:cxnLst/>
              <a:rect l="0" t="0" r="0" b="0"/>
              <a:pathLst>
                <a:path w="121914" h="418317">
                  <a:moveTo>
                    <a:pt x="0" y="18266"/>
                  </a:moveTo>
                  <a:lnTo>
                    <a:pt x="0" y="18266"/>
                  </a:lnTo>
                  <a:lnTo>
                    <a:pt x="5056" y="18266"/>
                  </a:lnTo>
                  <a:lnTo>
                    <a:pt x="29659" y="3188"/>
                  </a:lnTo>
                  <a:lnTo>
                    <a:pt x="59245" y="0"/>
                  </a:lnTo>
                  <a:lnTo>
                    <a:pt x="74309" y="5209"/>
                  </a:lnTo>
                  <a:lnTo>
                    <a:pt x="115482" y="38960"/>
                  </a:lnTo>
                  <a:lnTo>
                    <a:pt x="117205" y="44762"/>
                  </a:lnTo>
                  <a:lnTo>
                    <a:pt x="112365" y="79709"/>
                  </a:lnTo>
                  <a:lnTo>
                    <a:pt x="106032" y="100607"/>
                  </a:lnTo>
                  <a:lnTo>
                    <a:pt x="76738" y="143693"/>
                  </a:lnTo>
                  <a:lnTo>
                    <a:pt x="71148" y="155503"/>
                  </a:lnTo>
                  <a:lnTo>
                    <a:pt x="67263" y="191691"/>
                  </a:lnTo>
                  <a:lnTo>
                    <a:pt x="71906" y="213820"/>
                  </a:lnTo>
                  <a:lnTo>
                    <a:pt x="97282" y="258159"/>
                  </a:lnTo>
                  <a:lnTo>
                    <a:pt x="117374" y="305495"/>
                  </a:lnTo>
                  <a:lnTo>
                    <a:pt x="121913" y="327973"/>
                  </a:lnTo>
                  <a:lnTo>
                    <a:pt x="118203" y="353095"/>
                  </a:lnTo>
                  <a:lnTo>
                    <a:pt x="101385" y="387460"/>
                  </a:lnTo>
                  <a:lnTo>
                    <a:pt x="89510" y="396841"/>
                  </a:lnTo>
                  <a:lnTo>
                    <a:pt x="47625" y="418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699"/>
            <p:cNvSpPr/>
            <p:nvPr>
              <p:custDataLst>
                <p:tags r:id="rId125"/>
              </p:custDataLst>
            </p:nvPr>
          </p:nvSpPr>
          <p:spPr>
            <a:xfrm>
              <a:off x="6486525" y="1352550"/>
              <a:ext cx="43220" cy="314326"/>
            </a:xfrm>
            <a:custGeom>
              <a:avLst/>
              <a:gdLst/>
              <a:ahLst/>
              <a:cxnLst/>
              <a:rect l="0" t="0" r="0" b="0"/>
              <a:pathLst>
                <a:path w="43220" h="314326">
                  <a:moveTo>
                    <a:pt x="0" y="0"/>
                  </a:moveTo>
                  <a:lnTo>
                    <a:pt x="0" y="0"/>
                  </a:lnTo>
                  <a:lnTo>
                    <a:pt x="16246" y="41156"/>
                  </a:lnTo>
                  <a:lnTo>
                    <a:pt x="28649" y="81311"/>
                  </a:lnTo>
                  <a:lnTo>
                    <a:pt x="33899" y="98580"/>
                  </a:lnTo>
                  <a:lnTo>
                    <a:pt x="40092" y="141338"/>
                  </a:lnTo>
                  <a:lnTo>
                    <a:pt x="43219" y="162300"/>
                  </a:lnTo>
                  <a:lnTo>
                    <a:pt x="40087" y="197902"/>
                  </a:lnTo>
                  <a:lnTo>
                    <a:pt x="36572" y="233145"/>
                  </a:lnTo>
                  <a:lnTo>
                    <a:pt x="20316" y="270734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700"/>
            <p:cNvSpPr/>
            <p:nvPr>
              <p:custDataLst>
                <p:tags r:id="rId126"/>
              </p:custDataLst>
            </p:nvPr>
          </p:nvSpPr>
          <p:spPr>
            <a:xfrm>
              <a:off x="6324645" y="1558168"/>
              <a:ext cx="85681" cy="74767"/>
            </a:xfrm>
            <a:custGeom>
              <a:avLst/>
              <a:gdLst/>
              <a:ahLst/>
              <a:cxnLst/>
              <a:rect l="0" t="0" r="0" b="0"/>
              <a:pathLst>
                <a:path w="85681" h="74767">
                  <a:moveTo>
                    <a:pt x="19005" y="13457"/>
                  </a:moveTo>
                  <a:lnTo>
                    <a:pt x="19005" y="13457"/>
                  </a:lnTo>
                  <a:lnTo>
                    <a:pt x="19005" y="18513"/>
                  </a:lnTo>
                  <a:lnTo>
                    <a:pt x="16183" y="23818"/>
                  </a:lnTo>
                  <a:lnTo>
                    <a:pt x="5748" y="40904"/>
                  </a:lnTo>
                  <a:lnTo>
                    <a:pt x="1672" y="53457"/>
                  </a:lnTo>
                  <a:lnTo>
                    <a:pt x="55" y="74766"/>
                  </a:lnTo>
                  <a:lnTo>
                    <a:pt x="0" y="73161"/>
                  </a:lnTo>
                  <a:lnTo>
                    <a:pt x="21417" y="41172"/>
                  </a:lnTo>
                  <a:lnTo>
                    <a:pt x="42671" y="15748"/>
                  </a:lnTo>
                  <a:lnTo>
                    <a:pt x="48948" y="4611"/>
                  </a:lnTo>
                  <a:lnTo>
                    <a:pt x="51668" y="1209"/>
                  </a:lnTo>
                  <a:lnTo>
                    <a:pt x="55597" y="0"/>
                  </a:lnTo>
                  <a:lnTo>
                    <a:pt x="65607" y="1479"/>
                  </a:lnTo>
                  <a:lnTo>
                    <a:pt x="69123" y="3355"/>
                  </a:lnTo>
                  <a:lnTo>
                    <a:pt x="71467" y="5664"/>
                  </a:lnTo>
                  <a:lnTo>
                    <a:pt x="82083" y="26581"/>
                  </a:lnTo>
                  <a:lnTo>
                    <a:pt x="85680" y="6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4701"/>
          <p:cNvSpPr/>
          <p:nvPr>
            <p:custDataLst>
              <p:tags r:id="rId1"/>
            </p:custDataLst>
          </p:nvPr>
        </p:nvSpPr>
        <p:spPr>
          <a:xfrm>
            <a:off x="8089233" y="1306792"/>
            <a:ext cx="140368" cy="441719"/>
          </a:xfrm>
          <a:custGeom>
            <a:avLst/>
            <a:gdLst/>
            <a:ahLst/>
            <a:cxnLst/>
            <a:rect l="0" t="0" r="0" b="0"/>
            <a:pathLst>
              <a:path w="140368" h="441719">
                <a:moveTo>
                  <a:pt x="102267" y="36233"/>
                </a:moveTo>
                <a:lnTo>
                  <a:pt x="102267" y="36233"/>
                </a:lnTo>
                <a:lnTo>
                  <a:pt x="102267" y="31177"/>
                </a:lnTo>
                <a:lnTo>
                  <a:pt x="99445" y="25872"/>
                </a:lnTo>
                <a:lnTo>
                  <a:pt x="95722" y="19986"/>
                </a:lnTo>
                <a:lnTo>
                  <a:pt x="94067" y="13843"/>
                </a:lnTo>
                <a:lnTo>
                  <a:pt x="87686" y="7584"/>
                </a:lnTo>
                <a:lnTo>
                  <a:pt x="78854" y="2334"/>
                </a:lnTo>
                <a:lnTo>
                  <a:pt x="71400" y="0"/>
                </a:lnTo>
                <a:lnTo>
                  <a:pt x="67930" y="436"/>
                </a:lnTo>
                <a:lnTo>
                  <a:pt x="20507" y="20572"/>
                </a:lnTo>
                <a:lnTo>
                  <a:pt x="10190" y="29625"/>
                </a:lnTo>
                <a:lnTo>
                  <a:pt x="3135" y="40705"/>
                </a:lnTo>
                <a:lnTo>
                  <a:pt x="0" y="52684"/>
                </a:lnTo>
                <a:lnTo>
                  <a:pt x="1429" y="62242"/>
                </a:lnTo>
                <a:lnTo>
                  <a:pt x="6650" y="71076"/>
                </a:lnTo>
                <a:lnTo>
                  <a:pt x="37928" y="112614"/>
                </a:lnTo>
                <a:lnTo>
                  <a:pt x="61454" y="142925"/>
                </a:lnTo>
                <a:lnTo>
                  <a:pt x="68253" y="158088"/>
                </a:lnTo>
                <a:lnTo>
                  <a:pt x="70065" y="165095"/>
                </a:lnTo>
                <a:lnTo>
                  <a:pt x="67561" y="190125"/>
                </a:lnTo>
                <a:lnTo>
                  <a:pt x="56174" y="225969"/>
                </a:lnTo>
                <a:lnTo>
                  <a:pt x="46150" y="240858"/>
                </a:lnTo>
                <a:lnTo>
                  <a:pt x="31818" y="251708"/>
                </a:lnTo>
                <a:lnTo>
                  <a:pt x="11916" y="262240"/>
                </a:lnTo>
                <a:lnTo>
                  <a:pt x="10283" y="262046"/>
                </a:lnTo>
                <a:lnTo>
                  <a:pt x="9194" y="260858"/>
                </a:lnTo>
                <a:lnTo>
                  <a:pt x="8468" y="259008"/>
                </a:lnTo>
                <a:lnTo>
                  <a:pt x="10101" y="256717"/>
                </a:lnTo>
                <a:lnTo>
                  <a:pt x="17561" y="251348"/>
                </a:lnTo>
                <a:lnTo>
                  <a:pt x="28603" y="247432"/>
                </a:lnTo>
                <a:lnTo>
                  <a:pt x="48690" y="251328"/>
                </a:lnTo>
                <a:lnTo>
                  <a:pt x="60111" y="259184"/>
                </a:lnTo>
                <a:lnTo>
                  <a:pt x="64638" y="264242"/>
                </a:lnTo>
                <a:lnTo>
                  <a:pt x="69668" y="275506"/>
                </a:lnTo>
                <a:lnTo>
                  <a:pt x="71009" y="281474"/>
                </a:lnTo>
                <a:lnTo>
                  <a:pt x="65558" y="320410"/>
                </a:lnTo>
                <a:lnTo>
                  <a:pt x="60199" y="340334"/>
                </a:lnTo>
                <a:lnTo>
                  <a:pt x="32757" y="382921"/>
                </a:lnTo>
                <a:lnTo>
                  <a:pt x="14914" y="417928"/>
                </a:lnTo>
                <a:lnTo>
                  <a:pt x="15113" y="432006"/>
                </a:lnTo>
                <a:lnTo>
                  <a:pt x="17705" y="436606"/>
                </a:lnTo>
                <a:lnTo>
                  <a:pt x="21552" y="439674"/>
                </a:lnTo>
                <a:lnTo>
                  <a:pt x="26231" y="441718"/>
                </a:lnTo>
                <a:lnTo>
                  <a:pt x="39899" y="441168"/>
                </a:lnTo>
                <a:lnTo>
                  <a:pt x="79599" y="432191"/>
                </a:lnTo>
                <a:lnTo>
                  <a:pt x="107511" y="425715"/>
                </a:lnTo>
                <a:lnTo>
                  <a:pt x="140367" y="4077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830"/>
          <p:cNvGrpSpPr/>
          <p:nvPr/>
        </p:nvGrpSpPr>
        <p:grpSpPr>
          <a:xfrm>
            <a:off x="8372475" y="1363399"/>
            <a:ext cx="219076" cy="360627"/>
            <a:chOff x="8372475" y="1363399"/>
            <a:chExt cx="219076" cy="360627"/>
          </a:xfrm>
        </p:grpSpPr>
        <p:sp>
          <p:nvSpPr>
            <p:cNvPr id="75" name="SMARTInkShape-4702"/>
            <p:cNvSpPr/>
            <p:nvPr>
              <p:custDataLst>
                <p:tags r:id="rId115"/>
              </p:custDataLst>
            </p:nvPr>
          </p:nvSpPr>
          <p:spPr>
            <a:xfrm>
              <a:off x="8403058" y="1363399"/>
              <a:ext cx="188493" cy="360627"/>
            </a:xfrm>
            <a:custGeom>
              <a:avLst/>
              <a:gdLst/>
              <a:ahLst/>
              <a:cxnLst/>
              <a:rect l="0" t="0" r="0" b="0"/>
              <a:pathLst>
                <a:path w="188493" h="360627">
                  <a:moveTo>
                    <a:pt x="188492" y="8201"/>
                  </a:moveTo>
                  <a:lnTo>
                    <a:pt x="188492" y="8201"/>
                  </a:lnTo>
                  <a:lnTo>
                    <a:pt x="180292" y="0"/>
                  </a:lnTo>
                  <a:lnTo>
                    <a:pt x="174303" y="9181"/>
                  </a:lnTo>
                  <a:lnTo>
                    <a:pt x="156899" y="50507"/>
                  </a:lnTo>
                  <a:lnTo>
                    <a:pt x="138978" y="92875"/>
                  </a:lnTo>
                  <a:lnTo>
                    <a:pt x="114448" y="133874"/>
                  </a:lnTo>
                  <a:lnTo>
                    <a:pt x="90155" y="179894"/>
                  </a:lnTo>
                  <a:lnTo>
                    <a:pt x="71447" y="222252"/>
                  </a:lnTo>
                  <a:lnTo>
                    <a:pt x="47660" y="263146"/>
                  </a:lnTo>
                  <a:lnTo>
                    <a:pt x="23466" y="308866"/>
                  </a:lnTo>
                  <a:lnTo>
                    <a:pt x="0" y="355688"/>
                  </a:lnTo>
                  <a:lnTo>
                    <a:pt x="389" y="357334"/>
                  </a:lnTo>
                  <a:lnTo>
                    <a:pt x="7517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703"/>
            <p:cNvSpPr/>
            <p:nvPr>
              <p:custDataLst>
                <p:tags r:id="rId116"/>
              </p:custDataLst>
            </p:nvPr>
          </p:nvSpPr>
          <p:spPr>
            <a:xfrm>
              <a:off x="8372475" y="1381518"/>
              <a:ext cx="200026" cy="292502"/>
            </a:xfrm>
            <a:custGeom>
              <a:avLst/>
              <a:gdLst/>
              <a:ahLst/>
              <a:cxnLst/>
              <a:rect l="0" t="0" r="0" b="0"/>
              <a:pathLst>
                <a:path w="200026" h="292502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5056" y="4780"/>
                  </a:lnTo>
                  <a:lnTo>
                    <a:pt x="7538" y="10020"/>
                  </a:lnTo>
                  <a:lnTo>
                    <a:pt x="8200" y="12899"/>
                  </a:lnTo>
                  <a:lnTo>
                    <a:pt x="30073" y="46160"/>
                  </a:lnTo>
                  <a:lnTo>
                    <a:pt x="66807" y="92777"/>
                  </a:lnTo>
                  <a:lnTo>
                    <a:pt x="107609" y="135597"/>
                  </a:lnTo>
                  <a:lnTo>
                    <a:pt x="150657" y="181988"/>
                  </a:lnTo>
                  <a:lnTo>
                    <a:pt x="172674" y="226290"/>
                  </a:lnTo>
                  <a:lnTo>
                    <a:pt x="186979" y="255815"/>
                  </a:lnTo>
                  <a:lnTo>
                    <a:pt x="190409" y="292501"/>
                  </a:lnTo>
                  <a:lnTo>
                    <a:pt x="191540" y="285749"/>
                  </a:lnTo>
                  <a:lnTo>
                    <a:pt x="200025" y="26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831"/>
          <p:cNvGrpSpPr/>
          <p:nvPr/>
        </p:nvGrpSpPr>
        <p:grpSpPr>
          <a:xfrm>
            <a:off x="8648816" y="1348422"/>
            <a:ext cx="676160" cy="462630"/>
            <a:chOff x="8648816" y="1348422"/>
            <a:chExt cx="676160" cy="462630"/>
          </a:xfrm>
        </p:grpSpPr>
        <p:sp>
          <p:nvSpPr>
            <p:cNvPr id="78" name="SMARTInkShape-4704"/>
            <p:cNvSpPr/>
            <p:nvPr>
              <p:custDataLst>
                <p:tags r:id="rId109"/>
              </p:custDataLst>
            </p:nvPr>
          </p:nvSpPr>
          <p:spPr>
            <a:xfrm>
              <a:off x="9305925" y="17240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8689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705"/>
            <p:cNvSpPr/>
            <p:nvPr>
              <p:custDataLst>
                <p:tags r:id="rId110"/>
              </p:custDataLst>
            </p:nvPr>
          </p:nvSpPr>
          <p:spPr>
            <a:xfrm>
              <a:off x="9097699" y="1348422"/>
              <a:ext cx="98692" cy="373281"/>
            </a:xfrm>
            <a:custGeom>
              <a:avLst/>
              <a:gdLst/>
              <a:ahLst/>
              <a:cxnLst/>
              <a:rect l="0" t="0" r="0" b="0"/>
              <a:pathLst>
                <a:path w="98692" h="373281">
                  <a:moveTo>
                    <a:pt x="8201" y="13653"/>
                  </a:moveTo>
                  <a:lnTo>
                    <a:pt x="8201" y="13653"/>
                  </a:lnTo>
                  <a:lnTo>
                    <a:pt x="3144" y="13653"/>
                  </a:lnTo>
                  <a:lnTo>
                    <a:pt x="1655" y="12595"/>
                  </a:lnTo>
                  <a:lnTo>
                    <a:pt x="661" y="10831"/>
                  </a:lnTo>
                  <a:lnTo>
                    <a:pt x="0" y="8597"/>
                  </a:lnTo>
                  <a:lnTo>
                    <a:pt x="1674" y="6049"/>
                  </a:lnTo>
                  <a:lnTo>
                    <a:pt x="9181" y="396"/>
                  </a:lnTo>
                  <a:lnTo>
                    <a:pt x="22395" y="0"/>
                  </a:lnTo>
                  <a:lnTo>
                    <a:pt x="36733" y="3351"/>
                  </a:lnTo>
                  <a:lnTo>
                    <a:pt x="46635" y="8369"/>
                  </a:lnTo>
                  <a:lnTo>
                    <a:pt x="68272" y="27257"/>
                  </a:lnTo>
                  <a:lnTo>
                    <a:pt x="77232" y="41219"/>
                  </a:lnTo>
                  <a:lnTo>
                    <a:pt x="79622" y="47905"/>
                  </a:lnTo>
                  <a:lnTo>
                    <a:pt x="77928" y="82598"/>
                  </a:lnTo>
                  <a:lnTo>
                    <a:pt x="70724" y="111222"/>
                  </a:lnTo>
                  <a:lnTo>
                    <a:pt x="49420" y="156144"/>
                  </a:lnTo>
                  <a:lnTo>
                    <a:pt x="39173" y="177931"/>
                  </a:lnTo>
                  <a:lnTo>
                    <a:pt x="37250" y="201443"/>
                  </a:lnTo>
                  <a:lnTo>
                    <a:pt x="42631" y="213885"/>
                  </a:lnTo>
                  <a:lnTo>
                    <a:pt x="52078" y="225412"/>
                  </a:lnTo>
                  <a:lnTo>
                    <a:pt x="81569" y="249939"/>
                  </a:lnTo>
                  <a:lnTo>
                    <a:pt x="88434" y="261897"/>
                  </a:lnTo>
                  <a:lnTo>
                    <a:pt x="98691" y="293131"/>
                  </a:lnTo>
                  <a:lnTo>
                    <a:pt x="93426" y="330102"/>
                  </a:lnTo>
                  <a:lnTo>
                    <a:pt x="89118" y="338800"/>
                  </a:lnTo>
                  <a:lnTo>
                    <a:pt x="58058" y="373280"/>
                  </a:lnTo>
                  <a:lnTo>
                    <a:pt x="57314" y="372996"/>
                  </a:lnTo>
                  <a:lnTo>
                    <a:pt x="55826" y="36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706"/>
            <p:cNvSpPr/>
            <p:nvPr>
              <p:custDataLst>
                <p:tags r:id="rId111"/>
              </p:custDataLst>
            </p:nvPr>
          </p:nvSpPr>
          <p:spPr>
            <a:xfrm>
              <a:off x="8991600" y="1676400"/>
              <a:ext cx="8202" cy="104776"/>
            </a:xfrm>
            <a:custGeom>
              <a:avLst/>
              <a:gdLst/>
              <a:ahLst/>
              <a:cxnLst/>
              <a:rect l="0" t="0" r="0" b="0"/>
              <a:pathLst>
                <a:path w="8202" h="104776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8201" y="5011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707"/>
            <p:cNvSpPr/>
            <p:nvPr>
              <p:custDataLst>
                <p:tags r:id="rId112"/>
              </p:custDataLst>
            </p:nvPr>
          </p:nvSpPr>
          <p:spPr>
            <a:xfrm>
              <a:off x="8849544" y="1657350"/>
              <a:ext cx="27757" cy="133351"/>
            </a:xfrm>
            <a:custGeom>
              <a:avLst/>
              <a:gdLst/>
              <a:ahLst/>
              <a:cxnLst/>
              <a:rect l="0" t="0" r="0" b="0"/>
              <a:pathLst>
                <a:path w="27757" h="133351">
                  <a:moveTo>
                    <a:pt x="27756" y="0"/>
                  </a:moveTo>
                  <a:lnTo>
                    <a:pt x="27756" y="0"/>
                  </a:lnTo>
                  <a:lnTo>
                    <a:pt x="22699" y="0"/>
                  </a:lnTo>
                  <a:lnTo>
                    <a:pt x="21210" y="1058"/>
                  </a:lnTo>
                  <a:lnTo>
                    <a:pt x="20216" y="2822"/>
                  </a:lnTo>
                  <a:lnTo>
                    <a:pt x="19555" y="5056"/>
                  </a:lnTo>
                  <a:lnTo>
                    <a:pt x="16996" y="6546"/>
                  </a:lnTo>
                  <a:lnTo>
                    <a:pt x="5401" y="9701"/>
                  </a:lnTo>
                  <a:lnTo>
                    <a:pt x="3327" y="11759"/>
                  </a:lnTo>
                  <a:lnTo>
                    <a:pt x="1024" y="16868"/>
                  </a:lnTo>
                  <a:lnTo>
                    <a:pt x="0" y="22666"/>
                  </a:lnTo>
                  <a:lnTo>
                    <a:pt x="7872" y="67268"/>
                  </a:lnTo>
                  <a:lnTo>
                    <a:pt x="870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708"/>
            <p:cNvSpPr/>
            <p:nvPr>
              <p:custDataLst>
                <p:tags r:id="rId113"/>
              </p:custDataLst>
            </p:nvPr>
          </p:nvSpPr>
          <p:spPr>
            <a:xfrm>
              <a:off x="8821865" y="1743075"/>
              <a:ext cx="84011" cy="9134"/>
            </a:xfrm>
            <a:custGeom>
              <a:avLst/>
              <a:gdLst/>
              <a:ahLst/>
              <a:cxnLst/>
              <a:rect l="0" t="0" r="0" b="0"/>
              <a:pathLst>
                <a:path w="84011" h="9134">
                  <a:moveTo>
                    <a:pt x="17335" y="0"/>
                  </a:moveTo>
                  <a:lnTo>
                    <a:pt x="17335" y="0"/>
                  </a:lnTo>
                  <a:lnTo>
                    <a:pt x="4078" y="0"/>
                  </a:lnTo>
                  <a:lnTo>
                    <a:pt x="2148" y="1058"/>
                  </a:lnTo>
                  <a:lnTo>
                    <a:pt x="859" y="2822"/>
                  </a:lnTo>
                  <a:lnTo>
                    <a:pt x="0" y="5056"/>
                  </a:lnTo>
                  <a:lnTo>
                    <a:pt x="487" y="6546"/>
                  </a:lnTo>
                  <a:lnTo>
                    <a:pt x="1870" y="7539"/>
                  </a:lnTo>
                  <a:lnTo>
                    <a:pt x="8873" y="8936"/>
                  </a:lnTo>
                  <a:lnTo>
                    <a:pt x="11694" y="9133"/>
                  </a:lnTo>
                  <a:lnTo>
                    <a:pt x="58141" y="860"/>
                  </a:lnTo>
                  <a:lnTo>
                    <a:pt x="840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709"/>
            <p:cNvSpPr/>
            <p:nvPr>
              <p:custDataLst>
                <p:tags r:id="rId114"/>
              </p:custDataLst>
            </p:nvPr>
          </p:nvSpPr>
          <p:spPr>
            <a:xfrm>
              <a:off x="8648816" y="1669093"/>
              <a:ext cx="66560" cy="141959"/>
            </a:xfrm>
            <a:custGeom>
              <a:avLst/>
              <a:gdLst/>
              <a:ahLst/>
              <a:cxnLst/>
              <a:rect l="0" t="0" r="0" b="0"/>
              <a:pathLst>
                <a:path w="66560" h="141959">
                  <a:moveTo>
                    <a:pt x="9409" y="26357"/>
                  </a:moveTo>
                  <a:lnTo>
                    <a:pt x="9409" y="26357"/>
                  </a:lnTo>
                  <a:lnTo>
                    <a:pt x="9409" y="18156"/>
                  </a:lnTo>
                  <a:lnTo>
                    <a:pt x="9409" y="64794"/>
                  </a:lnTo>
                  <a:lnTo>
                    <a:pt x="2864" y="108285"/>
                  </a:lnTo>
                  <a:lnTo>
                    <a:pt x="58" y="141958"/>
                  </a:lnTo>
                  <a:lnTo>
                    <a:pt x="0" y="141524"/>
                  </a:lnTo>
                  <a:lnTo>
                    <a:pt x="7438" y="106865"/>
                  </a:lnTo>
                  <a:lnTo>
                    <a:pt x="14076" y="65308"/>
                  </a:lnTo>
                  <a:lnTo>
                    <a:pt x="25834" y="22588"/>
                  </a:lnTo>
                  <a:lnTo>
                    <a:pt x="28350" y="13041"/>
                  </a:lnTo>
                  <a:lnTo>
                    <a:pt x="36506" y="0"/>
                  </a:lnTo>
                  <a:lnTo>
                    <a:pt x="42972" y="1590"/>
                  </a:lnTo>
                  <a:lnTo>
                    <a:pt x="47659" y="3496"/>
                  </a:lnTo>
                  <a:lnTo>
                    <a:pt x="55689" y="11258"/>
                  </a:lnTo>
                  <a:lnTo>
                    <a:pt x="61728" y="21763"/>
                  </a:lnTo>
                  <a:lnTo>
                    <a:pt x="65605" y="51398"/>
                  </a:lnTo>
                  <a:lnTo>
                    <a:pt x="66433" y="94487"/>
                  </a:lnTo>
                  <a:lnTo>
                    <a:pt x="66559" y="121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832"/>
          <p:cNvGrpSpPr/>
          <p:nvPr/>
        </p:nvGrpSpPr>
        <p:grpSpPr>
          <a:xfrm>
            <a:off x="9982200" y="1411396"/>
            <a:ext cx="484703" cy="274530"/>
            <a:chOff x="9982200" y="1411396"/>
            <a:chExt cx="484703" cy="274530"/>
          </a:xfrm>
        </p:grpSpPr>
        <p:sp>
          <p:nvSpPr>
            <p:cNvPr id="85" name="SMARTInkShape-4710"/>
            <p:cNvSpPr/>
            <p:nvPr>
              <p:custDataLst>
                <p:tags r:id="rId102"/>
              </p:custDataLst>
            </p:nvPr>
          </p:nvSpPr>
          <p:spPr>
            <a:xfrm>
              <a:off x="10356087" y="1411396"/>
              <a:ext cx="110816" cy="244692"/>
            </a:xfrm>
            <a:custGeom>
              <a:avLst/>
              <a:gdLst/>
              <a:ahLst/>
              <a:cxnLst/>
              <a:rect l="0" t="0" r="0" b="0"/>
              <a:pathLst>
                <a:path w="110816" h="244692">
                  <a:moveTo>
                    <a:pt x="73788" y="150704"/>
                  </a:moveTo>
                  <a:lnTo>
                    <a:pt x="73788" y="150704"/>
                  </a:lnTo>
                  <a:lnTo>
                    <a:pt x="73788" y="145648"/>
                  </a:lnTo>
                  <a:lnTo>
                    <a:pt x="70964" y="140343"/>
                  </a:lnTo>
                  <a:lnTo>
                    <a:pt x="68731" y="137447"/>
                  </a:lnTo>
                  <a:lnTo>
                    <a:pt x="63427" y="134229"/>
                  </a:lnTo>
                  <a:lnTo>
                    <a:pt x="51668" y="132417"/>
                  </a:lnTo>
                  <a:lnTo>
                    <a:pt x="46342" y="132162"/>
                  </a:lnTo>
                  <a:lnTo>
                    <a:pt x="34780" y="137524"/>
                  </a:lnTo>
                  <a:lnTo>
                    <a:pt x="23642" y="146963"/>
                  </a:lnTo>
                  <a:lnTo>
                    <a:pt x="11422" y="165235"/>
                  </a:lnTo>
                  <a:lnTo>
                    <a:pt x="2157" y="190288"/>
                  </a:lnTo>
                  <a:lnTo>
                    <a:pt x="0" y="216760"/>
                  </a:lnTo>
                  <a:lnTo>
                    <a:pt x="3246" y="231568"/>
                  </a:lnTo>
                  <a:lnTo>
                    <a:pt x="6651" y="236363"/>
                  </a:lnTo>
                  <a:lnTo>
                    <a:pt x="11039" y="239560"/>
                  </a:lnTo>
                  <a:lnTo>
                    <a:pt x="23176" y="244691"/>
                  </a:lnTo>
                  <a:lnTo>
                    <a:pt x="35391" y="230411"/>
                  </a:lnTo>
                  <a:lnTo>
                    <a:pt x="65809" y="183807"/>
                  </a:lnTo>
                  <a:lnTo>
                    <a:pt x="76482" y="148636"/>
                  </a:lnTo>
                  <a:lnTo>
                    <a:pt x="91402" y="109757"/>
                  </a:lnTo>
                  <a:lnTo>
                    <a:pt x="103743" y="63872"/>
                  </a:lnTo>
                  <a:lnTo>
                    <a:pt x="110815" y="29242"/>
                  </a:lnTo>
                  <a:lnTo>
                    <a:pt x="110511" y="3708"/>
                  </a:lnTo>
                  <a:lnTo>
                    <a:pt x="108853" y="848"/>
                  </a:lnTo>
                  <a:lnTo>
                    <a:pt x="106689" y="0"/>
                  </a:lnTo>
                  <a:lnTo>
                    <a:pt x="104189" y="1551"/>
                  </a:lnTo>
                  <a:lnTo>
                    <a:pt x="98589" y="8919"/>
                  </a:lnTo>
                  <a:lnTo>
                    <a:pt x="86370" y="46105"/>
                  </a:lnTo>
                  <a:lnTo>
                    <a:pt x="76587" y="91394"/>
                  </a:lnTo>
                  <a:lnTo>
                    <a:pt x="77438" y="124311"/>
                  </a:lnTo>
                  <a:lnTo>
                    <a:pt x="83598" y="165220"/>
                  </a:lnTo>
                  <a:lnTo>
                    <a:pt x="102363" y="217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711"/>
            <p:cNvSpPr/>
            <p:nvPr>
              <p:custDataLst>
                <p:tags r:id="rId103"/>
              </p:custDataLst>
            </p:nvPr>
          </p:nvSpPr>
          <p:spPr>
            <a:xfrm>
              <a:off x="10210800" y="1543050"/>
              <a:ext cx="74409" cy="85726"/>
            </a:xfrm>
            <a:custGeom>
              <a:avLst/>
              <a:gdLst/>
              <a:ahLst/>
              <a:cxnLst/>
              <a:rect l="0" t="0" r="0" b="0"/>
              <a:pathLst>
                <a:path w="74409" h="85726">
                  <a:moveTo>
                    <a:pt x="0" y="0"/>
                  </a:moveTo>
                  <a:lnTo>
                    <a:pt x="0" y="0"/>
                  </a:lnTo>
                  <a:lnTo>
                    <a:pt x="0" y="46549"/>
                  </a:lnTo>
                  <a:lnTo>
                    <a:pt x="0" y="83660"/>
                  </a:lnTo>
                  <a:lnTo>
                    <a:pt x="1058" y="70108"/>
                  </a:lnTo>
                  <a:lnTo>
                    <a:pt x="13257" y="40891"/>
                  </a:lnTo>
                  <a:lnTo>
                    <a:pt x="27446" y="22111"/>
                  </a:lnTo>
                  <a:lnTo>
                    <a:pt x="45057" y="8198"/>
                  </a:lnTo>
                  <a:lnTo>
                    <a:pt x="51204" y="6524"/>
                  </a:lnTo>
                  <a:lnTo>
                    <a:pt x="63680" y="7485"/>
                  </a:lnTo>
                  <a:lnTo>
                    <a:pt x="67853" y="10282"/>
                  </a:lnTo>
                  <a:lnTo>
                    <a:pt x="70635" y="14263"/>
                  </a:lnTo>
                  <a:lnTo>
                    <a:pt x="73727" y="25389"/>
                  </a:lnTo>
                  <a:lnTo>
                    <a:pt x="74408" y="48445"/>
                  </a:lnTo>
                  <a:lnTo>
                    <a:pt x="666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712"/>
            <p:cNvSpPr/>
            <p:nvPr>
              <p:custDataLst>
                <p:tags r:id="rId104"/>
              </p:custDataLst>
            </p:nvPr>
          </p:nvSpPr>
          <p:spPr>
            <a:xfrm>
              <a:off x="10163175" y="15144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8937"/>
                  </a:lnTo>
                  <a:lnTo>
                    <a:pt x="16933" y="5958"/>
                  </a:lnTo>
                  <a:lnTo>
                    <a:pt x="13406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713"/>
            <p:cNvSpPr/>
            <p:nvPr>
              <p:custDataLst>
                <p:tags r:id="rId105"/>
              </p:custDataLst>
            </p:nvPr>
          </p:nvSpPr>
          <p:spPr>
            <a:xfrm>
              <a:off x="10144125" y="15811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4" y="16475"/>
                  </a:lnTo>
                  <a:lnTo>
                    <a:pt x="5057" y="17334"/>
                  </a:lnTo>
                  <a:lnTo>
                    <a:pt x="6546" y="20022"/>
                  </a:lnTo>
                  <a:lnTo>
                    <a:pt x="9134" y="45414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714"/>
            <p:cNvSpPr/>
            <p:nvPr>
              <p:custDataLst>
                <p:tags r:id="rId106"/>
              </p:custDataLst>
            </p:nvPr>
          </p:nvSpPr>
          <p:spPr>
            <a:xfrm>
              <a:off x="10001250" y="1524000"/>
              <a:ext cx="95251" cy="24539"/>
            </a:xfrm>
            <a:custGeom>
              <a:avLst/>
              <a:gdLst/>
              <a:ahLst/>
              <a:cxnLst/>
              <a:rect l="0" t="0" r="0" b="0"/>
              <a:pathLst>
                <a:path w="952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538"/>
                  </a:lnTo>
                  <a:lnTo>
                    <a:pt x="0" y="22194"/>
                  </a:lnTo>
                  <a:lnTo>
                    <a:pt x="2117" y="21146"/>
                  </a:lnTo>
                  <a:lnTo>
                    <a:pt x="44779" y="1407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715"/>
            <p:cNvSpPr/>
            <p:nvPr>
              <p:custDataLst>
                <p:tags r:id="rId107"/>
              </p:custDataLst>
            </p:nvPr>
          </p:nvSpPr>
          <p:spPr>
            <a:xfrm>
              <a:off x="9982200" y="1428750"/>
              <a:ext cx="123826" cy="66676"/>
            </a:xfrm>
            <a:custGeom>
              <a:avLst/>
              <a:gdLst/>
              <a:ahLst/>
              <a:cxnLst/>
              <a:rect l="0" t="0" r="0" b="0"/>
              <a:pathLst>
                <a:path w="123826" h="66676">
                  <a:moveTo>
                    <a:pt x="0" y="66675"/>
                  </a:moveTo>
                  <a:lnTo>
                    <a:pt x="0" y="66675"/>
                  </a:lnTo>
                  <a:lnTo>
                    <a:pt x="0" y="36084"/>
                  </a:lnTo>
                  <a:lnTo>
                    <a:pt x="2824" y="29090"/>
                  </a:lnTo>
                  <a:lnTo>
                    <a:pt x="5057" y="25743"/>
                  </a:lnTo>
                  <a:lnTo>
                    <a:pt x="23370" y="15977"/>
                  </a:lnTo>
                  <a:lnTo>
                    <a:pt x="59062" y="425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716"/>
            <p:cNvSpPr/>
            <p:nvPr>
              <p:custDataLst>
                <p:tags r:id="rId108"/>
              </p:custDataLst>
            </p:nvPr>
          </p:nvSpPr>
          <p:spPr>
            <a:xfrm>
              <a:off x="9991725" y="1466850"/>
              <a:ext cx="17728" cy="219076"/>
            </a:xfrm>
            <a:custGeom>
              <a:avLst/>
              <a:gdLst/>
              <a:ahLst/>
              <a:cxnLst/>
              <a:rect l="0" t="0" r="0" b="0"/>
              <a:pathLst>
                <a:path w="17728" h="2190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7727" y="45761"/>
                  </a:lnTo>
                  <a:lnTo>
                    <a:pt x="12242" y="92961"/>
                  </a:lnTo>
                  <a:lnTo>
                    <a:pt x="10061" y="137406"/>
                  </a:lnTo>
                  <a:lnTo>
                    <a:pt x="3050" y="181509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833"/>
          <p:cNvGrpSpPr/>
          <p:nvPr/>
        </p:nvGrpSpPr>
        <p:grpSpPr>
          <a:xfrm>
            <a:off x="10830595" y="1177247"/>
            <a:ext cx="561116" cy="680129"/>
            <a:chOff x="10830595" y="1177247"/>
            <a:chExt cx="561116" cy="680129"/>
          </a:xfrm>
        </p:grpSpPr>
        <p:sp>
          <p:nvSpPr>
            <p:cNvPr id="93" name="SMARTInkShape-4717"/>
            <p:cNvSpPr/>
            <p:nvPr>
              <p:custDataLst>
                <p:tags r:id="rId95"/>
              </p:custDataLst>
            </p:nvPr>
          </p:nvSpPr>
          <p:spPr>
            <a:xfrm>
              <a:off x="11372850" y="1734874"/>
              <a:ext cx="18861" cy="122502"/>
            </a:xfrm>
            <a:custGeom>
              <a:avLst/>
              <a:gdLst/>
              <a:ahLst/>
              <a:cxnLst/>
              <a:rect l="0" t="0" r="0" b="0"/>
              <a:pathLst>
                <a:path w="18861" h="12250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9702" y="617"/>
                  </a:lnTo>
                  <a:lnTo>
                    <a:pt x="14191" y="4125"/>
                  </a:lnTo>
                  <a:lnTo>
                    <a:pt x="16889" y="12034"/>
                  </a:lnTo>
                  <a:lnTo>
                    <a:pt x="18860" y="56999"/>
                  </a:lnTo>
                  <a:lnTo>
                    <a:pt x="17967" y="101489"/>
                  </a:lnTo>
                  <a:lnTo>
                    <a:pt x="952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718"/>
            <p:cNvSpPr/>
            <p:nvPr>
              <p:custDataLst>
                <p:tags r:id="rId96"/>
              </p:custDataLst>
            </p:nvPr>
          </p:nvSpPr>
          <p:spPr>
            <a:xfrm>
              <a:off x="11277600" y="17430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9134" y="55479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719"/>
            <p:cNvSpPr/>
            <p:nvPr>
              <p:custDataLst>
                <p:tags r:id="rId97"/>
              </p:custDataLst>
            </p:nvPr>
          </p:nvSpPr>
          <p:spPr>
            <a:xfrm>
              <a:off x="11249025" y="180022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3352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720"/>
            <p:cNvSpPr/>
            <p:nvPr>
              <p:custDataLst>
                <p:tags r:id="rId98"/>
              </p:custDataLst>
            </p:nvPr>
          </p:nvSpPr>
          <p:spPr>
            <a:xfrm>
              <a:off x="11106150" y="1750012"/>
              <a:ext cx="85726" cy="95419"/>
            </a:xfrm>
            <a:custGeom>
              <a:avLst/>
              <a:gdLst/>
              <a:ahLst/>
              <a:cxnLst/>
              <a:rect l="0" t="0" r="0" b="0"/>
              <a:pathLst>
                <a:path w="85726" h="95419">
                  <a:moveTo>
                    <a:pt x="0" y="21638"/>
                  </a:moveTo>
                  <a:lnTo>
                    <a:pt x="0" y="21638"/>
                  </a:lnTo>
                  <a:lnTo>
                    <a:pt x="5057" y="26694"/>
                  </a:lnTo>
                  <a:lnTo>
                    <a:pt x="7538" y="34821"/>
                  </a:lnTo>
                  <a:lnTo>
                    <a:pt x="9448" y="81047"/>
                  </a:lnTo>
                  <a:lnTo>
                    <a:pt x="9516" y="95418"/>
                  </a:lnTo>
                  <a:lnTo>
                    <a:pt x="9522" y="92064"/>
                  </a:lnTo>
                  <a:lnTo>
                    <a:pt x="26001" y="45147"/>
                  </a:lnTo>
                  <a:lnTo>
                    <a:pt x="29546" y="34203"/>
                  </a:lnTo>
                  <a:lnTo>
                    <a:pt x="49883" y="2322"/>
                  </a:lnTo>
                  <a:lnTo>
                    <a:pt x="53363" y="294"/>
                  </a:lnTo>
                  <a:lnTo>
                    <a:pt x="56741" y="0"/>
                  </a:lnTo>
                  <a:lnTo>
                    <a:pt x="63318" y="2496"/>
                  </a:lnTo>
                  <a:lnTo>
                    <a:pt x="69769" y="7133"/>
                  </a:lnTo>
                  <a:lnTo>
                    <a:pt x="79353" y="20751"/>
                  </a:lnTo>
                  <a:lnTo>
                    <a:pt x="84467" y="49803"/>
                  </a:lnTo>
                  <a:lnTo>
                    <a:pt x="85725" y="88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721"/>
            <p:cNvSpPr/>
            <p:nvPr>
              <p:custDataLst>
                <p:tags r:id="rId99"/>
              </p:custDataLst>
            </p:nvPr>
          </p:nvSpPr>
          <p:spPr>
            <a:xfrm>
              <a:off x="10830595" y="1177247"/>
              <a:ext cx="165389" cy="174195"/>
            </a:xfrm>
            <a:custGeom>
              <a:avLst/>
              <a:gdLst/>
              <a:ahLst/>
              <a:cxnLst/>
              <a:rect l="0" t="0" r="0" b="0"/>
              <a:pathLst>
                <a:path w="165389" h="174195">
                  <a:moveTo>
                    <a:pt x="46955" y="99103"/>
                  </a:moveTo>
                  <a:lnTo>
                    <a:pt x="46955" y="99103"/>
                  </a:lnTo>
                  <a:lnTo>
                    <a:pt x="46955" y="89971"/>
                  </a:lnTo>
                  <a:lnTo>
                    <a:pt x="46955" y="94751"/>
                  </a:lnTo>
                  <a:lnTo>
                    <a:pt x="33698" y="125236"/>
                  </a:lnTo>
                  <a:lnTo>
                    <a:pt x="837" y="172807"/>
                  </a:lnTo>
                  <a:lnTo>
                    <a:pt x="0" y="174194"/>
                  </a:lnTo>
                  <a:lnTo>
                    <a:pt x="8126" y="153329"/>
                  </a:lnTo>
                  <a:lnTo>
                    <a:pt x="29939" y="116305"/>
                  </a:lnTo>
                  <a:lnTo>
                    <a:pt x="46804" y="73107"/>
                  </a:lnTo>
                  <a:lnTo>
                    <a:pt x="63169" y="32654"/>
                  </a:lnTo>
                  <a:lnTo>
                    <a:pt x="66690" y="8312"/>
                  </a:lnTo>
                  <a:lnTo>
                    <a:pt x="70895" y="1249"/>
                  </a:lnTo>
                  <a:lnTo>
                    <a:pt x="72441" y="0"/>
                  </a:lnTo>
                  <a:lnTo>
                    <a:pt x="73469" y="226"/>
                  </a:lnTo>
                  <a:lnTo>
                    <a:pt x="74156" y="1435"/>
                  </a:lnTo>
                  <a:lnTo>
                    <a:pt x="88751" y="44494"/>
                  </a:lnTo>
                  <a:lnTo>
                    <a:pt x="106996" y="89913"/>
                  </a:lnTo>
                  <a:lnTo>
                    <a:pt x="135177" y="134072"/>
                  </a:lnTo>
                  <a:lnTo>
                    <a:pt x="143668" y="141103"/>
                  </a:lnTo>
                  <a:lnTo>
                    <a:pt x="150970" y="144228"/>
                  </a:lnTo>
                  <a:lnTo>
                    <a:pt x="154399" y="145061"/>
                  </a:lnTo>
                  <a:lnTo>
                    <a:pt x="157742" y="144558"/>
                  </a:lnTo>
                  <a:lnTo>
                    <a:pt x="164279" y="141178"/>
                  </a:lnTo>
                  <a:lnTo>
                    <a:pt x="165388" y="138794"/>
                  </a:lnTo>
                  <a:lnTo>
                    <a:pt x="161255" y="12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722"/>
            <p:cNvSpPr/>
            <p:nvPr>
              <p:custDataLst>
                <p:tags r:id="rId100"/>
              </p:custDataLst>
            </p:nvPr>
          </p:nvSpPr>
          <p:spPr>
            <a:xfrm>
              <a:off x="10973678" y="1445244"/>
              <a:ext cx="121233" cy="288307"/>
            </a:xfrm>
            <a:custGeom>
              <a:avLst/>
              <a:gdLst/>
              <a:ahLst/>
              <a:cxnLst/>
              <a:rect l="0" t="0" r="0" b="0"/>
              <a:pathLst>
                <a:path w="121233" h="288307">
                  <a:moveTo>
                    <a:pt x="103897" y="21606"/>
                  </a:moveTo>
                  <a:lnTo>
                    <a:pt x="103897" y="21606"/>
                  </a:lnTo>
                  <a:lnTo>
                    <a:pt x="108954" y="16550"/>
                  </a:lnTo>
                  <a:lnTo>
                    <a:pt x="114258" y="14067"/>
                  </a:lnTo>
                  <a:lnTo>
                    <a:pt x="117154" y="13405"/>
                  </a:lnTo>
                  <a:lnTo>
                    <a:pt x="119084" y="10847"/>
                  </a:lnTo>
                  <a:lnTo>
                    <a:pt x="121232" y="2360"/>
                  </a:lnTo>
                  <a:lnTo>
                    <a:pt x="120743" y="309"/>
                  </a:lnTo>
                  <a:lnTo>
                    <a:pt x="119360" y="0"/>
                  </a:lnTo>
                  <a:lnTo>
                    <a:pt x="117382" y="852"/>
                  </a:lnTo>
                  <a:lnTo>
                    <a:pt x="72171" y="42788"/>
                  </a:lnTo>
                  <a:lnTo>
                    <a:pt x="42598" y="64741"/>
                  </a:lnTo>
                  <a:lnTo>
                    <a:pt x="18479" y="86994"/>
                  </a:lnTo>
                  <a:lnTo>
                    <a:pt x="5798" y="95190"/>
                  </a:lnTo>
                  <a:lnTo>
                    <a:pt x="2089" y="101230"/>
                  </a:lnTo>
                  <a:lnTo>
                    <a:pt x="0" y="110580"/>
                  </a:lnTo>
                  <a:lnTo>
                    <a:pt x="766" y="112672"/>
                  </a:lnTo>
                  <a:lnTo>
                    <a:pt x="2337" y="114067"/>
                  </a:lnTo>
                  <a:lnTo>
                    <a:pt x="4440" y="114996"/>
                  </a:lnTo>
                  <a:lnTo>
                    <a:pt x="21966" y="131697"/>
                  </a:lnTo>
                  <a:lnTo>
                    <a:pt x="29735" y="143208"/>
                  </a:lnTo>
                  <a:lnTo>
                    <a:pt x="35004" y="166645"/>
                  </a:lnTo>
                  <a:lnTo>
                    <a:pt x="36931" y="212391"/>
                  </a:lnTo>
                  <a:lnTo>
                    <a:pt x="34314" y="240765"/>
                  </a:lnTo>
                  <a:lnTo>
                    <a:pt x="27697" y="288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723"/>
            <p:cNvSpPr/>
            <p:nvPr>
              <p:custDataLst>
                <p:tags r:id="rId101"/>
              </p:custDataLst>
            </p:nvPr>
          </p:nvSpPr>
          <p:spPr>
            <a:xfrm>
              <a:off x="10839450" y="1447800"/>
              <a:ext cx="142876" cy="133351"/>
            </a:xfrm>
            <a:custGeom>
              <a:avLst/>
              <a:gdLst/>
              <a:ahLst/>
              <a:cxnLst/>
              <a:rect l="0" t="0" r="0" b="0"/>
              <a:pathLst>
                <a:path w="142876" h="133351">
                  <a:moveTo>
                    <a:pt x="0" y="0"/>
                  </a:moveTo>
                  <a:lnTo>
                    <a:pt x="0" y="0"/>
                  </a:lnTo>
                  <a:lnTo>
                    <a:pt x="45055" y="45056"/>
                  </a:lnTo>
                  <a:lnTo>
                    <a:pt x="92152" y="92151"/>
                  </a:lnTo>
                  <a:lnTo>
                    <a:pt x="126226" y="125169"/>
                  </a:lnTo>
                  <a:lnTo>
                    <a:pt x="1428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4724"/>
          <p:cNvSpPr/>
          <p:nvPr>
            <p:custDataLst>
              <p:tags r:id="rId2"/>
            </p:custDataLst>
          </p:nvPr>
        </p:nvSpPr>
        <p:spPr>
          <a:xfrm>
            <a:off x="11532040" y="1571625"/>
            <a:ext cx="21786" cy="37558"/>
          </a:xfrm>
          <a:custGeom>
            <a:avLst/>
            <a:gdLst/>
            <a:ahLst/>
            <a:cxnLst/>
            <a:rect l="0" t="0" r="0" b="0"/>
            <a:pathLst>
              <a:path w="21786" h="37558">
                <a:moveTo>
                  <a:pt x="12260" y="9525"/>
                </a:moveTo>
                <a:lnTo>
                  <a:pt x="12260" y="9525"/>
                </a:lnTo>
                <a:lnTo>
                  <a:pt x="7203" y="9525"/>
                </a:lnTo>
                <a:lnTo>
                  <a:pt x="5714" y="10583"/>
                </a:lnTo>
                <a:lnTo>
                  <a:pt x="4722" y="12347"/>
                </a:lnTo>
                <a:lnTo>
                  <a:pt x="3126" y="22782"/>
                </a:lnTo>
                <a:lnTo>
                  <a:pt x="2770" y="36268"/>
                </a:lnTo>
                <a:lnTo>
                  <a:pt x="3816" y="36878"/>
                </a:lnTo>
                <a:lnTo>
                  <a:pt x="7801" y="37557"/>
                </a:lnTo>
                <a:lnTo>
                  <a:pt x="9287" y="36680"/>
                </a:lnTo>
                <a:lnTo>
                  <a:pt x="10278" y="35037"/>
                </a:lnTo>
                <a:lnTo>
                  <a:pt x="11672" y="27667"/>
                </a:lnTo>
                <a:lnTo>
                  <a:pt x="12225" y="14498"/>
                </a:lnTo>
                <a:lnTo>
                  <a:pt x="10121" y="12840"/>
                </a:lnTo>
                <a:lnTo>
                  <a:pt x="2137" y="10998"/>
                </a:lnTo>
                <a:lnTo>
                  <a:pt x="220" y="11566"/>
                </a:lnTo>
                <a:lnTo>
                  <a:pt x="0" y="13002"/>
                </a:lnTo>
                <a:lnTo>
                  <a:pt x="911" y="15018"/>
                </a:lnTo>
                <a:lnTo>
                  <a:pt x="2577" y="15304"/>
                </a:lnTo>
                <a:lnTo>
                  <a:pt x="2178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Shape-4725"/>
          <p:cNvSpPr/>
          <p:nvPr>
            <p:custDataLst>
              <p:tags r:id="rId3"/>
            </p:custDataLst>
          </p:nvPr>
        </p:nvSpPr>
        <p:spPr>
          <a:xfrm>
            <a:off x="1295551" y="1861437"/>
            <a:ext cx="5223751" cy="138813"/>
          </a:xfrm>
          <a:custGeom>
            <a:avLst/>
            <a:gdLst/>
            <a:ahLst/>
            <a:cxnLst/>
            <a:rect l="0" t="0" r="0" b="0"/>
            <a:pathLst>
              <a:path w="5223751" h="138813">
                <a:moveTo>
                  <a:pt x="18899" y="91188"/>
                </a:moveTo>
                <a:lnTo>
                  <a:pt x="18899" y="91188"/>
                </a:lnTo>
                <a:lnTo>
                  <a:pt x="357" y="109730"/>
                </a:lnTo>
                <a:lnTo>
                  <a:pt x="0" y="115144"/>
                </a:lnTo>
                <a:lnTo>
                  <a:pt x="2066" y="116684"/>
                </a:lnTo>
                <a:lnTo>
                  <a:pt x="17769" y="121977"/>
                </a:lnTo>
                <a:lnTo>
                  <a:pt x="21321" y="124414"/>
                </a:lnTo>
                <a:lnTo>
                  <a:pt x="36432" y="127844"/>
                </a:lnTo>
                <a:lnTo>
                  <a:pt x="77104" y="131920"/>
                </a:lnTo>
                <a:lnTo>
                  <a:pt x="114357" y="137451"/>
                </a:lnTo>
                <a:lnTo>
                  <a:pt x="152899" y="138410"/>
                </a:lnTo>
                <a:lnTo>
                  <a:pt x="197832" y="138693"/>
                </a:lnTo>
                <a:lnTo>
                  <a:pt x="244660" y="138778"/>
                </a:lnTo>
                <a:lnTo>
                  <a:pt x="281868" y="135975"/>
                </a:lnTo>
                <a:lnTo>
                  <a:pt x="323099" y="132260"/>
                </a:lnTo>
                <a:lnTo>
                  <a:pt x="366119" y="130609"/>
                </a:lnTo>
                <a:lnTo>
                  <a:pt x="390079" y="129110"/>
                </a:lnTo>
                <a:lnTo>
                  <a:pt x="415577" y="127053"/>
                </a:lnTo>
                <a:lnTo>
                  <a:pt x="442101" y="124623"/>
                </a:lnTo>
                <a:lnTo>
                  <a:pt x="469309" y="123003"/>
                </a:lnTo>
                <a:lnTo>
                  <a:pt x="496972" y="121923"/>
                </a:lnTo>
                <a:lnTo>
                  <a:pt x="524939" y="121203"/>
                </a:lnTo>
                <a:lnTo>
                  <a:pt x="553109" y="119665"/>
                </a:lnTo>
                <a:lnTo>
                  <a:pt x="581414" y="117581"/>
                </a:lnTo>
                <a:lnTo>
                  <a:pt x="609809" y="115133"/>
                </a:lnTo>
                <a:lnTo>
                  <a:pt x="639322" y="112443"/>
                </a:lnTo>
                <a:lnTo>
                  <a:pt x="669581" y="109591"/>
                </a:lnTo>
                <a:lnTo>
                  <a:pt x="700337" y="106632"/>
                </a:lnTo>
                <a:lnTo>
                  <a:pt x="732483" y="103600"/>
                </a:lnTo>
                <a:lnTo>
                  <a:pt x="765555" y="100521"/>
                </a:lnTo>
                <a:lnTo>
                  <a:pt x="799245" y="97410"/>
                </a:lnTo>
                <a:lnTo>
                  <a:pt x="834404" y="94278"/>
                </a:lnTo>
                <a:lnTo>
                  <a:pt x="870544" y="91131"/>
                </a:lnTo>
                <a:lnTo>
                  <a:pt x="907338" y="87975"/>
                </a:lnTo>
                <a:lnTo>
                  <a:pt x="943508" y="84813"/>
                </a:lnTo>
                <a:lnTo>
                  <a:pt x="979263" y="81646"/>
                </a:lnTo>
                <a:lnTo>
                  <a:pt x="1014742" y="78477"/>
                </a:lnTo>
                <a:lnTo>
                  <a:pt x="1052152" y="75306"/>
                </a:lnTo>
                <a:lnTo>
                  <a:pt x="1090851" y="72133"/>
                </a:lnTo>
                <a:lnTo>
                  <a:pt x="1130409" y="68960"/>
                </a:lnTo>
                <a:lnTo>
                  <a:pt x="1169481" y="66844"/>
                </a:lnTo>
                <a:lnTo>
                  <a:pt x="1208228" y="65434"/>
                </a:lnTo>
                <a:lnTo>
                  <a:pt x="1246760" y="64494"/>
                </a:lnTo>
                <a:lnTo>
                  <a:pt x="1287264" y="62808"/>
                </a:lnTo>
                <a:lnTo>
                  <a:pt x="1329084" y="60626"/>
                </a:lnTo>
                <a:lnTo>
                  <a:pt x="1371781" y="58114"/>
                </a:lnTo>
                <a:lnTo>
                  <a:pt x="1415062" y="56439"/>
                </a:lnTo>
                <a:lnTo>
                  <a:pt x="1458733" y="55322"/>
                </a:lnTo>
                <a:lnTo>
                  <a:pt x="1502663" y="54577"/>
                </a:lnTo>
                <a:lnTo>
                  <a:pt x="1546767" y="53022"/>
                </a:lnTo>
                <a:lnTo>
                  <a:pt x="1590985" y="50928"/>
                </a:lnTo>
                <a:lnTo>
                  <a:pt x="1635282" y="48473"/>
                </a:lnTo>
                <a:lnTo>
                  <a:pt x="1679629" y="46836"/>
                </a:lnTo>
                <a:lnTo>
                  <a:pt x="1724011" y="45745"/>
                </a:lnTo>
                <a:lnTo>
                  <a:pt x="1768415" y="45018"/>
                </a:lnTo>
                <a:lnTo>
                  <a:pt x="1812835" y="44533"/>
                </a:lnTo>
                <a:lnTo>
                  <a:pt x="1857264" y="44210"/>
                </a:lnTo>
                <a:lnTo>
                  <a:pt x="1901701" y="43994"/>
                </a:lnTo>
                <a:lnTo>
                  <a:pt x="1948259" y="42792"/>
                </a:lnTo>
                <a:lnTo>
                  <a:pt x="1996231" y="40932"/>
                </a:lnTo>
                <a:lnTo>
                  <a:pt x="2045145" y="38634"/>
                </a:lnTo>
                <a:lnTo>
                  <a:pt x="2092571" y="37102"/>
                </a:lnTo>
                <a:lnTo>
                  <a:pt x="2139006" y="36081"/>
                </a:lnTo>
                <a:lnTo>
                  <a:pt x="2184778" y="35400"/>
                </a:lnTo>
                <a:lnTo>
                  <a:pt x="2231168" y="34946"/>
                </a:lnTo>
                <a:lnTo>
                  <a:pt x="2277970" y="34643"/>
                </a:lnTo>
                <a:lnTo>
                  <a:pt x="2325047" y="34442"/>
                </a:lnTo>
                <a:lnTo>
                  <a:pt x="2371247" y="35366"/>
                </a:lnTo>
                <a:lnTo>
                  <a:pt x="2416865" y="37040"/>
                </a:lnTo>
                <a:lnTo>
                  <a:pt x="2462093" y="39214"/>
                </a:lnTo>
                <a:lnTo>
                  <a:pt x="2509178" y="40664"/>
                </a:lnTo>
                <a:lnTo>
                  <a:pt x="2557502" y="41630"/>
                </a:lnTo>
                <a:lnTo>
                  <a:pt x="2606651" y="42275"/>
                </a:lnTo>
                <a:lnTo>
                  <a:pt x="2656350" y="42704"/>
                </a:lnTo>
                <a:lnTo>
                  <a:pt x="2706416" y="42990"/>
                </a:lnTo>
                <a:lnTo>
                  <a:pt x="2756728" y="43181"/>
                </a:lnTo>
                <a:lnTo>
                  <a:pt x="2806143" y="44367"/>
                </a:lnTo>
                <a:lnTo>
                  <a:pt x="2854962" y="46216"/>
                </a:lnTo>
                <a:lnTo>
                  <a:pt x="2903382" y="48506"/>
                </a:lnTo>
                <a:lnTo>
                  <a:pt x="2951538" y="50034"/>
                </a:lnTo>
                <a:lnTo>
                  <a:pt x="2999517" y="51052"/>
                </a:lnTo>
                <a:lnTo>
                  <a:pt x="3047377" y="51731"/>
                </a:lnTo>
                <a:lnTo>
                  <a:pt x="3094102" y="52183"/>
                </a:lnTo>
                <a:lnTo>
                  <a:pt x="3140067" y="52485"/>
                </a:lnTo>
                <a:lnTo>
                  <a:pt x="3185528" y="52686"/>
                </a:lnTo>
                <a:lnTo>
                  <a:pt x="3231709" y="53878"/>
                </a:lnTo>
                <a:lnTo>
                  <a:pt x="3278373" y="55731"/>
                </a:lnTo>
                <a:lnTo>
                  <a:pt x="3325356" y="58025"/>
                </a:lnTo>
                <a:lnTo>
                  <a:pt x="3372554" y="59555"/>
                </a:lnTo>
                <a:lnTo>
                  <a:pt x="3419894" y="60574"/>
                </a:lnTo>
                <a:lnTo>
                  <a:pt x="3467329" y="61254"/>
                </a:lnTo>
                <a:lnTo>
                  <a:pt x="3512711" y="62765"/>
                </a:lnTo>
                <a:lnTo>
                  <a:pt x="3556723" y="64831"/>
                </a:lnTo>
                <a:lnTo>
                  <a:pt x="3599823" y="67267"/>
                </a:lnTo>
                <a:lnTo>
                  <a:pt x="3643374" y="68890"/>
                </a:lnTo>
                <a:lnTo>
                  <a:pt x="3687224" y="69973"/>
                </a:lnTo>
                <a:lnTo>
                  <a:pt x="3731274" y="70695"/>
                </a:lnTo>
                <a:lnTo>
                  <a:pt x="3773341" y="72234"/>
                </a:lnTo>
                <a:lnTo>
                  <a:pt x="3814085" y="74319"/>
                </a:lnTo>
                <a:lnTo>
                  <a:pt x="3853948" y="76767"/>
                </a:lnTo>
                <a:lnTo>
                  <a:pt x="3893223" y="79457"/>
                </a:lnTo>
                <a:lnTo>
                  <a:pt x="3932107" y="82309"/>
                </a:lnTo>
                <a:lnTo>
                  <a:pt x="3970729" y="85269"/>
                </a:lnTo>
                <a:lnTo>
                  <a:pt x="4010236" y="87242"/>
                </a:lnTo>
                <a:lnTo>
                  <a:pt x="4050332" y="88557"/>
                </a:lnTo>
                <a:lnTo>
                  <a:pt x="4090821" y="89434"/>
                </a:lnTo>
                <a:lnTo>
                  <a:pt x="4129456" y="91077"/>
                </a:lnTo>
                <a:lnTo>
                  <a:pt x="4166854" y="93231"/>
                </a:lnTo>
                <a:lnTo>
                  <a:pt x="4203427" y="95725"/>
                </a:lnTo>
                <a:lnTo>
                  <a:pt x="4239451" y="98446"/>
                </a:lnTo>
                <a:lnTo>
                  <a:pt x="4275109" y="101318"/>
                </a:lnTo>
                <a:lnTo>
                  <a:pt x="4310522" y="104292"/>
                </a:lnTo>
                <a:lnTo>
                  <a:pt x="4345773" y="106274"/>
                </a:lnTo>
                <a:lnTo>
                  <a:pt x="4380915" y="107595"/>
                </a:lnTo>
                <a:lnTo>
                  <a:pt x="4415984" y="108476"/>
                </a:lnTo>
                <a:lnTo>
                  <a:pt x="4449948" y="110122"/>
                </a:lnTo>
                <a:lnTo>
                  <a:pt x="4483173" y="112277"/>
                </a:lnTo>
                <a:lnTo>
                  <a:pt x="4515907" y="114772"/>
                </a:lnTo>
                <a:lnTo>
                  <a:pt x="4548312" y="116436"/>
                </a:lnTo>
                <a:lnTo>
                  <a:pt x="4580500" y="117545"/>
                </a:lnTo>
                <a:lnTo>
                  <a:pt x="4612541" y="118284"/>
                </a:lnTo>
                <a:lnTo>
                  <a:pt x="4642369" y="119835"/>
                </a:lnTo>
                <a:lnTo>
                  <a:pt x="4670720" y="121928"/>
                </a:lnTo>
                <a:lnTo>
                  <a:pt x="4698088" y="124381"/>
                </a:lnTo>
                <a:lnTo>
                  <a:pt x="4725859" y="126017"/>
                </a:lnTo>
                <a:lnTo>
                  <a:pt x="4753897" y="127107"/>
                </a:lnTo>
                <a:lnTo>
                  <a:pt x="4782114" y="127834"/>
                </a:lnTo>
                <a:lnTo>
                  <a:pt x="4808334" y="128319"/>
                </a:lnTo>
                <a:lnTo>
                  <a:pt x="4833222" y="128642"/>
                </a:lnTo>
                <a:lnTo>
                  <a:pt x="4880631" y="130059"/>
                </a:lnTo>
                <a:lnTo>
                  <a:pt x="4926397" y="134217"/>
                </a:lnTo>
                <a:lnTo>
                  <a:pt x="4968608" y="136770"/>
                </a:lnTo>
                <a:lnTo>
                  <a:pt x="5007478" y="137905"/>
                </a:lnTo>
                <a:lnTo>
                  <a:pt x="5042392" y="138409"/>
                </a:lnTo>
                <a:lnTo>
                  <a:pt x="5075549" y="138633"/>
                </a:lnTo>
                <a:lnTo>
                  <a:pt x="5121144" y="138760"/>
                </a:lnTo>
                <a:lnTo>
                  <a:pt x="5164287" y="138797"/>
                </a:lnTo>
                <a:lnTo>
                  <a:pt x="5211102" y="138810"/>
                </a:lnTo>
                <a:lnTo>
                  <a:pt x="5223750" y="138812"/>
                </a:lnTo>
                <a:lnTo>
                  <a:pt x="5222350" y="137754"/>
                </a:lnTo>
                <a:lnTo>
                  <a:pt x="5180022" y="123625"/>
                </a:lnTo>
                <a:lnTo>
                  <a:pt x="5140244" y="117704"/>
                </a:lnTo>
                <a:lnTo>
                  <a:pt x="5101508" y="112450"/>
                </a:lnTo>
                <a:lnTo>
                  <a:pt x="5056516" y="108071"/>
                </a:lnTo>
                <a:lnTo>
                  <a:pt x="5009672" y="102893"/>
                </a:lnTo>
                <a:lnTo>
                  <a:pt x="4975987" y="100624"/>
                </a:lnTo>
                <a:lnTo>
                  <a:pt x="4936321" y="96087"/>
                </a:lnTo>
                <a:lnTo>
                  <a:pt x="4893998" y="90543"/>
                </a:lnTo>
                <a:lnTo>
                  <a:pt x="4849434" y="85610"/>
                </a:lnTo>
                <a:lnTo>
                  <a:pt x="4825697" y="84294"/>
                </a:lnTo>
                <a:lnTo>
                  <a:pt x="4801407" y="83417"/>
                </a:lnTo>
                <a:lnTo>
                  <a:pt x="4775688" y="81774"/>
                </a:lnTo>
                <a:lnTo>
                  <a:pt x="4749016" y="79620"/>
                </a:lnTo>
                <a:lnTo>
                  <a:pt x="4721711" y="77126"/>
                </a:lnTo>
                <a:lnTo>
                  <a:pt x="4693981" y="74405"/>
                </a:lnTo>
                <a:lnTo>
                  <a:pt x="4665972" y="71533"/>
                </a:lnTo>
                <a:lnTo>
                  <a:pt x="4637772" y="68560"/>
                </a:lnTo>
                <a:lnTo>
                  <a:pt x="4609447" y="66577"/>
                </a:lnTo>
                <a:lnTo>
                  <a:pt x="4581040" y="65256"/>
                </a:lnTo>
                <a:lnTo>
                  <a:pt x="4552576" y="64375"/>
                </a:lnTo>
                <a:lnTo>
                  <a:pt x="4521959" y="62729"/>
                </a:lnTo>
                <a:lnTo>
                  <a:pt x="4489905" y="60574"/>
                </a:lnTo>
                <a:lnTo>
                  <a:pt x="4456895" y="58079"/>
                </a:lnTo>
                <a:lnTo>
                  <a:pt x="4423246" y="55357"/>
                </a:lnTo>
                <a:lnTo>
                  <a:pt x="4389172" y="52484"/>
                </a:lnTo>
                <a:lnTo>
                  <a:pt x="4354814" y="49510"/>
                </a:lnTo>
                <a:lnTo>
                  <a:pt x="4320267" y="47528"/>
                </a:lnTo>
                <a:lnTo>
                  <a:pt x="4285595" y="46206"/>
                </a:lnTo>
                <a:lnTo>
                  <a:pt x="4250837" y="45325"/>
                </a:lnTo>
                <a:lnTo>
                  <a:pt x="4214967" y="43679"/>
                </a:lnTo>
                <a:lnTo>
                  <a:pt x="4178352" y="41524"/>
                </a:lnTo>
                <a:lnTo>
                  <a:pt x="4141243" y="39029"/>
                </a:lnTo>
                <a:lnTo>
                  <a:pt x="4103803" y="36307"/>
                </a:lnTo>
                <a:lnTo>
                  <a:pt x="4066143" y="33434"/>
                </a:lnTo>
                <a:lnTo>
                  <a:pt x="4028337" y="30460"/>
                </a:lnTo>
                <a:lnTo>
                  <a:pt x="3989374" y="28478"/>
                </a:lnTo>
                <a:lnTo>
                  <a:pt x="3949641" y="27156"/>
                </a:lnTo>
                <a:lnTo>
                  <a:pt x="3909393" y="26275"/>
                </a:lnTo>
                <a:lnTo>
                  <a:pt x="3868804" y="24629"/>
                </a:lnTo>
                <a:lnTo>
                  <a:pt x="3827985" y="22474"/>
                </a:lnTo>
                <a:lnTo>
                  <a:pt x="3787015" y="19979"/>
                </a:lnTo>
                <a:lnTo>
                  <a:pt x="3744884" y="18315"/>
                </a:lnTo>
                <a:lnTo>
                  <a:pt x="3701981" y="17206"/>
                </a:lnTo>
                <a:lnTo>
                  <a:pt x="3658562" y="16467"/>
                </a:lnTo>
                <a:lnTo>
                  <a:pt x="3614800" y="14916"/>
                </a:lnTo>
                <a:lnTo>
                  <a:pt x="3570808" y="12823"/>
                </a:lnTo>
                <a:lnTo>
                  <a:pt x="3526663" y="10370"/>
                </a:lnTo>
                <a:lnTo>
                  <a:pt x="3482417" y="8734"/>
                </a:lnTo>
                <a:lnTo>
                  <a:pt x="3438103" y="7644"/>
                </a:lnTo>
                <a:lnTo>
                  <a:pt x="3393743" y="6917"/>
                </a:lnTo>
                <a:lnTo>
                  <a:pt x="3348295" y="6432"/>
                </a:lnTo>
                <a:lnTo>
                  <a:pt x="3302121" y="6109"/>
                </a:lnTo>
                <a:lnTo>
                  <a:pt x="3255464" y="5894"/>
                </a:lnTo>
                <a:lnTo>
                  <a:pt x="3208484" y="5750"/>
                </a:lnTo>
                <a:lnTo>
                  <a:pt x="3161289" y="5654"/>
                </a:lnTo>
                <a:lnTo>
                  <a:pt x="3113951" y="5591"/>
                </a:lnTo>
                <a:lnTo>
                  <a:pt x="3065458" y="4490"/>
                </a:lnTo>
                <a:lnTo>
                  <a:pt x="3016197" y="2697"/>
                </a:lnTo>
                <a:lnTo>
                  <a:pt x="2966423" y="445"/>
                </a:lnTo>
                <a:lnTo>
                  <a:pt x="2917365" y="0"/>
                </a:lnTo>
                <a:lnTo>
                  <a:pt x="2868784" y="763"/>
                </a:lnTo>
                <a:lnTo>
                  <a:pt x="2820523" y="2330"/>
                </a:lnTo>
                <a:lnTo>
                  <a:pt x="2771414" y="3374"/>
                </a:lnTo>
                <a:lnTo>
                  <a:pt x="2721743" y="4070"/>
                </a:lnTo>
                <a:lnTo>
                  <a:pt x="2671695" y="4535"/>
                </a:lnTo>
                <a:lnTo>
                  <a:pt x="2621396" y="4844"/>
                </a:lnTo>
                <a:lnTo>
                  <a:pt x="2570930" y="5050"/>
                </a:lnTo>
                <a:lnTo>
                  <a:pt x="2520353" y="5188"/>
                </a:lnTo>
                <a:lnTo>
                  <a:pt x="2469702" y="5280"/>
                </a:lnTo>
                <a:lnTo>
                  <a:pt x="2419001" y="5341"/>
                </a:lnTo>
                <a:lnTo>
                  <a:pt x="2368267" y="5381"/>
                </a:lnTo>
                <a:lnTo>
                  <a:pt x="2317511" y="5409"/>
                </a:lnTo>
                <a:lnTo>
                  <a:pt x="2266740" y="5427"/>
                </a:lnTo>
                <a:lnTo>
                  <a:pt x="2215960" y="5439"/>
                </a:lnTo>
                <a:lnTo>
                  <a:pt x="2165173" y="6505"/>
                </a:lnTo>
                <a:lnTo>
                  <a:pt x="2114382" y="8274"/>
                </a:lnTo>
                <a:lnTo>
                  <a:pt x="2063587" y="10512"/>
                </a:lnTo>
                <a:lnTo>
                  <a:pt x="2012791" y="12004"/>
                </a:lnTo>
                <a:lnTo>
                  <a:pt x="1961994" y="12999"/>
                </a:lnTo>
                <a:lnTo>
                  <a:pt x="1911195" y="13662"/>
                </a:lnTo>
                <a:lnTo>
                  <a:pt x="1861455" y="15162"/>
                </a:lnTo>
                <a:lnTo>
                  <a:pt x="1812420" y="17221"/>
                </a:lnTo>
                <a:lnTo>
                  <a:pt x="1763855" y="19651"/>
                </a:lnTo>
                <a:lnTo>
                  <a:pt x="1715602" y="22330"/>
                </a:lnTo>
                <a:lnTo>
                  <a:pt x="1667560" y="25174"/>
                </a:lnTo>
                <a:lnTo>
                  <a:pt x="1619656" y="28129"/>
                </a:lnTo>
                <a:lnTo>
                  <a:pt x="1572904" y="30099"/>
                </a:lnTo>
                <a:lnTo>
                  <a:pt x="1526919" y="31412"/>
                </a:lnTo>
                <a:lnTo>
                  <a:pt x="1481445" y="32287"/>
                </a:lnTo>
                <a:lnTo>
                  <a:pt x="1436313" y="33929"/>
                </a:lnTo>
                <a:lnTo>
                  <a:pt x="1391408" y="36082"/>
                </a:lnTo>
                <a:lnTo>
                  <a:pt x="1346655" y="38576"/>
                </a:lnTo>
                <a:lnTo>
                  <a:pt x="1303062" y="41297"/>
                </a:lnTo>
                <a:lnTo>
                  <a:pt x="1260241" y="44169"/>
                </a:lnTo>
                <a:lnTo>
                  <a:pt x="1217935" y="47142"/>
                </a:lnTo>
                <a:lnTo>
                  <a:pt x="1175973" y="49124"/>
                </a:lnTo>
                <a:lnTo>
                  <a:pt x="1134240" y="50445"/>
                </a:lnTo>
                <a:lnTo>
                  <a:pt x="1092660" y="51326"/>
                </a:lnTo>
                <a:lnTo>
                  <a:pt x="1052239" y="52972"/>
                </a:lnTo>
                <a:lnTo>
                  <a:pt x="1012593" y="55127"/>
                </a:lnTo>
                <a:lnTo>
                  <a:pt x="973461" y="57622"/>
                </a:lnTo>
                <a:lnTo>
                  <a:pt x="935732" y="59286"/>
                </a:lnTo>
                <a:lnTo>
                  <a:pt x="898938" y="60395"/>
                </a:lnTo>
                <a:lnTo>
                  <a:pt x="862766" y="61134"/>
                </a:lnTo>
                <a:lnTo>
                  <a:pt x="827011" y="62685"/>
                </a:lnTo>
                <a:lnTo>
                  <a:pt x="791532" y="64778"/>
                </a:lnTo>
                <a:lnTo>
                  <a:pt x="756238" y="67231"/>
                </a:lnTo>
                <a:lnTo>
                  <a:pt x="723183" y="68867"/>
                </a:lnTo>
                <a:lnTo>
                  <a:pt x="691622" y="69957"/>
                </a:lnTo>
                <a:lnTo>
                  <a:pt x="661056" y="70684"/>
                </a:lnTo>
                <a:lnTo>
                  <a:pt x="631153" y="71169"/>
                </a:lnTo>
                <a:lnTo>
                  <a:pt x="601694" y="71492"/>
                </a:lnTo>
                <a:lnTo>
                  <a:pt x="572529" y="71707"/>
                </a:lnTo>
                <a:lnTo>
                  <a:pt x="544619" y="71851"/>
                </a:lnTo>
                <a:lnTo>
                  <a:pt x="517546" y="71947"/>
                </a:lnTo>
                <a:lnTo>
                  <a:pt x="491030" y="72010"/>
                </a:lnTo>
                <a:lnTo>
                  <a:pt x="464886" y="72053"/>
                </a:lnTo>
                <a:lnTo>
                  <a:pt x="438991" y="72081"/>
                </a:lnTo>
                <a:lnTo>
                  <a:pt x="413260" y="72100"/>
                </a:lnTo>
                <a:lnTo>
                  <a:pt x="388698" y="72113"/>
                </a:lnTo>
                <a:lnTo>
                  <a:pt x="341651" y="72127"/>
                </a:lnTo>
                <a:lnTo>
                  <a:pt x="295124" y="721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Shape-4726"/>
          <p:cNvSpPr/>
          <p:nvPr>
            <p:custDataLst>
              <p:tags r:id="rId4"/>
            </p:custDataLst>
          </p:nvPr>
        </p:nvSpPr>
        <p:spPr>
          <a:xfrm>
            <a:off x="8195049" y="1971710"/>
            <a:ext cx="910852" cy="95216"/>
          </a:xfrm>
          <a:custGeom>
            <a:avLst/>
            <a:gdLst/>
            <a:ahLst/>
            <a:cxnLst/>
            <a:rect l="0" t="0" r="0" b="0"/>
            <a:pathLst>
              <a:path w="910852" h="95216">
                <a:moveTo>
                  <a:pt x="44076" y="38065"/>
                </a:moveTo>
                <a:lnTo>
                  <a:pt x="44076" y="38065"/>
                </a:lnTo>
                <a:lnTo>
                  <a:pt x="39020" y="38065"/>
                </a:lnTo>
                <a:lnTo>
                  <a:pt x="0" y="28932"/>
                </a:lnTo>
                <a:lnTo>
                  <a:pt x="43503" y="28574"/>
                </a:lnTo>
                <a:lnTo>
                  <a:pt x="79451" y="28555"/>
                </a:lnTo>
                <a:lnTo>
                  <a:pt x="116948" y="28547"/>
                </a:lnTo>
                <a:lnTo>
                  <a:pt x="163976" y="28542"/>
                </a:lnTo>
                <a:lnTo>
                  <a:pt x="198965" y="28541"/>
                </a:lnTo>
                <a:lnTo>
                  <a:pt x="232860" y="25718"/>
                </a:lnTo>
                <a:lnTo>
                  <a:pt x="265564" y="21994"/>
                </a:lnTo>
                <a:lnTo>
                  <a:pt x="297737" y="20339"/>
                </a:lnTo>
                <a:lnTo>
                  <a:pt x="335319" y="19604"/>
                </a:lnTo>
                <a:lnTo>
                  <a:pt x="375660" y="18218"/>
                </a:lnTo>
                <a:lnTo>
                  <a:pt x="414755" y="14075"/>
                </a:lnTo>
                <a:lnTo>
                  <a:pt x="453297" y="11528"/>
                </a:lnTo>
                <a:lnTo>
                  <a:pt x="491594" y="10396"/>
                </a:lnTo>
                <a:lnTo>
                  <a:pt x="529780" y="9892"/>
                </a:lnTo>
                <a:lnTo>
                  <a:pt x="565098" y="9669"/>
                </a:lnTo>
                <a:lnTo>
                  <a:pt x="598434" y="8511"/>
                </a:lnTo>
                <a:lnTo>
                  <a:pt x="630887" y="4469"/>
                </a:lnTo>
                <a:lnTo>
                  <a:pt x="662951" y="1967"/>
                </a:lnTo>
                <a:lnTo>
                  <a:pt x="705108" y="558"/>
                </a:lnTo>
                <a:lnTo>
                  <a:pt x="740530" y="141"/>
                </a:lnTo>
                <a:lnTo>
                  <a:pt x="780311" y="0"/>
                </a:lnTo>
                <a:lnTo>
                  <a:pt x="784666" y="1046"/>
                </a:lnTo>
                <a:lnTo>
                  <a:pt x="786511" y="2803"/>
                </a:lnTo>
                <a:lnTo>
                  <a:pt x="786683" y="5032"/>
                </a:lnTo>
                <a:lnTo>
                  <a:pt x="778406" y="10331"/>
                </a:lnTo>
                <a:lnTo>
                  <a:pt x="737110" y="22356"/>
                </a:lnTo>
                <a:lnTo>
                  <a:pt x="698387" y="26708"/>
                </a:lnTo>
                <a:lnTo>
                  <a:pt x="661554" y="30548"/>
                </a:lnTo>
                <a:lnTo>
                  <a:pt x="621193" y="34724"/>
                </a:lnTo>
                <a:lnTo>
                  <a:pt x="573613" y="37075"/>
                </a:lnTo>
                <a:lnTo>
                  <a:pt x="526472" y="38830"/>
                </a:lnTo>
                <a:lnTo>
                  <a:pt x="478990" y="44524"/>
                </a:lnTo>
                <a:lnTo>
                  <a:pt x="431407" y="46682"/>
                </a:lnTo>
                <a:lnTo>
                  <a:pt x="384854" y="47321"/>
                </a:lnTo>
                <a:lnTo>
                  <a:pt x="343779" y="47510"/>
                </a:lnTo>
                <a:lnTo>
                  <a:pt x="304797" y="48625"/>
                </a:lnTo>
                <a:lnTo>
                  <a:pt x="265378" y="54129"/>
                </a:lnTo>
                <a:lnTo>
                  <a:pt x="223829" y="56230"/>
                </a:lnTo>
                <a:lnTo>
                  <a:pt x="186038" y="57037"/>
                </a:lnTo>
                <a:lnTo>
                  <a:pt x="230079" y="52048"/>
                </a:lnTo>
                <a:lnTo>
                  <a:pt x="273577" y="48911"/>
                </a:lnTo>
                <a:lnTo>
                  <a:pt x="318334" y="47981"/>
                </a:lnTo>
                <a:lnTo>
                  <a:pt x="352235" y="47764"/>
                </a:lnTo>
                <a:lnTo>
                  <a:pt x="389527" y="47667"/>
                </a:lnTo>
                <a:lnTo>
                  <a:pt x="430796" y="47624"/>
                </a:lnTo>
                <a:lnTo>
                  <a:pt x="471010" y="47605"/>
                </a:lnTo>
                <a:lnTo>
                  <a:pt x="510050" y="47597"/>
                </a:lnTo>
                <a:lnTo>
                  <a:pt x="548567" y="47593"/>
                </a:lnTo>
                <a:lnTo>
                  <a:pt x="589674" y="50414"/>
                </a:lnTo>
                <a:lnTo>
                  <a:pt x="631581" y="54136"/>
                </a:lnTo>
                <a:lnTo>
                  <a:pt x="671372" y="55791"/>
                </a:lnTo>
                <a:lnTo>
                  <a:pt x="707402" y="62171"/>
                </a:lnTo>
                <a:lnTo>
                  <a:pt x="741054" y="71004"/>
                </a:lnTo>
                <a:lnTo>
                  <a:pt x="773650" y="78457"/>
                </a:lnTo>
                <a:lnTo>
                  <a:pt x="805776" y="82475"/>
                </a:lnTo>
                <a:lnTo>
                  <a:pt x="847968" y="87560"/>
                </a:lnTo>
                <a:lnTo>
                  <a:pt x="910851" y="952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837"/>
          <p:cNvGrpSpPr/>
          <p:nvPr/>
        </p:nvGrpSpPr>
        <p:grpSpPr>
          <a:xfrm>
            <a:off x="2766373" y="2257425"/>
            <a:ext cx="985959" cy="472094"/>
            <a:chOff x="2766373" y="2257425"/>
            <a:chExt cx="985959" cy="472094"/>
          </a:xfrm>
        </p:grpSpPr>
        <p:sp>
          <p:nvSpPr>
            <p:cNvPr id="104" name="SMARTInkShape-4727"/>
            <p:cNvSpPr/>
            <p:nvPr>
              <p:custDataLst>
                <p:tags r:id="rId85"/>
              </p:custDataLst>
            </p:nvPr>
          </p:nvSpPr>
          <p:spPr>
            <a:xfrm>
              <a:off x="3090137" y="2419350"/>
              <a:ext cx="138839" cy="137774"/>
            </a:xfrm>
            <a:custGeom>
              <a:avLst/>
              <a:gdLst/>
              <a:ahLst/>
              <a:cxnLst/>
              <a:rect l="0" t="0" r="0" b="0"/>
              <a:pathLst>
                <a:path w="138839" h="137774">
                  <a:moveTo>
                    <a:pt x="5488" y="28575"/>
                  </a:moveTo>
                  <a:lnTo>
                    <a:pt x="5488" y="28575"/>
                  </a:lnTo>
                  <a:lnTo>
                    <a:pt x="432" y="28575"/>
                  </a:lnTo>
                  <a:lnTo>
                    <a:pt x="0" y="26458"/>
                  </a:lnTo>
                  <a:lnTo>
                    <a:pt x="2343" y="18462"/>
                  </a:lnTo>
                  <a:lnTo>
                    <a:pt x="9613" y="7116"/>
                  </a:lnTo>
                  <a:lnTo>
                    <a:pt x="13529" y="5803"/>
                  </a:lnTo>
                  <a:lnTo>
                    <a:pt x="23526" y="7165"/>
                  </a:lnTo>
                  <a:lnTo>
                    <a:pt x="41054" y="13882"/>
                  </a:lnTo>
                  <a:lnTo>
                    <a:pt x="50576" y="22398"/>
                  </a:lnTo>
                  <a:lnTo>
                    <a:pt x="61886" y="41914"/>
                  </a:lnTo>
                  <a:lnTo>
                    <a:pt x="76618" y="88596"/>
                  </a:lnTo>
                  <a:lnTo>
                    <a:pt x="76613" y="106051"/>
                  </a:lnTo>
                  <a:lnTo>
                    <a:pt x="72423" y="136809"/>
                  </a:lnTo>
                  <a:lnTo>
                    <a:pt x="71278" y="137773"/>
                  </a:lnTo>
                  <a:lnTo>
                    <a:pt x="69456" y="137357"/>
                  </a:lnTo>
                  <a:lnTo>
                    <a:pt x="67183" y="136021"/>
                  </a:lnTo>
                  <a:lnTo>
                    <a:pt x="66727" y="131956"/>
                  </a:lnTo>
                  <a:lnTo>
                    <a:pt x="71238" y="88756"/>
                  </a:lnTo>
                  <a:lnTo>
                    <a:pt x="82002" y="58048"/>
                  </a:lnTo>
                  <a:lnTo>
                    <a:pt x="107979" y="16475"/>
                  </a:lnTo>
                  <a:lnTo>
                    <a:pt x="123110" y="5352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728"/>
            <p:cNvSpPr/>
            <p:nvPr>
              <p:custDataLst>
                <p:tags r:id="rId86"/>
              </p:custDataLst>
            </p:nvPr>
          </p:nvSpPr>
          <p:spPr>
            <a:xfrm>
              <a:off x="2766373" y="2257425"/>
              <a:ext cx="414978" cy="142876"/>
            </a:xfrm>
            <a:custGeom>
              <a:avLst/>
              <a:gdLst/>
              <a:ahLst/>
              <a:cxnLst/>
              <a:rect l="0" t="0" r="0" b="0"/>
              <a:pathLst>
                <a:path w="414978" h="142876">
                  <a:moveTo>
                    <a:pt x="53027" y="142875"/>
                  </a:moveTo>
                  <a:lnTo>
                    <a:pt x="53027" y="142875"/>
                  </a:lnTo>
                  <a:lnTo>
                    <a:pt x="35127" y="135336"/>
                  </a:lnTo>
                  <a:lnTo>
                    <a:pt x="474" y="125265"/>
                  </a:lnTo>
                  <a:lnTo>
                    <a:pt x="0" y="124785"/>
                  </a:lnTo>
                  <a:lnTo>
                    <a:pt x="742" y="124465"/>
                  </a:lnTo>
                  <a:lnTo>
                    <a:pt x="36264" y="115247"/>
                  </a:lnTo>
                  <a:lnTo>
                    <a:pt x="75694" y="101057"/>
                  </a:lnTo>
                  <a:lnTo>
                    <a:pt x="121357" y="86245"/>
                  </a:lnTo>
                  <a:lnTo>
                    <a:pt x="158293" y="73531"/>
                  </a:lnTo>
                  <a:lnTo>
                    <a:pt x="196047" y="59182"/>
                  </a:lnTo>
                  <a:lnTo>
                    <a:pt x="241674" y="44851"/>
                  </a:lnTo>
                  <a:lnTo>
                    <a:pt x="288866" y="31829"/>
                  </a:lnTo>
                  <a:lnTo>
                    <a:pt x="336130" y="19066"/>
                  </a:lnTo>
                  <a:lnTo>
                    <a:pt x="4149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729"/>
            <p:cNvSpPr/>
            <p:nvPr>
              <p:custDataLst>
                <p:tags r:id="rId87"/>
              </p:custDataLst>
            </p:nvPr>
          </p:nvSpPr>
          <p:spPr>
            <a:xfrm>
              <a:off x="2952750" y="2327533"/>
              <a:ext cx="28576" cy="258588"/>
            </a:xfrm>
            <a:custGeom>
              <a:avLst/>
              <a:gdLst/>
              <a:ahLst/>
              <a:cxnLst/>
              <a:rect l="0" t="0" r="0" b="0"/>
              <a:pathLst>
                <a:path w="28576" h="258588">
                  <a:moveTo>
                    <a:pt x="0" y="34667"/>
                  </a:moveTo>
                  <a:lnTo>
                    <a:pt x="0" y="34667"/>
                  </a:lnTo>
                  <a:lnTo>
                    <a:pt x="6546" y="19459"/>
                  </a:lnTo>
                  <a:lnTo>
                    <a:pt x="9133" y="0"/>
                  </a:lnTo>
                  <a:lnTo>
                    <a:pt x="10322" y="972"/>
                  </a:lnTo>
                  <a:lnTo>
                    <a:pt x="14465" y="7697"/>
                  </a:lnTo>
                  <a:lnTo>
                    <a:pt x="23703" y="46493"/>
                  </a:lnTo>
                  <a:lnTo>
                    <a:pt x="27131" y="83562"/>
                  </a:lnTo>
                  <a:lnTo>
                    <a:pt x="28290" y="123857"/>
                  </a:lnTo>
                  <a:lnTo>
                    <a:pt x="28491" y="163517"/>
                  </a:lnTo>
                  <a:lnTo>
                    <a:pt x="28559" y="209736"/>
                  </a:lnTo>
                  <a:lnTo>
                    <a:pt x="28573" y="255118"/>
                  </a:lnTo>
                  <a:lnTo>
                    <a:pt x="28574" y="258587"/>
                  </a:lnTo>
                  <a:lnTo>
                    <a:pt x="28575" y="253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730"/>
            <p:cNvSpPr/>
            <p:nvPr>
              <p:custDataLst>
                <p:tags r:id="rId88"/>
              </p:custDataLst>
            </p:nvPr>
          </p:nvSpPr>
          <p:spPr>
            <a:xfrm>
              <a:off x="3371850" y="2384384"/>
              <a:ext cx="19051" cy="82592"/>
            </a:xfrm>
            <a:custGeom>
              <a:avLst/>
              <a:gdLst/>
              <a:ahLst/>
              <a:cxnLst/>
              <a:rect l="0" t="0" r="0" b="0"/>
              <a:pathLst>
                <a:path w="19051" h="82592">
                  <a:moveTo>
                    <a:pt x="19050" y="82591"/>
                  </a:moveTo>
                  <a:lnTo>
                    <a:pt x="19050" y="82591"/>
                  </a:lnTo>
                  <a:lnTo>
                    <a:pt x="16228" y="43968"/>
                  </a:lnTo>
                  <a:lnTo>
                    <a:pt x="11445" y="28383"/>
                  </a:lnTo>
                  <a:lnTo>
                    <a:pt x="3862" y="17493"/>
                  </a:lnTo>
                  <a:lnTo>
                    <a:pt x="508" y="0"/>
                  </a:lnTo>
                  <a:lnTo>
                    <a:pt x="339" y="14"/>
                  </a:lnTo>
                  <a:lnTo>
                    <a:pt x="0" y="63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731"/>
            <p:cNvSpPr/>
            <p:nvPr>
              <p:custDataLst>
                <p:tags r:id="rId89"/>
              </p:custDataLst>
            </p:nvPr>
          </p:nvSpPr>
          <p:spPr>
            <a:xfrm>
              <a:off x="3371850" y="24765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2" y="13258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732"/>
            <p:cNvSpPr/>
            <p:nvPr>
              <p:custDataLst>
                <p:tags r:id="rId90"/>
              </p:custDataLst>
            </p:nvPr>
          </p:nvSpPr>
          <p:spPr>
            <a:xfrm>
              <a:off x="3249006" y="2438711"/>
              <a:ext cx="94270" cy="109727"/>
            </a:xfrm>
            <a:custGeom>
              <a:avLst/>
              <a:gdLst/>
              <a:ahLst/>
              <a:cxnLst/>
              <a:rect l="0" t="0" r="0" b="0"/>
              <a:pathLst>
                <a:path w="94270" h="109727">
                  <a:moveTo>
                    <a:pt x="65694" y="9214"/>
                  </a:moveTo>
                  <a:lnTo>
                    <a:pt x="65694" y="9214"/>
                  </a:lnTo>
                  <a:lnTo>
                    <a:pt x="65694" y="4158"/>
                  </a:lnTo>
                  <a:lnTo>
                    <a:pt x="64636" y="3726"/>
                  </a:lnTo>
                  <a:lnTo>
                    <a:pt x="60637" y="6069"/>
                  </a:lnTo>
                  <a:lnTo>
                    <a:pt x="59148" y="6059"/>
                  </a:lnTo>
                  <a:lnTo>
                    <a:pt x="58155" y="4994"/>
                  </a:lnTo>
                  <a:lnTo>
                    <a:pt x="57493" y="3226"/>
                  </a:lnTo>
                  <a:lnTo>
                    <a:pt x="55993" y="2047"/>
                  </a:lnTo>
                  <a:lnTo>
                    <a:pt x="51505" y="737"/>
                  </a:lnTo>
                  <a:lnTo>
                    <a:pt x="37971" y="0"/>
                  </a:lnTo>
                  <a:lnTo>
                    <a:pt x="33454" y="2013"/>
                  </a:lnTo>
                  <a:lnTo>
                    <a:pt x="10191" y="26231"/>
                  </a:lnTo>
                  <a:lnTo>
                    <a:pt x="3984" y="41119"/>
                  </a:lnTo>
                  <a:lnTo>
                    <a:pt x="0" y="76547"/>
                  </a:lnTo>
                  <a:lnTo>
                    <a:pt x="5100" y="92409"/>
                  </a:lnTo>
                  <a:lnTo>
                    <a:pt x="13363" y="104398"/>
                  </a:lnTo>
                  <a:lnTo>
                    <a:pt x="20564" y="109726"/>
                  </a:lnTo>
                  <a:lnTo>
                    <a:pt x="25024" y="107972"/>
                  </a:lnTo>
                  <a:lnTo>
                    <a:pt x="40356" y="91393"/>
                  </a:lnTo>
                  <a:lnTo>
                    <a:pt x="62246" y="48144"/>
                  </a:lnTo>
                  <a:lnTo>
                    <a:pt x="69846" y="34625"/>
                  </a:lnTo>
                  <a:lnTo>
                    <a:pt x="69521" y="32505"/>
                  </a:lnTo>
                  <a:lnTo>
                    <a:pt x="68245" y="31091"/>
                  </a:lnTo>
                  <a:lnTo>
                    <a:pt x="67395" y="32265"/>
                  </a:lnTo>
                  <a:lnTo>
                    <a:pt x="65918" y="60084"/>
                  </a:lnTo>
                  <a:lnTo>
                    <a:pt x="70817" y="81319"/>
                  </a:lnTo>
                  <a:lnTo>
                    <a:pt x="78971" y="95960"/>
                  </a:lnTo>
                  <a:lnTo>
                    <a:pt x="94269" y="104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733"/>
            <p:cNvSpPr/>
            <p:nvPr>
              <p:custDataLst>
                <p:tags r:id="rId91"/>
              </p:custDataLst>
            </p:nvPr>
          </p:nvSpPr>
          <p:spPr>
            <a:xfrm>
              <a:off x="3409950" y="241935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2" y="13258"/>
                  </a:lnTo>
                  <a:lnTo>
                    <a:pt x="9502" y="57750"/>
                  </a:lnTo>
                  <a:lnTo>
                    <a:pt x="9525" y="101141"/>
                  </a:lnTo>
                  <a:lnTo>
                    <a:pt x="9525" y="98574"/>
                  </a:lnTo>
                  <a:lnTo>
                    <a:pt x="20284" y="59797"/>
                  </a:lnTo>
                  <a:lnTo>
                    <a:pt x="32939" y="39237"/>
                  </a:lnTo>
                  <a:lnTo>
                    <a:pt x="40392" y="33314"/>
                  </a:lnTo>
                  <a:lnTo>
                    <a:pt x="43862" y="33851"/>
                  </a:lnTo>
                  <a:lnTo>
                    <a:pt x="50538" y="40092"/>
                  </a:lnTo>
                  <a:lnTo>
                    <a:pt x="54211" y="52743"/>
                  </a:lnTo>
                  <a:lnTo>
                    <a:pt x="5715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734"/>
            <p:cNvSpPr/>
            <p:nvPr>
              <p:custDataLst>
                <p:tags r:id="rId92"/>
              </p:custDataLst>
            </p:nvPr>
          </p:nvSpPr>
          <p:spPr>
            <a:xfrm>
              <a:off x="3505200" y="2458774"/>
              <a:ext cx="19051" cy="65352"/>
            </a:xfrm>
            <a:custGeom>
              <a:avLst/>
              <a:gdLst/>
              <a:ahLst/>
              <a:cxnLst/>
              <a:rect l="0" t="0" r="0" b="0"/>
              <a:pathLst>
                <a:path w="19051" h="653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701" y="617"/>
                  </a:lnTo>
                  <a:lnTo>
                    <a:pt x="14189" y="4125"/>
                  </a:lnTo>
                  <a:lnTo>
                    <a:pt x="16890" y="12034"/>
                  </a:lnTo>
                  <a:lnTo>
                    <a:pt x="19050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735"/>
            <p:cNvSpPr/>
            <p:nvPr>
              <p:custDataLst>
                <p:tags r:id="rId93"/>
              </p:custDataLst>
            </p:nvPr>
          </p:nvSpPr>
          <p:spPr>
            <a:xfrm>
              <a:off x="3514725" y="23717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736"/>
            <p:cNvSpPr/>
            <p:nvPr>
              <p:custDataLst>
                <p:tags r:id="rId94"/>
              </p:custDataLst>
            </p:nvPr>
          </p:nvSpPr>
          <p:spPr>
            <a:xfrm>
              <a:off x="3552825" y="2419350"/>
              <a:ext cx="199507" cy="310169"/>
            </a:xfrm>
            <a:custGeom>
              <a:avLst/>
              <a:gdLst/>
              <a:ahLst/>
              <a:cxnLst/>
              <a:rect l="0" t="0" r="0" b="0"/>
              <a:pathLst>
                <a:path w="199507" h="31016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10759"/>
                  </a:lnTo>
                  <a:lnTo>
                    <a:pt x="9132" y="35924"/>
                  </a:lnTo>
                  <a:lnTo>
                    <a:pt x="9518" y="83234"/>
                  </a:lnTo>
                  <a:lnTo>
                    <a:pt x="9522" y="84618"/>
                  </a:lnTo>
                  <a:lnTo>
                    <a:pt x="14581" y="75284"/>
                  </a:lnTo>
                  <a:lnTo>
                    <a:pt x="26393" y="35744"/>
                  </a:lnTo>
                  <a:lnTo>
                    <a:pt x="32191" y="27175"/>
                  </a:lnTo>
                  <a:lnTo>
                    <a:pt x="35219" y="25525"/>
                  </a:lnTo>
                  <a:lnTo>
                    <a:pt x="38296" y="25483"/>
                  </a:lnTo>
                  <a:lnTo>
                    <a:pt x="55895" y="33021"/>
                  </a:lnTo>
                  <a:lnTo>
                    <a:pt x="59489" y="36830"/>
                  </a:lnTo>
                  <a:lnTo>
                    <a:pt x="74707" y="69238"/>
                  </a:lnTo>
                  <a:lnTo>
                    <a:pt x="96209" y="84977"/>
                  </a:lnTo>
                  <a:lnTo>
                    <a:pt x="102239" y="88401"/>
                  </a:lnTo>
                  <a:lnTo>
                    <a:pt x="108376" y="89626"/>
                  </a:lnTo>
                  <a:lnTo>
                    <a:pt x="120840" y="88164"/>
                  </a:lnTo>
                  <a:lnTo>
                    <a:pt x="139756" y="76335"/>
                  </a:lnTo>
                  <a:lnTo>
                    <a:pt x="168635" y="39686"/>
                  </a:lnTo>
                  <a:lnTo>
                    <a:pt x="172748" y="32807"/>
                  </a:lnTo>
                  <a:lnTo>
                    <a:pt x="174432" y="27163"/>
                  </a:lnTo>
                  <a:lnTo>
                    <a:pt x="174496" y="22342"/>
                  </a:lnTo>
                  <a:lnTo>
                    <a:pt x="173481" y="18070"/>
                  </a:lnTo>
                  <a:lnTo>
                    <a:pt x="170687" y="15222"/>
                  </a:lnTo>
                  <a:lnTo>
                    <a:pt x="161939" y="12057"/>
                  </a:lnTo>
                  <a:lnTo>
                    <a:pt x="157701" y="12271"/>
                  </a:lnTo>
                  <a:lnTo>
                    <a:pt x="150170" y="15332"/>
                  </a:lnTo>
                  <a:lnTo>
                    <a:pt x="139980" y="23005"/>
                  </a:lnTo>
                  <a:lnTo>
                    <a:pt x="136297" y="31744"/>
                  </a:lnTo>
                  <a:lnTo>
                    <a:pt x="135315" y="37037"/>
                  </a:lnTo>
                  <a:lnTo>
                    <a:pt x="135718" y="41625"/>
                  </a:lnTo>
                  <a:lnTo>
                    <a:pt x="138989" y="49544"/>
                  </a:lnTo>
                  <a:lnTo>
                    <a:pt x="141343" y="52080"/>
                  </a:lnTo>
                  <a:lnTo>
                    <a:pt x="146780" y="54897"/>
                  </a:lnTo>
                  <a:lnTo>
                    <a:pt x="161386" y="57092"/>
                  </a:lnTo>
                  <a:lnTo>
                    <a:pt x="166822" y="67246"/>
                  </a:lnTo>
                  <a:lnTo>
                    <a:pt x="171594" y="110336"/>
                  </a:lnTo>
                  <a:lnTo>
                    <a:pt x="178808" y="151617"/>
                  </a:lnTo>
                  <a:lnTo>
                    <a:pt x="185604" y="190346"/>
                  </a:lnTo>
                  <a:lnTo>
                    <a:pt x="194106" y="229142"/>
                  </a:lnTo>
                  <a:lnTo>
                    <a:pt x="199246" y="269490"/>
                  </a:lnTo>
                  <a:lnTo>
                    <a:pt x="199506" y="278085"/>
                  </a:lnTo>
                  <a:lnTo>
                    <a:pt x="194150" y="293279"/>
                  </a:lnTo>
                  <a:lnTo>
                    <a:pt x="185772" y="304971"/>
                  </a:lnTo>
                  <a:lnTo>
                    <a:pt x="178521" y="310168"/>
                  </a:lnTo>
                  <a:lnTo>
                    <a:pt x="174047" y="309437"/>
                  </a:lnTo>
                  <a:lnTo>
                    <a:pt x="11430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838"/>
          <p:cNvGrpSpPr/>
          <p:nvPr/>
        </p:nvGrpSpPr>
        <p:grpSpPr>
          <a:xfrm>
            <a:off x="4079085" y="2340916"/>
            <a:ext cx="492916" cy="277876"/>
            <a:chOff x="4079085" y="2340916"/>
            <a:chExt cx="492916" cy="277876"/>
          </a:xfrm>
        </p:grpSpPr>
        <p:sp>
          <p:nvSpPr>
            <p:cNvPr id="115" name="SMARTInkShape-4737"/>
            <p:cNvSpPr/>
            <p:nvPr>
              <p:custDataLst>
                <p:tags r:id="rId82"/>
              </p:custDataLst>
            </p:nvPr>
          </p:nvSpPr>
          <p:spPr>
            <a:xfrm>
              <a:off x="4079085" y="2448079"/>
              <a:ext cx="110592" cy="170713"/>
            </a:xfrm>
            <a:custGeom>
              <a:avLst/>
              <a:gdLst/>
              <a:ahLst/>
              <a:cxnLst/>
              <a:rect l="0" t="0" r="0" b="0"/>
              <a:pathLst>
                <a:path w="110592" h="170713">
                  <a:moveTo>
                    <a:pt x="102390" y="56996"/>
                  </a:moveTo>
                  <a:lnTo>
                    <a:pt x="102390" y="56996"/>
                  </a:lnTo>
                  <a:lnTo>
                    <a:pt x="102390" y="42449"/>
                  </a:lnTo>
                  <a:lnTo>
                    <a:pt x="103448" y="40948"/>
                  </a:lnTo>
                  <a:lnTo>
                    <a:pt x="105212" y="39947"/>
                  </a:lnTo>
                  <a:lnTo>
                    <a:pt x="107447" y="39280"/>
                  </a:lnTo>
                  <a:lnTo>
                    <a:pt x="108936" y="37777"/>
                  </a:lnTo>
                  <a:lnTo>
                    <a:pt x="110591" y="33285"/>
                  </a:lnTo>
                  <a:lnTo>
                    <a:pt x="109974" y="30605"/>
                  </a:lnTo>
                  <a:lnTo>
                    <a:pt x="106466" y="24806"/>
                  </a:lnTo>
                  <a:lnTo>
                    <a:pt x="104049" y="22836"/>
                  </a:lnTo>
                  <a:lnTo>
                    <a:pt x="92565" y="16852"/>
                  </a:lnTo>
                  <a:lnTo>
                    <a:pt x="67478" y="1608"/>
                  </a:lnTo>
                  <a:lnTo>
                    <a:pt x="56369" y="0"/>
                  </a:lnTo>
                  <a:lnTo>
                    <a:pt x="55834" y="1008"/>
                  </a:lnTo>
                  <a:lnTo>
                    <a:pt x="54768" y="9337"/>
                  </a:lnTo>
                  <a:lnTo>
                    <a:pt x="62966" y="9368"/>
                  </a:lnTo>
                  <a:lnTo>
                    <a:pt x="58841" y="4314"/>
                  </a:lnTo>
                  <a:lnTo>
                    <a:pt x="56424" y="3883"/>
                  </a:lnTo>
                  <a:lnTo>
                    <a:pt x="53755" y="4654"/>
                  </a:lnTo>
                  <a:lnTo>
                    <a:pt x="14137" y="26492"/>
                  </a:lnTo>
                  <a:lnTo>
                    <a:pt x="2981" y="41373"/>
                  </a:lnTo>
                  <a:lnTo>
                    <a:pt x="0" y="49347"/>
                  </a:lnTo>
                  <a:lnTo>
                    <a:pt x="1497" y="59241"/>
                  </a:lnTo>
                  <a:lnTo>
                    <a:pt x="11082" y="82839"/>
                  </a:lnTo>
                  <a:lnTo>
                    <a:pt x="22650" y="92471"/>
                  </a:lnTo>
                  <a:lnTo>
                    <a:pt x="66801" y="116738"/>
                  </a:lnTo>
                  <a:lnTo>
                    <a:pt x="87965" y="128320"/>
                  </a:lnTo>
                  <a:lnTo>
                    <a:pt x="92774" y="129945"/>
                  </a:lnTo>
                  <a:lnTo>
                    <a:pt x="100938" y="137396"/>
                  </a:lnTo>
                  <a:lnTo>
                    <a:pt x="107036" y="146704"/>
                  </a:lnTo>
                  <a:lnTo>
                    <a:pt x="109747" y="154369"/>
                  </a:lnTo>
                  <a:lnTo>
                    <a:pt x="108353" y="157895"/>
                  </a:lnTo>
                  <a:lnTo>
                    <a:pt x="101159" y="164634"/>
                  </a:lnTo>
                  <a:lnTo>
                    <a:pt x="90907" y="168336"/>
                  </a:lnTo>
                  <a:lnTo>
                    <a:pt x="67079" y="170712"/>
                  </a:lnTo>
                  <a:lnTo>
                    <a:pt x="61916" y="168789"/>
                  </a:lnTo>
                  <a:lnTo>
                    <a:pt x="53357" y="161010"/>
                  </a:lnTo>
                  <a:lnTo>
                    <a:pt x="45240" y="142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738"/>
            <p:cNvSpPr/>
            <p:nvPr>
              <p:custDataLst>
                <p:tags r:id="rId83"/>
              </p:custDataLst>
            </p:nvPr>
          </p:nvSpPr>
          <p:spPr>
            <a:xfrm>
              <a:off x="4250650" y="2340916"/>
              <a:ext cx="245151" cy="274187"/>
            </a:xfrm>
            <a:custGeom>
              <a:avLst/>
              <a:gdLst/>
              <a:ahLst/>
              <a:cxnLst/>
              <a:rect l="0" t="0" r="0" b="0"/>
              <a:pathLst>
                <a:path w="245151" h="274187">
                  <a:moveTo>
                    <a:pt x="16550" y="183209"/>
                  </a:moveTo>
                  <a:lnTo>
                    <a:pt x="16550" y="183209"/>
                  </a:lnTo>
                  <a:lnTo>
                    <a:pt x="25958" y="192618"/>
                  </a:lnTo>
                  <a:lnTo>
                    <a:pt x="65713" y="152034"/>
                  </a:lnTo>
                  <a:lnTo>
                    <a:pt x="70150" y="143601"/>
                  </a:lnTo>
                  <a:lnTo>
                    <a:pt x="70275" y="139870"/>
                  </a:lnTo>
                  <a:lnTo>
                    <a:pt x="67592" y="132903"/>
                  </a:lnTo>
                  <a:lnTo>
                    <a:pt x="65395" y="131680"/>
                  </a:lnTo>
                  <a:lnTo>
                    <a:pt x="62872" y="131923"/>
                  </a:lnTo>
                  <a:lnTo>
                    <a:pt x="60131" y="133143"/>
                  </a:lnTo>
                  <a:lnTo>
                    <a:pt x="14894" y="176577"/>
                  </a:lnTo>
                  <a:lnTo>
                    <a:pt x="5936" y="189434"/>
                  </a:lnTo>
                  <a:lnTo>
                    <a:pt x="0" y="213628"/>
                  </a:lnTo>
                  <a:lnTo>
                    <a:pt x="3297" y="240905"/>
                  </a:lnTo>
                  <a:lnTo>
                    <a:pt x="10977" y="264039"/>
                  </a:lnTo>
                  <a:lnTo>
                    <a:pt x="16010" y="268846"/>
                  </a:lnTo>
                  <a:lnTo>
                    <a:pt x="30068" y="274186"/>
                  </a:lnTo>
                  <a:lnTo>
                    <a:pt x="49722" y="270915"/>
                  </a:lnTo>
                  <a:lnTo>
                    <a:pt x="71510" y="261348"/>
                  </a:lnTo>
                  <a:lnTo>
                    <a:pt x="115980" y="225367"/>
                  </a:lnTo>
                  <a:lnTo>
                    <a:pt x="148609" y="185108"/>
                  </a:lnTo>
                  <a:lnTo>
                    <a:pt x="173085" y="139840"/>
                  </a:lnTo>
                  <a:lnTo>
                    <a:pt x="193106" y="101567"/>
                  </a:lnTo>
                  <a:lnTo>
                    <a:pt x="212818" y="55884"/>
                  </a:lnTo>
                  <a:lnTo>
                    <a:pt x="231340" y="8586"/>
                  </a:lnTo>
                  <a:lnTo>
                    <a:pt x="233720" y="471"/>
                  </a:lnTo>
                  <a:lnTo>
                    <a:pt x="232239" y="0"/>
                  </a:lnTo>
                  <a:lnTo>
                    <a:pt x="224948" y="5122"/>
                  </a:lnTo>
                  <a:lnTo>
                    <a:pt x="204053" y="45892"/>
                  </a:lnTo>
                  <a:lnTo>
                    <a:pt x="185723" y="88195"/>
                  </a:lnTo>
                  <a:lnTo>
                    <a:pt x="179564" y="129069"/>
                  </a:lnTo>
                  <a:lnTo>
                    <a:pt x="171360" y="175219"/>
                  </a:lnTo>
                  <a:lnTo>
                    <a:pt x="172486" y="209417"/>
                  </a:lnTo>
                  <a:lnTo>
                    <a:pt x="177930" y="228723"/>
                  </a:lnTo>
                  <a:lnTo>
                    <a:pt x="187405" y="244360"/>
                  </a:lnTo>
                  <a:lnTo>
                    <a:pt x="204639" y="260006"/>
                  </a:lnTo>
                  <a:lnTo>
                    <a:pt x="211794" y="260866"/>
                  </a:lnTo>
                  <a:lnTo>
                    <a:pt x="228208" y="256176"/>
                  </a:lnTo>
                  <a:lnTo>
                    <a:pt x="233856" y="251962"/>
                  </a:lnTo>
                  <a:lnTo>
                    <a:pt x="245150" y="230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739"/>
            <p:cNvSpPr/>
            <p:nvPr>
              <p:custDataLst>
                <p:tags r:id="rId84"/>
              </p:custDataLst>
            </p:nvPr>
          </p:nvSpPr>
          <p:spPr>
            <a:xfrm>
              <a:off x="4377778" y="2447925"/>
              <a:ext cx="194223" cy="36777"/>
            </a:xfrm>
            <a:custGeom>
              <a:avLst/>
              <a:gdLst/>
              <a:ahLst/>
              <a:cxnLst/>
              <a:rect l="0" t="0" r="0" b="0"/>
              <a:pathLst>
                <a:path w="194223" h="36777">
                  <a:moveTo>
                    <a:pt x="22772" y="28575"/>
                  </a:moveTo>
                  <a:lnTo>
                    <a:pt x="22772" y="28575"/>
                  </a:lnTo>
                  <a:lnTo>
                    <a:pt x="4872" y="36114"/>
                  </a:lnTo>
                  <a:lnTo>
                    <a:pt x="1313" y="36776"/>
                  </a:lnTo>
                  <a:lnTo>
                    <a:pt x="0" y="36159"/>
                  </a:lnTo>
                  <a:lnTo>
                    <a:pt x="182" y="34689"/>
                  </a:lnTo>
                  <a:lnTo>
                    <a:pt x="1362" y="32651"/>
                  </a:lnTo>
                  <a:lnTo>
                    <a:pt x="44856" y="18751"/>
                  </a:lnTo>
                  <a:lnTo>
                    <a:pt x="83643" y="12259"/>
                  </a:lnTo>
                  <a:lnTo>
                    <a:pt x="123005" y="7513"/>
                  </a:lnTo>
                  <a:lnTo>
                    <a:pt x="169806" y="1484"/>
                  </a:lnTo>
                  <a:lnTo>
                    <a:pt x="1942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839"/>
          <p:cNvGrpSpPr/>
          <p:nvPr/>
        </p:nvGrpSpPr>
        <p:grpSpPr>
          <a:xfrm>
            <a:off x="8359228" y="2376941"/>
            <a:ext cx="1108623" cy="271010"/>
            <a:chOff x="8359228" y="2376941"/>
            <a:chExt cx="1108623" cy="271010"/>
          </a:xfrm>
        </p:grpSpPr>
        <p:sp>
          <p:nvSpPr>
            <p:cNvPr id="119" name="SMARTInkShape-4740"/>
            <p:cNvSpPr/>
            <p:nvPr>
              <p:custDataLst>
                <p:tags r:id="rId73"/>
              </p:custDataLst>
            </p:nvPr>
          </p:nvSpPr>
          <p:spPr>
            <a:xfrm>
              <a:off x="8359228" y="2376941"/>
              <a:ext cx="241848" cy="90035"/>
            </a:xfrm>
            <a:custGeom>
              <a:avLst/>
              <a:gdLst/>
              <a:ahLst/>
              <a:cxnLst/>
              <a:rect l="0" t="0" r="0" b="0"/>
              <a:pathLst>
                <a:path w="241848" h="90035">
                  <a:moveTo>
                    <a:pt x="22772" y="90034"/>
                  </a:moveTo>
                  <a:lnTo>
                    <a:pt x="22772" y="90034"/>
                  </a:lnTo>
                  <a:lnTo>
                    <a:pt x="22772" y="84978"/>
                  </a:lnTo>
                  <a:lnTo>
                    <a:pt x="17127" y="79673"/>
                  </a:lnTo>
                  <a:lnTo>
                    <a:pt x="1314" y="67644"/>
                  </a:lnTo>
                  <a:lnTo>
                    <a:pt x="0" y="63466"/>
                  </a:lnTo>
                  <a:lnTo>
                    <a:pt x="1362" y="53178"/>
                  </a:lnTo>
                  <a:lnTo>
                    <a:pt x="8079" y="40543"/>
                  </a:lnTo>
                  <a:lnTo>
                    <a:pt x="26886" y="30097"/>
                  </a:lnTo>
                  <a:lnTo>
                    <a:pt x="69044" y="21424"/>
                  </a:lnTo>
                  <a:lnTo>
                    <a:pt x="110919" y="13261"/>
                  </a:lnTo>
                  <a:lnTo>
                    <a:pt x="151195" y="4139"/>
                  </a:lnTo>
                  <a:lnTo>
                    <a:pt x="174040" y="0"/>
                  </a:lnTo>
                  <a:lnTo>
                    <a:pt x="241847" y="4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741"/>
            <p:cNvSpPr/>
            <p:nvPr>
              <p:custDataLst>
                <p:tags r:id="rId74"/>
              </p:custDataLst>
            </p:nvPr>
          </p:nvSpPr>
          <p:spPr>
            <a:xfrm>
              <a:off x="8667750" y="2506791"/>
              <a:ext cx="57151" cy="134591"/>
            </a:xfrm>
            <a:custGeom>
              <a:avLst/>
              <a:gdLst/>
              <a:ahLst/>
              <a:cxnLst/>
              <a:rect l="0" t="0" r="0" b="0"/>
              <a:pathLst>
                <a:path w="57151" h="134591">
                  <a:moveTo>
                    <a:pt x="57150" y="17334"/>
                  </a:moveTo>
                  <a:lnTo>
                    <a:pt x="57150" y="17334"/>
                  </a:lnTo>
                  <a:lnTo>
                    <a:pt x="57150" y="12278"/>
                  </a:lnTo>
                  <a:lnTo>
                    <a:pt x="54328" y="6973"/>
                  </a:lnTo>
                  <a:lnTo>
                    <a:pt x="52093" y="4077"/>
                  </a:lnTo>
                  <a:lnTo>
                    <a:pt x="43966" y="858"/>
                  </a:lnTo>
                  <a:lnTo>
                    <a:pt x="38836" y="0"/>
                  </a:lnTo>
                  <a:lnTo>
                    <a:pt x="33300" y="1545"/>
                  </a:lnTo>
                  <a:lnTo>
                    <a:pt x="21503" y="8906"/>
                  </a:lnTo>
                  <a:lnTo>
                    <a:pt x="8017" y="24950"/>
                  </a:lnTo>
                  <a:lnTo>
                    <a:pt x="6403" y="31936"/>
                  </a:lnTo>
                  <a:lnTo>
                    <a:pt x="7431" y="48165"/>
                  </a:lnTo>
                  <a:lnTo>
                    <a:pt x="13961" y="70096"/>
                  </a:lnTo>
                  <a:lnTo>
                    <a:pt x="42240" y="112025"/>
                  </a:lnTo>
                  <a:lnTo>
                    <a:pt x="42976" y="116445"/>
                  </a:lnTo>
                  <a:lnTo>
                    <a:pt x="42409" y="120449"/>
                  </a:lnTo>
                  <a:lnTo>
                    <a:pt x="40972" y="124178"/>
                  </a:lnTo>
                  <a:lnTo>
                    <a:pt x="33732" y="131142"/>
                  </a:lnTo>
                  <a:lnTo>
                    <a:pt x="28839" y="134481"/>
                  </a:lnTo>
                  <a:lnTo>
                    <a:pt x="23459" y="134590"/>
                  </a:lnTo>
                  <a:lnTo>
                    <a:pt x="0" y="112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742"/>
            <p:cNvSpPr/>
            <p:nvPr>
              <p:custDataLst>
                <p:tags r:id="rId75"/>
              </p:custDataLst>
            </p:nvPr>
          </p:nvSpPr>
          <p:spPr>
            <a:xfrm>
              <a:off x="8555812" y="2502805"/>
              <a:ext cx="92889" cy="124314"/>
            </a:xfrm>
            <a:custGeom>
              <a:avLst/>
              <a:gdLst/>
              <a:ahLst/>
              <a:cxnLst/>
              <a:rect l="0" t="0" r="0" b="0"/>
              <a:pathLst>
                <a:path w="92889" h="124314">
                  <a:moveTo>
                    <a:pt x="7163" y="78470"/>
                  </a:moveTo>
                  <a:lnTo>
                    <a:pt x="7163" y="78470"/>
                  </a:lnTo>
                  <a:lnTo>
                    <a:pt x="12219" y="73414"/>
                  </a:lnTo>
                  <a:lnTo>
                    <a:pt x="14701" y="68109"/>
                  </a:lnTo>
                  <a:lnTo>
                    <a:pt x="15363" y="65213"/>
                  </a:lnTo>
                  <a:lnTo>
                    <a:pt x="45735" y="18665"/>
                  </a:lnTo>
                  <a:lnTo>
                    <a:pt x="48753" y="13201"/>
                  </a:lnTo>
                  <a:lnTo>
                    <a:pt x="49705" y="8498"/>
                  </a:lnTo>
                  <a:lnTo>
                    <a:pt x="49284" y="4306"/>
                  </a:lnTo>
                  <a:lnTo>
                    <a:pt x="47943" y="452"/>
                  </a:lnTo>
                  <a:lnTo>
                    <a:pt x="44934" y="0"/>
                  </a:lnTo>
                  <a:lnTo>
                    <a:pt x="35945" y="5142"/>
                  </a:lnTo>
                  <a:lnTo>
                    <a:pt x="18984" y="24993"/>
                  </a:lnTo>
                  <a:lnTo>
                    <a:pt x="5609" y="50983"/>
                  </a:lnTo>
                  <a:lnTo>
                    <a:pt x="0" y="73736"/>
                  </a:lnTo>
                  <a:lnTo>
                    <a:pt x="6047" y="111346"/>
                  </a:lnTo>
                  <a:lnTo>
                    <a:pt x="12312" y="117071"/>
                  </a:lnTo>
                  <a:lnTo>
                    <a:pt x="16945" y="120079"/>
                  </a:lnTo>
                  <a:lnTo>
                    <a:pt x="43693" y="124313"/>
                  </a:lnTo>
                  <a:lnTo>
                    <a:pt x="92888" y="107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743"/>
            <p:cNvSpPr/>
            <p:nvPr>
              <p:custDataLst>
                <p:tags r:id="rId76"/>
              </p:custDataLst>
            </p:nvPr>
          </p:nvSpPr>
          <p:spPr>
            <a:xfrm>
              <a:off x="8771006" y="2495550"/>
              <a:ext cx="201545" cy="28576"/>
            </a:xfrm>
            <a:custGeom>
              <a:avLst/>
              <a:gdLst/>
              <a:ahLst/>
              <a:cxnLst/>
              <a:rect l="0" t="0" r="0" b="0"/>
              <a:pathLst>
                <a:path w="201545" h="28576">
                  <a:moveTo>
                    <a:pt x="39619" y="28575"/>
                  </a:moveTo>
                  <a:lnTo>
                    <a:pt x="39619" y="28575"/>
                  </a:lnTo>
                  <a:lnTo>
                    <a:pt x="29898" y="27517"/>
                  </a:lnTo>
                  <a:lnTo>
                    <a:pt x="0" y="19933"/>
                  </a:lnTo>
                  <a:lnTo>
                    <a:pt x="45204" y="10883"/>
                  </a:lnTo>
                  <a:lnTo>
                    <a:pt x="91914" y="8735"/>
                  </a:lnTo>
                  <a:lnTo>
                    <a:pt x="2015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744"/>
            <p:cNvSpPr/>
            <p:nvPr>
              <p:custDataLst>
                <p:tags r:id="rId77"/>
              </p:custDataLst>
            </p:nvPr>
          </p:nvSpPr>
          <p:spPr>
            <a:xfrm>
              <a:off x="8439150" y="2402016"/>
              <a:ext cx="28171" cy="245935"/>
            </a:xfrm>
            <a:custGeom>
              <a:avLst/>
              <a:gdLst/>
              <a:ahLst/>
              <a:cxnLst/>
              <a:rect l="0" t="0" r="0" b="0"/>
              <a:pathLst>
                <a:path w="28171" h="245935">
                  <a:moveTo>
                    <a:pt x="0" y="17334"/>
                  </a:moveTo>
                  <a:lnTo>
                    <a:pt x="0" y="17334"/>
                  </a:lnTo>
                  <a:lnTo>
                    <a:pt x="17333" y="0"/>
                  </a:lnTo>
                  <a:lnTo>
                    <a:pt x="17905" y="486"/>
                  </a:lnTo>
                  <a:lnTo>
                    <a:pt x="26522" y="44016"/>
                  </a:lnTo>
                  <a:lnTo>
                    <a:pt x="28170" y="86222"/>
                  </a:lnTo>
                  <a:lnTo>
                    <a:pt x="23399" y="123353"/>
                  </a:lnTo>
                  <a:lnTo>
                    <a:pt x="20338" y="162812"/>
                  </a:lnTo>
                  <a:lnTo>
                    <a:pt x="19220" y="206086"/>
                  </a:lnTo>
                  <a:lnTo>
                    <a:pt x="19050" y="245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745"/>
            <p:cNvSpPr/>
            <p:nvPr>
              <p:custDataLst>
                <p:tags r:id="rId78"/>
              </p:custDataLst>
            </p:nvPr>
          </p:nvSpPr>
          <p:spPr>
            <a:xfrm>
              <a:off x="8802614" y="2390775"/>
              <a:ext cx="55637" cy="230264"/>
            </a:xfrm>
            <a:custGeom>
              <a:avLst/>
              <a:gdLst/>
              <a:ahLst/>
              <a:cxnLst/>
              <a:rect l="0" t="0" r="0" b="0"/>
              <a:pathLst>
                <a:path w="55637" h="230264">
                  <a:moveTo>
                    <a:pt x="17536" y="0"/>
                  </a:moveTo>
                  <a:lnTo>
                    <a:pt x="17536" y="0"/>
                  </a:lnTo>
                  <a:lnTo>
                    <a:pt x="27649" y="0"/>
                  </a:lnTo>
                  <a:lnTo>
                    <a:pt x="35436" y="2822"/>
                  </a:lnTo>
                  <a:lnTo>
                    <a:pt x="38994" y="5056"/>
                  </a:lnTo>
                  <a:lnTo>
                    <a:pt x="40309" y="10780"/>
                  </a:lnTo>
                  <a:lnTo>
                    <a:pt x="38946" y="28427"/>
                  </a:lnTo>
                  <a:lnTo>
                    <a:pt x="22901" y="75309"/>
                  </a:lnTo>
                  <a:lnTo>
                    <a:pt x="12892" y="115918"/>
                  </a:lnTo>
                  <a:lnTo>
                    <a:pt x="6153" y="155855"/>
                  </a:lnTo>
                  <a:lnTo>
                    <a:pt x="758" y="191524"/>
                  </a:lnTo>
                  <a:lnTo>
                    <a:pt x="0" y="203883"/>
                  </a:lnTo>
                  <a:lnTo>
                    <a:pt x="2671" y="213180"/>
                  </a:lnTo>
                  <a:lnTo>
                    <a:pt x="7626" y="220437"/>
                  </a:lnTo>
                  <a:lnTo>
                    <a:pt x="20540" y="230263"/>
                  </a:lnTo>
                  <a:lnTo>
                    <a:pt x="55636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746"/>
            <p:cNvSpPr/>
            <p:nvPr>
              <p:custDataLst>
                <p:tags r:id="rId79"/>
              </p:custDataLst>
            </p:nvPr>
          </p:nvSpPr>
          <p:spPr>
            <a:xfrm>
              <a:off x="9106631" y="2468807"/>
              <a:ext cx="104045" cy="157542"/>
            </a:xfrm>
            <a:custGeom>
              <a:avLst/>
              <a:gdLst/>
              <a:ahLst/>
              <a:cxnLst/>
              <a:rect l="0" t="0" r="0" b="0"/>
              <a:pathLst>
                <a:path w="104045" h="157542">
                  <a:moveTo>
                    <a:pt x="104044" y="26743"/>
                  </a:moveTo>
                  <a:lnTo>
                    <a:pt x="104044" y="26743"/>
                  </a:lnTo>
                  <a:lnTo>
                    <a:pt x="95381" y="19139"/>
                  </a:lnTo>
                  <a:lnTo>
                    <a:pt x="63340" y="4353"/>
                  </a:lnTo>
                  <a:lnTo>
                    <a:pt x="41654" y="0"/>
                  </a:lnTo>
                  <a:lnTo>
                    <a:pt x="28338" y="1805"/>
                  </a:lnTo>
                  <a:lnTo>
                    <a:pt x="7598" y="6530"/>
                  </a:lnTo>
                  <a:lnTo>
                    <a:pt x="4821" y="9034"/>
                  </a:lnTo>
                  <a:lnTo>
                    <a:pt x="1737" y="17461"/>
                  </a:lnTo>
                  <a:lnTo>
                    <a:pt x="0" y="29049"/>
                  </a:lnTo>
                  <a:lnTo>
                    <a:pt x="5238" y="38704"/>
                  </a:lnTo>
                  <a:lnTo>
                    <a:pt x="47637" y="84545"/>
                  </a:lnTo>
                  <a:lnTo>
                    <a:pt x="58866" y="97941"/>
                  </a:lnTo>
                  <a:lnTo>
                    <a:pt x="67385" y="114478"/>
                  </a:lnTo>
                  <a:lnTo>
                    <a:pt x="67963" y="122275"/>
                  </a:lnTo>
                  <a:lnTo>
                    <a:pt x="62961" y="136582"/>
                  </a:lnTo>
                  <a:lnTo>
                    <a:pt x="50860" y="147174"/>
                  </a:lnTo>
                  <a:lnTo>
                    <a:pt x="31841" y="156265"/>
                  </a:lnTo>
                  <a:lnTo>
                    <a:pt x="27335" y="157541"/>
                  </a:lnTo>
                  <a:lnTo>
                    <a:pt x="24329" y="156275"/>
                  </a:lnTo>
                  <a:lnTo>
                    <a:pt x="18319" y="141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747"/>
            <p:cNvSpPr/>
            <p:nvPr>
              <p:custDataLst>
                <p:tags r:id="rId80"/>
              </p:custDataLst>
            </p:nvPr>
          </p:nvSpPr>
          <p:spPr>
            <a:xfrm>
              <a:off x="9231668" y="2407545"/>
              <a:ext cx="225657" cy="204417"/>
            </a:xfrm>
            <a:custGeom>
              <a:avLst/>
              <a:gdLst/>
              <a:ahLst/>
              <a:cxnLst/>
              <a:rect l="0" t="0" r="0" b="0"/>
              <a:pathLst>
                <a:path w="225657" h="204417">
                  <a:moveTo>
                    <a:pt x="17107" y="116580"/>
                  </a:moveTo>
                  <a:lnTo>
                    <a:pt x="17107" y="116580"/>
                  </a:lnTo>
                  <a:lnTo>
                    <a:pt x="25308" y="116580"/>
                  </a:lnTo>
                  <a:lnTo>
                    <a:pt x="25751" y="117638"/>
                  </a:lnTo>
                  <a:lnTo>
                    <a:pt x="26241" y="121636"/>
                  </a:lnTo>
                  <a:lnTo>
                    <a:pt x="28488" y="123126"/>
                  </a:lnTo>
                  <a:lnTo>
                    <a:pt x="36629" y="124781"/>
                  </a:lnTo>
                  <a:lnTo>
                    <a:pt x="44480" y="122694"/>
                  </a:lnTo>
                  <a:lnTo>
                    <a:pt x="57087" y="114295"/>
                  </a:lnTo>
                  <a:lnTo>
                    <a:pt x="59635" y="111882"/>
                  </a:lnTo>
                  <a:lnTo>
                    <a:pt x="60276" y="110273"/>
                  </a:lnTo>
                  <a:lnTo>
                    <a:pt x="59645" y="109200"/>
                  </a:lnTo>
                  <a:lnTo>
                    <a:pt x="58166" y="108485"/>
                  </a:lnTo>
                  <a:lnTo>
                    <a:pt x="40914" y="117592"/>
                  </a:lnTo>
                  <a:lnTo>
                    <a:pt x="25807" y="133695"/>
                  </a:lnTo>
                  <a:lnTo>
                    <a:pt x="2428" y="179074"/>
                  </a:lnTo>
                  <a:lnTo>
                    <a:pt x="0" y="190569"/>
                  </a:lnTo>
                  <a:lnTo>
                    <a:pt x="1468" y="195540"/>
                  </a:lnTo>
                  <a:lnTo>
                    <a:pt x="8745" y="203884"/>
                  </a:lnTo>
                  <a:lnTo>
                    <a:pt x="14707" y="204416"/>
                  </a:lnTo>
                  <a:lnTo>
                    <a:pt x="29798" y="199363"/>
                  </a:lnTo>
                  <a:lnTo>
                    <a:pt x="74675" y="175747"/>
                  </a:lnTo>
                  <a:lnTo>
                    <a:pt x="91375" y="167218"/>
                  </a:lnTo>
                  <a:lnTo>
                    <a:pt x="132130" y="132162"/>
                  </a:lnTo>
                  <a:lnTo>
                    <a:pt x="178889" y="87988"/>
                  </a:lnTo>
                  <a:lnTo>
                    <a:pt x="199347" y="62602"/>
                  </a:lnTo>
                  <a:lnTo>
                    <a:pt x="221597" y="18599"/>
                  </a:lnTo>
                  <a:lnTo>
                    <a:pt x="225656" y="447"/>
                  </a:lnTo>
                  <a:lnTo>
                    <a:pt x="222815" y="0"/>
                  </a:lnTo>
                  <a:lnTo>
                    <a:pt x="211191" y="5147"/>
                  </a:lnTo>
                  <a:lnTo>
                    <a:pt x="191853" y="25002"/>
                  </a:lnTo>
                  <a:lnTo>
                    <a:pt x="167537" y="64722"/>
                  </a:lnTo>
                  <a:lnTo>
                    <a:pt x="158048" y="87182"/>
                  </a:lnTo>
                  <a:lnTo>
                    <a:pt x="149134" y="130450"/>
                  </a:lnTo>
                  <a:lnTo>
                    <a:pt x="142551" y="160007"/>
                  </a:lnTo>
                  <a:lnTo>
                    <a:pt x="146469" y="184834"/>
                  </a:lnTo>
                  <a:lnTo>
                    <a:pt x="151507" y="194540"/>
                  </a:lnTo>
                  <a:lnTo>
                    <a:pt x="157273" y="198854"/>
                  </a:lnTo>
                  <a:lnTo>
                    <a:pt x="169507" y="192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748"/>
            <p:cNvSpPr/>
            <p:nvPr>
              <p:custDataLst>
                <p:tags r:id="rId81"/>
              </p:custDataLst>
            </p:nvPr>
          </p:nvSpPr>
          <p:spPr>
            <a:xfrm>
              <a:off x="9322832" y="2495550"/>
              <a:ext cx="145019" cy="19051"/>
            </a:xfrm>
            <a:custGeom>
              <a:avLst/>
              <a:gdLst/>
              <a:ahLst/>
              <a:cxnLst/>
              <a:rect l="0" t="0" r="0" b="0"/>
              <a:pathLst>
                <a:path w="145019" h="19051">
                  <a:moveTo>
                    <a:pt x="21193" y="19050"/>
                  </a:moveTo>
                  <a:lnTo>
                    <a:pt x="21193" y="19050"/>
                  </a:lnTo>
                  <a:lnTo>
                    <a:pt x="16136" y="19050"/>
                  </a:lnTo>
                  <a:lnTo>
                    <a:pt x="2879" y="13994"/>
                  </a:lnTo>
                  <a:lnTo>
                    <a:pt x="518" y="12504"/>
                  </a:lnTo>
                  <a:lnTo>
                    <a:pt x="0" y="11511"/>
                  </a:lnTo>
                  <a:lnTo>
                    <a:pt x="714" y="10849"/>
                  </a:lnTo>
                  <a:lnTo>
                    <a:pt x="46587" y="8544"/>
                  </a:lnTo>
                  <a:lnTo>
                    <a:pt x="85908" y="1334"/>
                  </a:lnTo>
                  <a:lnTo>
                    <a:pt x="1450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4749"/>
          <p:cNvSpPr/>
          <p:nvPr>
            <p:custDataLst>
              <p:tags r:id="rId5"/>
            </p:custDataLst>
          </p:nvPr>
        </p:nvSpPr>
        <p:spPr>
          <a:xfrm>
            <a:off x="7143750" y="657225"/>
            <a:ext cx="390488" cy="4143376"/>
          </a:xfrm>
          <a:custGeom>
            <a:avLst/>
            <a:gdLst/>
            <a:ahLst/>
            <a:cxnLst/>
            <a:rect l="0" t="0" r="0" b="0"/>
            <a:pathLst>
              <a:path w="390488" h="4143376">
                <a:moveTo>
                  <a:pt x="352425" y="0"/>
                </a:moveTo>
                <a:lnTo>
                  <a:pt x="352425" y="0"/>
                </a:lnTo>
                <a:lnTo>
                  <a:pt x="347369" y="5057"/>
                </a:lnTo>
                <a:lnTo>
                  <a:pt x="344225" y="23371"/>
                </a:lnTo>
                <a:lnTo>
                  <a:pt x="349708" y="60120"/>
                </a:lnTo>
                <a:lnTo>
                  <a:pt x="352678" y="99070"/>
                </a:lnTo>
                <a:lnTo>
                  <a:pt x="359805" y="144570"/>
                </a:lnTo>
                <a:lnTo>
                  <a:pt x="364137" y="181477"/>
                </a:lnTo>
                <a:lnTo>
                  <a:pt x="372123" y="219224"/>
                </a:lnTo>
                <a:lnTo>
                  <a:pt x="378370" y="260041"/>
                </a:lnTo>
                <a:lnTo>
                  <a:pt x="380889" y="291257"/>
                </a:lnTo>
                <a:lnTo>
                  <a:pt x="385537" y="326298"/>
                </a:lnTo>
                <a:lnTo>
                  <a:pt x="388308" y="363038"/>
                </a:lnTo>
                <a:lnTo>
                  <a:pt x="389540" y="400533"/>
                </a:lnTo>
                <a:lnTo>
                  <a:pt x="390087" y="438365"/>
                </a:lnTo>
                <a:lnTo>
                  <a:pt x="390330" y="479168"/>
                </a:lnTo>
                <a:lnTo>
                  <a:pt x="390438" y="521997"/>
                </a:lnTo>
                <a:lnTo>
                  <a:pt x="390487" y="565726"/>
                </a:lnTo>
                <a:lnTo>
                  <a:pt x="387686" y="612678"/>
                </a:lnTo>
                <a:lnTo>
                  <a:pt x="385456" y="637052"/>
                </a:lnTo>
                <a:lnTo>
                  <a:pt x="383971" y="661768"/>
                </a:lnTo>
                <a:lnTo>
                  <a:pt x="382980" y="686712"/>
                </a:lnTo>
                <a:lnTo>
                  <a:pt x="382320" y="711808"/>
                </a:lnTo>
                <a:lnTo>
                  <a:pt x="380822" y="738064"/>
                </a:lnTo>
                <a:lnTo>
                  <a:pt x="378764" y="765092"/>
                </a:lnTo>
                <a:lnTo>
                  <a:pt x="376334" y="792637"/>
                </a:lnTo>
                <a:lnTo>
                  <a:pt x="373656" y="820524"/>
                </a:lnTo>
                <a:lnTo>
                  <a:pt x="370812" y="848641"/>
                </a:lnTo>
                <a:lnTo>
                  <a:pt x="367858" y="876911"/>
                </a:lnTo>
                <a:lnTo>
                  <a:pt x="364830" y="906341"/>
                </a:lnTo>
                <a:lnTo>
                  <a:pt x="361754" y="936544"/>
                </a:lnTo>
                <a:lnTo>
                  <a:pt x="358644" y="967263"/>
                </a:lnTo>
                <a:lnTo>
                  <a:pt x="355512" y="998325"/>
                </a:lnTo>
                <a:lnTo>
                  <a:pt x="352367" y="1029617"/>
                </a:lnTo>
                <a:lnTo>
                  <a:pt x="349211" y="1061061"/>
                </a:lnTo>
                <a:lnTo>
                  <a:pt x="346049" y="1092608"/>
                </a:lnTo>
                <a:lnTo>
                  <a:pt x="342883" y="1124222"/>
                </a:lnTo>
                <a:lnTo>
                  <a:pt x="339714" y="1155881"/>
                </a:lnTo>
                <a:lnTo>
                  <a:pt x="336543" y="1188629"/>
                </a:lnTo>
                <a:lnTo>
                  <a:pt x="333370" y="1222103"/>
                </a:lnTo>
                <a:lnTo>
                  <a:pt x="330198" y="1256060"/>
                </a:lnTo>
                <a:lnTo>
                  <a:pt x="327023" y="1292457"/>
                </a:lnTo>
                <a:lnTo>
                  <a:pt x="323849" y="1330479"/>
                </a:lnTo>
                <a:lnTo>
                  <a:pt x="320674" y="1369586"/>
                </a:lnTo>
                <a:lnTo>
                  <a:pt x="317500" y="1408358"/>
                </a:lnTo>
                <a:lnTo>
                  <a:pt x="314325" y="1446905"/>
                </a:lnTo>
                <a:lnTo>
                  <a:pt x="311150" y="1485303"/>
                </a:lnTo>
                <a:lnTo>
                  <a:pt x="309033" y="1523602"/>
                </a:lnTo>
                <a:lnTo>
                  <a:pt x="307622" y="1561835"/>
                </a:lnTo>
                <a:lnTo>
                  <a:pt x="306681" y="1600023"/>
                </a:lnTo>
                <a:lnTo>
                  <a:pt x="304996" y="1639240"/>
                </a:lnTo>
                <a:lnTo>
                  <a:pt x="302813" y="1679144"/>
                </a:lnTo>
                <a:lnTo>
                  <a:pt x="300301" y="1719504"/>
                </a:lnTo>
                <a:lnTo>
                  <a:pt x="297567" y="1759111"/>
                </a:lnTo>
                <a:lnTo>
                  <a:pt x="294687" y="1798216"/>
                </a:lnTo>
                <a:lnTo>
                  <a:pt x="291707" y="1836986"/>
                </a:lnTo>
                <a:lnTo>
                  <a:pt x="289721" y="1877649"/>
                </a:lnTo>
                <a:lnTo>
                  <a:pt x="288398" y="1919574"/>
                </a:lnTo>
                <a:lnTo>
                  <a:pt x="287515" y="1962341"/>
                </a:lnTo>
                <a:lnTo>
                  <a:pt x="285869" y="2005669"/>
                </a:lnTo>
                <a:lnTo>
                  <a:pt x="283712" y="2049371"/>
                </a:lnTo>
                <a:lnTo>
                  <a:pt x="281216" y="2093322"/>
                </a:lnTo>
                <a:lnTo>
                  <a:pt x="278494" y="2136381"/>
                </a:lnTo>
                <a:lnTo>
                  <a:pt x="275621" y="2178846"/>
                </a:lnTo>
                <a:lnTo>
                  <a:pt x="272648" y="2220914"/>
                </a:lnTo>
                <a:lnTo>
                  <a:pt x="269607" y="2262718"/>
                </a:lnTo>
                <a:lnTo>
                  <a:pt x="266521" y="2304345"/>
                </a:lnTo>
                <a:lnTo>
                  <a:pt x="263406" y="2345855"/>
                </a:lnTo>
                <a:lnTo>
                  <a:pt x="259212" y="2388345"/>
                </a:lnTo>
                <a:lnTo>
                  <a:pt x="254300" y="2431488"/>
                </a:lnTo>
                <a:lnTo>
                  <a:pt x="248908" y="2475067"/>
                </a:lnTo>
                <a:lnTo>
                  <a:pt x="244256" y="2518936"/>
                </a:lnTo>
                <a:lnTo>
                  <a:pt x="240095" y="2562999"/>
                </a:lnTo>
                <a:lnTo>
                  <a:pt x="236264" y="2607191"/>
                </a:lnTo>
                <a:lnTo>
                  <a:pt x="232650" y="2651469"/>
                </a:lnTo>
                <a:lnTo>
                  <a:pt x="229184" y="2695804"/>
                </a:lnTo>
                <a:lnTo>
                  <a:pt x="225813" y="2740178"/>
                </a:lnTo>
                <a:lnTo>
                  <a:pt x="221451" y="2784577"/>
                </a:lnTo>
                <a:lnTo>
                  <a:pt x="216426" y="2828993"/>
                </a:lnTo>
                <a:lnTo>
                  <a:pt x="210958" y="2873420"/>
                </a:lnTo>
                <a:lnTo>
                  <a:pt x="205198" y="2917855"/>
                </a:lnTo>
                <a:lnTo>
                  <a:pt x="199240" y="2962295"/>
                </a:lnTo>
                <a:lnTo>
                  <a:pt x="193152" y="3006739"/>
                </a:lnTo>
                <a:lnTo>
                  <a:pt x="186975" y="3050126"/>
                </a:lnTo>
                <a:lnTo>
                  <a:pt x="180742" y="3092809"/>
                </a:lnTo>
                <a:lnTo>
                  <a:pt x="174470" y="3135022"/>
                </a:lnTo>
                <a:lnTo>
                  <a:pt x="168172" y="3175865"/>
                </a:lnTo>
                <a:lnTo>
                  <a:pt x="161856" y="3215793"/>
                </a:lnTo>
                <a:lnTo>
                  <a:pt x="155529" y="3255113"/>
                </a:lnTo>
                <a:lnTo>
                  <a:pt x="149195" y="3294025"/>
                </a:lnTo>
                <a:lnTo>
                  <a:pt x="142855" y="3332666"/>
                </a:lnTo>
                <a:lnTo>
                  <a:pt x="136512" y="3371128"/>
                </a:lnTo>
                <a:lnTo>
                  <a:pt x="131224" y="3409469"/>
                </a:lnTo>
                <a:lnTo>
                  <a:pt x="126641" y="3447729"/>
                </a:lnTo>
                <a:lnTo>
                  <a:pt x="122527" y="3485936"/>
                </a:lnTo>
                <a:lnTo>
                  <a:pt x="117668" y="3521991"/>
                </a:lnTo>
                <a:lnTo>
                  <a:pt x="112312" y="3556611"/>
                </a:lnTo>
                <a:lnTo>
                  <a:pt x="106624" y="3590274"/>
                </a:lnTo>
                <a:lnTo>
                  <a:pt x="100716" y="3623299"/>
                </a:lnTo>
                <a:lnTo>
                  <a:pt x="94661" y="3655899"/>
                </a:lnTo>
                <a:lnTo>
                  <a:pt x="88507" y="3688216"/>
                </a:lnTo>
                <a:lnTo>
                  <a:pt x="82288" y="3720344"/>
                </a:lnTo>
                <a:lnTo>
                  <a:pt x="76026" y="3752346"/>
                </a:lnTo>
                <a:lnTo>
                  <a:pt x="69734" y="3784264"/>
                </a:lnTo>
                <a:lnTo>
                  <a:pt x="64481" y="3814009"/>
                </a:lnTo>
                <a:lnTo>
                  <a:pt x="59921" y="3842306"/>
                </a:lnTo>
                <a:lnTo>
                  <a:pt x="55822" y="3869638"/>
                </a:lnTo>
                <a:lnTo>
                  <a:pt x="52032" y="3895266"/>
                </a:lnTo>
                <a:lnTo>
                  <a:pt x="48446" y="3919761"/>
                </a:lnTo>
                <a:lnTo>
                  <a:pt x="41640" y="3966733"/>
                </a:lnTo>
                <a:lnTo>
                  <a:pt x="35087" y="4012304"/>
                </a:lnTo>
                <a:lnTo>
                  <a:pt x="25826" y="4051607"/>
                </a:lnTo>
                <a:lnTo>
                  <a:pt x="15711" y="4085656"/>
                </a:lnTo>
                <a:lnTo>
                  <a:pt x="0" y="41433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841"/>
          <p:cNvGrpSpPr/>
          <p:nvPr/>
        </p:nvGrpSpPr>
        <p:grpSpPr>
          <a:xfrm>
            <a:off x="1619250" y="2946900"/>
            <a:ext cx="237434" cy="597488"/>
            <a:chOff x="1619250" y="2946900"/>
            <a:chExt cx="237434" cy="597488"/>
          </a:xfrm>
        </p:grpSpPr>
        <p:sp>
          <p:nvSpPr>
            <p:cNvPr id="130" name="SMARTInkShape-4750"/>
            <p:cNvSpPr/>
            <p:nvPr>
              <p:custDataLst>
                <p:tags r:id="rId70"/>
              </p:custDataLst>
            </p:nvPr>
          </p:nvSpPr>
          <p:spPr>
            <a:xfrm>
              <a:off x="1619250" y="3148761"/>
              <a:ext cx="141262" cy="395627"/>
            </a:xfrm>
            <a:custGeom>
              <a:avLst/>
              <a:gdLst/>
              <a:ahLst/>
              <a:cxnLst/>
              <a:rect l="0" t="0" r="0" b="0"/>
              <a:pathLst>
                <a:path w="141262" h="395627">
                  <a:moveTo>
                    <a:pt x="0" y="146889"/>
                  </a:moveTo>
                  <a:lnTo>
                    <a:pt x="0" y="146889"/>
                  </a:lnTo>
                  <a:lnTo>
                    <a:pt x="0" y="138688"/>
                  </a:lnTo>
                  <a:lnTo>
                    <a:pt x="0" y="142813"/>
                  </a:lnTo>
                  <a:lnTo>
                    <a:pt x="11759" y="188148"/>
                  </a:lnTo>
                  <a:lnTo>
                    <a:pt x="17610" y="228769"/>
                  </a:lnTo>
                  <a:lnTo>
                    <a:pt x="19824" y="271013"/>
                  </a:lnTo>
                  <a:lnTo>
                    <a:pt x="25512" y="306668"/>
                  </a:lnTo>
                  <a:lnTo>
                    <a:pt x="28172" y="354105"/>
                  </a:lnTo>
                  <a:lnTo>
                    <a:pt x="28551" y="395626"/>
                  </a:lnTo>
                  <a:lnTo>
                    <a:pt x="25751" y="351915"/>
                  </a:lnTo>
                  <a:lnTo>
                    <a:pt x="20374" y="309802"/>
                  </a:lnTo>
                  <a:lnTo>
                    <a:pt x="14386" y="270419"/>
                  </a:lnTo>
                  <a:lnTo>
                    <a:pt x="5909" y="235349"/>
                  </a:lnTo>
                  <a:lnTo>
                    <a:pt x="1751" y="189680"/>
                  </a:lnTo>
                  <a:lnTo>
                    <a:pt x="778" y="157088"/>
                  </a:lnTo>
                  <a:lnTo>
                    <a:pt x="346" y="124964"/>
                  </a:lnTo>
                  <a:lnTo>
                    <a:pt x="102" y="81361"/>
                  </a:lnTo>
                  <a:lnTo>
                    <a:pt x="2842" y="49357"/>
                  </a:lnTo>
                  <a:lnTo>
                    <a:pt x="13189" y="22388"/>
                  </a:lnTo>
                  <a:lnTo>
                    <a:pt x="22795" y="6888"/>
                  </a:lnTo>
                  <a:lnTo>
                    <a:pt x="30593" y="0"/>
                  </a:lnTo>
                  <a:lnTo>
                    <a:pt x="35212" y="280"/>
                  </a:lnTo>
                  <a:lnTo>
                    <a:pt x="45989" y="6235"/>
                  </a:lnTo>
                  <a:lnTo>
                    <a:pt x="52189" y="13115"/>
                  </a:lnTo>
                  <a:lnTo>
                    <a:pt x="57062" y="20759"/>
                  </a:lnTo>
                  <a:lnTo>
                    <a:pt x="71792" y="40091"/>
                  </a:lnTo>
                  <a:lnTo>
                    <a:pt x="82166" y="73989"/>
                  </a:lnTo>
                  <a:lnTo>
                    <a:pt x="85256" y="116697"/>
                  </a:lnTo>
                  <a:lnTo>
                    <a:pt x="82695" y="125709"/>
                  </a:lnTo>
                  <a:lnTo>
                    <a:pt x="76580" y="136682"/>
                  </a:lnTo>
                  <a:lnTo>
                    <a:pt x="81369" y="132105"/>
                  </a:lnTo>
                  <a:lnTo>
                    <a:pt x="89433" y="129735"/>
                  </a:lnTo>
                  <a:lnTo>
                    <a:pt x="94547" y="129104"/>
                  </a:lnTo>
                  <a:lnTo>
                    <a:pt x="103052" y="131223"/>
                  </a:lnTo>
                  <a:lnTo>
                    <a:pt x="116612" y="141189"/>
                  </a:lnTo>
                  <a:lnTo>
                    <a:pt x="125911" y="150705"/>
                  </a:lnTo>
                  <a:lnTo>
                    <a:pt x="137427" y="168780"/>
                  </a:lnTo>
                  <a:lnTo>
                    <a:pt x="141261" y="188654"/>
                  </a:lnTo>
                  <a:lnTo>
                    <a:pt x="139335" y="200023"/>
                  </a:lnTo>
                  <a:lnTo>
                    <a:pt x="137340" y="204536"/>
                  </a:lnTo>
                  <a:lnTo>
                    <a:pt x="119363" y="221002"/>
                  </a:lnTo>
                  <a:lnTo>
                    <a:pt x="104041" y="229174"/>
                  </a:lnTo>
                  <a:lnTo>
                    <a:pt x="90690" y="228263"/>
                  </a:lnTo>
                  <a:lnTo>
                    <a:pt x="71419" y="224111"/>
                  </a:lnTo>
                  <a:lnTo>
                    <a:pt x="70896" y="222712"/>
                  </a:lnTo>
                  <a:lnTo>
                    <a:pt x="71606" y="220721"/>
                  </a:lnTo>
                  <a:lnTo>
                    <a:pt x="73137" y="218335"/>
                  </a:lnTo>
                  <a:lnTo>
                    <a:pt x="75216" y="216745"/>
                  </a:lnTo>
                  <a:lnTo>
                    <a:pt x="85725" y="2135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751"/>
            <p:cNvSpPr/>
            <p:nvPr>
              <p:custDataLst>
                <p:tags r:id="rId71"/>
              </p:custDataLst>
            </p:nvPr>
          </p:nvSpPr>
          <p:spPr>
            <a:xfrm>
              <a:off x="1620609" y="2946900"/>
              <a:ext cx="141517" cy="110626"/>
            </a:xfrm>
            <a:custGeom>
              <a:avLst/>
              <a:gdLst/>
              <a:ahLst/>
              <a:cxnLst/>
              <a:rect l="0" t="0" r="0" b="0"/>
              <a:pathLst>
                <a:path w="141517" h="110626">
                  <a:moveTo>
                    <a:pt x="27216" y="34425"/>
                  </a:moveTo>
                  <a:lnTo>
                    <a:pt x="27216" y="34425"/>
                  </a:lnTo>
                  <a:lnTo>
                    <a:pt x="22160" y="29369"/>
                  </a:lnTo>
                  <a:lnTo>
                    <a:pt x="20670" y="28937"/>
                  </a:lnTo>
                  <a:lnTo>
                    <a:pt x="19677" y="29708"/>
                  </a:lnTo>
                  <a:lnTo>
                    <a:pt x="18083" y="33493"/>
                  </a:lnTo>
                  <a:lnTo>
                    <a:pt x="12751" y="39206"/>
                  </a:lnTo>
                  <a:lnTo>
                    <a:pt x="10204" y="47486"/>
                  </a:lnTo>
                  <a:lnTo>
                    <a:pt x="5523" y="87077"/>
                  </a:lnTo>
                  <a:lnTo>
                    <a:pt x="0" y="98330"/>
                  </a:lnTo>
                  <a:lnTo>
                    <a:pt x="606" y="98195"/>
                  </a:lnTo>
                  <a:lnTo>
                    <a:pt x="4100" y="95223"/>
                  </a:lnTo>
                  <a:lnTo>
                    <a:pt x="6359" y="87552"/>
                  </a:lnTo>
                  <a:lnTo>
                    <a:pt x="6961" y="82543"/>
                  </a:lnTo>
                  <a:lnTo>
                    <a:pt x="26438" y="38522"/>
                  </a:lnTo>
                  <a:lnTo>
                    <a:pt x="35335" y="21057"/>
                  </a:lnTo>
                  <a:lnTo>
                    <a:pt x="49847" y="4594"/>
                  </a:lnTo>
                  <a:lnTo>
                    <a:pt x="57736" y="0"/>
                  </a:lnTo>
                  <a:lnTo>
                    <a:pt x="67591" y="781"/>
                  </a:lnTo>
                  <a:lnTo>
                    <a:pt x="73183" y="2470"/>
                  </a:lnTo>
                  <a:lnTo>
                    <a:pt x="82218" y="9992"/>
                  </a:lnTo>
                  <a:lnTo>
                    <a:pt x="89761" y="21449"/>
                  </a:lnTo>
                  <a:lnTo>
                    <a:pt x="106465" y="63800"/>
                  </a:lnTo>
                  <a:lnTo>
                    <a:pt x="141516" y="110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752"/>
            <p:cNvSpPr/>
            <p:nvPr>
              <p:custDataLst>
                <p:tags r:id="rId72"/>
              </p:custDataLst>
            </p:nvPr>
          </p:nvSpPr>
          <p:spPr>
            <a:xfrm>
              <a:off x="1810221" y="3314700"/>
              <a:ext cx="46463" cy="69798"/>
            </a:xfrm>
            <a:custGeom>
              <a:avLst/>
              <a:gdLst/>
              <a:ahLst/>
              <a:cxnLst/>
              <a:rect l="0" t="0" r="0" b="0"/>
              <a:pathLst>
                <a:path w="46463" h="69798">
                  <a:moveTo>
                    <a:pt x="37629" y="28575"/>
                  </a:moveTo>
                  <a:lnTo>
                    <a:pt x="37629" y="28575"/>
                  </a:lnTo>
                  <a:lnTo>
                    <a:pt x="37629" y="20374"/>
                  </a:lnTo>
                  <a:lnTo>
                    <a:pt x="36571" y="19933"/>
                  </a:lnTo>
                  <a:lnTo>
                    <a:pt x="12094" y="19084"/>
                  </a:lnTo>
                  <a:lnTo>
                    <a:pt x="7583" y="21887"/>
                  </a:lnTo>
                  <a:lnTo>
                    <a:pt x="4898" y="24117"/>
                  </a:lnTo>
                  <a:lnTo>
                    <a:pt x="1915" y="32238"/>
                  </a:lnTo>
                  <a:lnTo>
                    <a:pt x="0" y="54699"/>
                  </a:lnTo>
                  <a:lnTo>
                    <a:pt x="1960" y="59749"/>
                  </a:lnTo>
                  <a:lnTo>
                    <a:pt x="9782" y="68183"/>
                  </a:lnTo>
                  <a:lnTo>
                    <a:pt x="14831" y="69797"/>
                  </a:lnTo>
                  <a:lnTo>
                    <a:pt x="26085" y="68768"/>
                  </a:lnTo>
                  <a:lnTo>
                    <a:pt x="30992" y="65954"/>
                  </a:lnTo>
                  <a:lnTo>
                    <a:pt x="39265" y="57182"/>
                  </a:lnTo>
                  <a:lnTo>
                    <a:pt x="43648" y="46228"/>
                  </a:lnTo>
                  <a:lnTo>
                    <a:pt x="46462" y="27005"/>
                  </a:lnTo>
                  <a:lnTo>
                    <a:pt x="43517" y="23295"/>
                  </a:lnTo>
                  <a:lnTo>
                    <a:pt x="90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842"/>
          <p:cNvGrpSpPr/>
          <p:nvPr/>
        </p:nvGrpSpPr>
        <p:grpSpPr>
          <a:xfrm>
            <a:off x="2143125" y="2947221"/>
            <a:ext cx="532077" cy="527371"/>
            <a:chOff x="2143125" y="2947221"/>
            <a:chExt cx="532077" cy="527371"/>
          </a:xfrm>
        </p:grpSpPr>
        <p:sp>
          <p:nvSpPr>
            <p:cNvPr id="134" name="SMARTInkShape-4753"/>
            <p:cNvSpPr/>
            <p:nvPr>
              <p:custDataLst>
                <p:tags r:id="rId66"/>
              </p:custDataLst>
            </p:nvPr>
          </p:nvSpPr>
          <p:spPr>
            <a:xfrm>
              <a:off x="2514635" y="2947221"/>
              <a:ext cx="104741" cy="98752"/>
            </a:xfrm>
            <a:custGeom>
              <a:avLst/>
              <a:gdLst/>
              <a:ahLst/>
              <a:cxnLst/>
              <a:rect l="0" t="0" r="0" b="0"/>
              <a:pathLst>
                <a:path w="104741" h="98752">
                  <a:moveTo>
                    <a:pt x="9490" y="34104"/>
                  </a:moveTo>
                  <a:lnTo>
                    <a:pt x="9490" y="34104"/>
                  </a:lnTo>
                  <a:lnTo>
                    <a:pt x="9490" y="39160"/>
                  </a:lnTo>
                  <a:lnTo>
                    <a:pt x="553" y="79228"/>
                  </a:lnTo>
                  <a:lnTo>
                    <a:pt x="0" y="98751"/>
                  </a:lnTo>
                  <a:lnTo>
                    <a:pt x="13225" y="55772"/>
                  </a:lnTo>
                  <a:lnTo>
                    <a:pt x="26534" y="23175"/>
                  </a:lnTo>
                  <a:lnTo>
                    <a:pt x="44399" y="0"/>
                  </a:lnTo>
                  <a:lnTo>
                    <a:pt x="47580" y="785"/>
                  </a:lnTo>
                  <a:lnTo>
                    <a:pt x="56757" y="7301"/>
                  </a:lnTo>
                  <a:lnTo>
                    <a:pt x="88854" y="48152"/>
                  </a:lnTo>
                  <a:lnTo>
                    <a:pt x="104740" y="91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754"/>
            <p:cNvSpPr/>
            <p:nvPr>
              <p:custDataLst>
                <p:tags r:id="rId67"/>
              </p:custDataLst>
            </p:nvPr>
          </p:nvSpPr>
          <p:spPr>
            <a:xfrm>
              <a:off x="2667000" y="3295650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239" y="5242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755"/>
            <p:cNvSpPr/>
            <p:nvPr>
              <p:custDataLst>
                <p:tags r:id="rId68"/>
              </p:custDataLst>
            </p:nvPr>
          </p:nvSpPr>
          <p:spPr>
            <a:xfrm>
              <a:off x="2476500" y="3132104"/>
              <a:ext cx="94836" cy="342488"/>
            </a:xfrm>
            <a:custGeom>
              <a:avLst/>
              <a:gdLst/>
              <a:ahLst/>
              <a:cxnLst/>
              <a:rect l="0" t="0" r="0" b="0"/>
              <a:pathLst>
                <a:path w="94836" h="342488">
                  <a:moveTo>
                    <a:pt x="0" y="173071"/>
                  </a:moveTo>
                  <a:lnTo>
                    <a:pt x="0" y="173071"/>
                  </a:lnTo>
                  <a:lnTo>
                    <a:pt x="5056" y="178128"/>
                  </a:lnTo>
                  <a:lnTo>
                    <a:pt x="7539" y="183432"/>
                  </a:lnTo>
                  <a:lnTo>
                    <a:pt x="9264" y="221394"/>
                  </a:lnTo>
                  <a:lnTo>
                    <a:pt x="9448" y="257827"/>
                  </a:lnTo>
                  <a:lnTo>
                    <a:pt x="9502" y="298490"/>
                  </a:lnTo>
                  <a:lnTo>
                    <a:pt x="9523" y="342487"/>
                  </a:lnTo>
                  <a:lnTo>
                    <a:pt x="6703" y="301714"/>
                  </a:lnTo>
                  <a:lnTo>
                    <a:pt x="1986" y="261282"/>
                  </a:lnTo>
                  <a:lnTo>
                    <a:pt x="588" y="214730"/>
                  </a:lnTo>
                  <a:lnTo>
                    <a:pt x="261" y="184178"/>
                  </a:lnTo>
                  <a:lnTo>
                    <a:pt x="116" y="145904"/>
                  </a:lnTo>
                  <a:lnTo>
                    <a:pt x="2874" y="109844"/>
                  </a:lnTo>
                  <a:lnTo>
                    <a:pt x="7554" y="68259"/>
                  </a:lnTo>
                  <a:lnTo>
                    <a:pt x="14192" y="25132"/>
                  </a:lnTo>
                  <a:lnTo>
                    <a:pt x="22667" y="3531"/>
                  </a:lnTo>
                  <a:lnTo>
                    <a:pt x="26753" y="778"/>
                  </a:lnTo>
                  <a:lnTo>
                    <a:pt x="31594" y="0"/>
                  </a:lnTo>
                  <a:lnTo>
                    <a:pt x="36937" y="540"/>
                  </a:lnTo>
                  <a:lnTo>
                    <a:pt x="40500" y="3017"/>
                  </a:lnTo>
                  <a:lnTo>
                    <a:pt x="42875" y="6785"/>
                  </a:lnTo>
                  <a:lnTo>
                    <a:pt x="57569" y="47713"/>
                  </a:lnTo>
                  <a:lnTo>
                    <a:pt x="62628" y="62323"/>
                  </a:lnTo>
                  <a:lnTo>
                    <a:pt x="66142" y="101807"/>
                  </a:lnTo>
                  <a:lnTo>
                    <a:pt x="57528" y="142952"/>
                  </a:lnTo>
                  <a:lnTo>
                    <a:pt x="58461" y="143467"/>
                  </a:lnTo>
                  <a:lnTo>
                    <a:pt x="84606" y="149512"/>
                  </a:lnTo>
                  <a:lnTo>
                    <a:pt x="88154" y="152073"/>
                  </a:lnTo>
                  <a:lnTo>
                    <a:pt x="92097" y="157742"/>
                  </a:lnTo>
                  <a:lnTo>
                    <a:pt x="94835" y="183504"/>
                  </a:lnTo>
                  <a:lnTo>
                    <a:pt x="94007" y="194641"/>
                  </a:lnTo>
                  <a:lnTo>
                    <a:pt x="90111" y="203119"/>
                  </a:lnTo>
                  <a:lnTo>
                    <a:pt x="86533" y="205803"/>
                  </a:lnTo>
                  <a:lnTo>
                    <a:pt x="76912" y="208785"/>
                  </a:lnTo>
                  <a:lnTo>
                    <a:pt x="47625" y="201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756"/>
            <p:cNvSpPr/>
            <p:nvPr>
              <p:custDataLst>
                <p:tags r:id="rId69"/>
              </p:custDataLst>
            </p:nvPr>
          </p:nvSpPr>
          <p:spPr>
            <a:xfrm>
              <a:off x="2143125" y="338137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28224" y="3415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843"/>
          <p:cNvGrpSpPr/>
          <p:nvPr/>
        </p:nvGrpSpPr>
        <p:grpSpPr>
          <a:xfrm>
            <a:off x="3353760" y="3162300"/>
            <a:ext cx="482527" cy="344676"/>
            <a:chOff x="3353760" y="3162300"/>
            <a:chExt cx="482527" cy="344676"/>
          </a:xfrm>
        </p:grpSpPr>
        <p:sp>
          <p:nvSpPr>
            <p:cNvPr id="139" name="SMARTInkShape-4757"/>
            <p:cNvSpPr/>
            <p:nvPr>
              <p:custDataLst>
                <p:tags r:id="rId62"/>
              </p:custDataLst>
            </p:nvPr>
          </p:nvSpPr>
          <p:spPr>
            <a:xfrm>
              <a:off x="3648075" y="3200400"/>
              <a:ext cx="188212" cy="306576"/>
            </a:xfrm>
            <a:custGeom>
              <a:avLst/>
              <a:gdLst/>
              <a:ahLst/>
              <a:cxnLst/>
              <a:rect l="0" t="0" r="0" b="0"/>
              <a:pathLst>
                <a:path w="188212" h="3065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447" y="53321"/>
                  </a:lnTo>
                  <a:lnTo>
                    <a:pt x="9515" y="99005"/>
                  </a:lnTo>
                  <a:lnTo>
                    <a:pt x="9524" y="117003"/>
                  </a:lnTo>
                  <a:lnTo>
                    <a:pt x="9525" y="116102"/>
                  </a:lnTo>
                  <a:lnTo>
                    <a:pt x="17129" y="103877"/>
                  </a:lnTo>
                  <a:lnTo>
                    <a:pt x="35035" y="56348"/>
                  </a:lnTo>
                  <a:lnTo>
                    <a:pt x="41324" y="46916"/>
                  </a:lnTo>
                  <a:lnTo>
                    <a:pt x="45541" y="45035"/>
                  </a:lnTo>
                  <a:lnTo>
                    <a:pt x="55871" y="45769"/>
                  </a:lnTo>
                  <a:lnTo>
                    <a:pt x="60531" y="48504"/>
                  </a:lnTo>
                  <a:lnTo>
                    <a:pt x="68530" y="57188"/>
                  </a:lnTo>
                  <a:lnTo>
                    <a:pt x="72791" y="68103"/>
                  </a:lnTo>
                  <a:lnTo>
                    <a:pt x="80583" y="92357"/>
                  </a:lnTo>
                  <a:lnTo>
                    <a:pt x="89258" y="106152"/>
                  </a:lnTo>
                  <a:lnTo>
                    <a:pt x="93372" y="107810"/>
                  </a:lnTo>
                  <a:lnTo>
                    <a:pt x="103588" y="106830"/>
                  </a:lnTo>
                  <a:lnTo>
                    <a:pt x="121239" y="95271"/>
                  </a:lnTo>
                  <a:lnTo>
                    <a:pt x="139874" y="78440"/>
                  </a:lnTo>
                  <a:lnTo>
                    <a:pt x="153745" y="54992"/>
                  </a:lnTo>
                  <a:lnTo>
                    <a:pt x="160309" y="27287"/>
                  </a:lnTo>
                  <a:lnTo>
                    <a:pt x="161207" y="18125"/>
                  </a:lnTo>
                  <a:lnTo>
                    <a:pt x="159330" y="15258"/>
                  </a:lnTo>
                  <a:lnTo>
                    <a:pt x="155961" y="13347"/>
                  </a:lnTo>
                  <a:lnTo>
                    <a:pt x="151600" y="12073"/>
                  </a:lnTo>
                  <a:lnTo>
                    <a:pt x="146574" y="13340"/>
                  </a:lnTo>
                  <a:lnTo>
                    <a:pt x="135347" y="20393"/>
                  </a:lnTo>
                  <a:lnTo>
                    <a:pt x="117126" y="41320"/>
                  </a:lnTo>
                  <a:lnTo>
                    <a:pt x="110264" y="55759"/>
                  </a:lnTo>
                  <a:lnTo>
                    <a:pt x="108434" y="62573"/>
                  </a:lnTo>
                  <a:lnTo>
                    <a:pt x="109331" y="67115"/>
                  </a:lnTo>
                  <a:lnTo>
                    <a:pt x="112046" y="70143"/>
                  </a:lnTo>
                  <a:lnTo>
                    <a:pt x="119648" y="73508"/>
                  </a:lnTo>
                  <a:lnTo>
                    <a:pt x="151295" y="77189"/>
                  </a:lnTo>
                  <a:lnTo>
                    <a:pt x="156495" y="81226"/>
                  </a:lnTo>
                  <a:lnTo>
                    <a:pt x="159512" y="89370"/>
                  </a:lnTo>
                  <a:lnTo>
                    <a:pt x="169211" y="134222"/>
                  </a:lnTo>
                  <a:lnTo>
                    <a:pt x="178078" y="175706"/>
                  </a:lnTo>
                  <a:lnTo>
                    <a:pt x="186349" y="216338"/>
                  </a:lnTo>
                  <a:lnTo>
                    <a:pt x="188211" y="259304"/>
                  </a:lnTo>
                  <a:lnTo>
                    <a:pt x="184897" y="282463"/>
                  </a:lnTo>
                  <a:lnTo>
                    <a:pt x="180415" y="290967"/>
                  </a:lnTo>
                  <a:lnTo>
                    <a:pt x="166968" y="303238"/>
                  </a:lnTo>
                  <a:lnTo>
                    <a:pt x="144763" y="306575"/>
                  </a:lnTo>
                  <a:lnTo>
                    <a:pt x="9525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758"/>
            <p:cNvSpPr/>
            <p:nvPr>
              <p:custDataLst>
                <p:tags r:id="rId63"/>
              </p:custDataLst>
            </p:nvPr>
          </p:nvSpPr>
          <p:spPr>
            <a:xfrm>
              <a:off x="3590925" y="31623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8467" y="40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759"/>
            <p:cNvSpPr/>
            <p:nvPr>
              <p:custDataLst>
                <p:tags r:id="rId64"/>
              </p:custDataLst>
            </p:nvPr>
          </p:nvSpPr>
          <p:spPr>
            <a:xfrm>
              <a:off x="3600450" y="32385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8642" y="39660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760"/>
            <p:cNvSpPr/>
            <p:nvPr>
              <p:custDataLst>
                <p:tags r:id="rId65"/>
              </p:custDataLst>
            </p:nvPr>
          </p:nvSpPr>
          <p:spPr>
            <a:xfrm>
              <a:off x="3353760" y="3204988"/>
              <a:ext cx="202176" cy="136745"/>
            </a:xfrm>
            <a:custGeom>
              <a:avLst/>
              <a:gdLst/>
              <a:ahLst/>
              <a:cxnLst/>
              <a:rect l="0" t="0" r="0" b="0"/>
              <a:pathLst>
                <a:path w="202176" h="136745">
                  <a:moveTo>
                    <a:pt x="18090" y="23987"/>
                  </a:moveTo>
                  <a:lnTo>
                    <a:pt x="18090" y="23987"/>
                  </a:lnTo>
                  <a:lnTo>
                    <a:pt x="18090" y="9236"/>
                  </a:lnTo>
                  <a:lnTo>
                    <a:pt x="18090" y="11434"/>
                  </a:lnTo>
                  <a:lnTo>
                    <a:pt x="8389" y="56479"/>
                  </a:lnTo>
                  <a:lnTo>
                    <a:pt x="0" y="103510"/>
                  </a:lnTo>
                  <a:lnTo>
                    <a:pt x="383" y="126572"/>
                  </a:lnTo>
                  <a:lnTo>
                    <a:pt x="2052" y="130477"/>
                  </a:lnTo>
                  <a:lnTo>
                    <a:pt x="4223" y="133080"/>
                  </a:lnTo>
                  <a:lnTo>
                    <a:pt x="9458" y="135973"/>
                  </a:lnTo>
                  <a:lnTo>
                    <a:pt x="12335" y="136744"/>
                  </a:lnTo>
                  <a:lnTo>
                    <a:pt x="21177" y="131957"/>
                  </a:lnTo>
                  <a:lnTo>
                    <a:pt x="32162" y="120657"/>
                  </a:lnTo>
                  <a:lnTo>
                    <a:pt x="62720" y="77065"/>
                  </a:lnTo>
                  <a:lnTo>
                    <a:pt x="73825" y="58499"/>
                  </a:lnTo>
                  <a:lnTo>
                    <a:pt x="79198" y="55201"/>
                  </a:lnTo>
                  <a:lnTo>
                    <a:pt x="82112" y="56438"/>
                  </a:lnTo>
                  <a:lnTo>
                    <a:pt x="88172" y="63457"/>
                  </a:lnTo>
                  <a:lnTo>
                    <a:pt x="91571" y="70810"/>
                  </a:lnTo>
                  <a:lnTo>
                    <a:pt x="92477" y="74252"/>
                  </a:lnTo>
                  <a:lnTo>
                    <a:pt x="115589" y="101991"/>
                  </a:lnTo>
                  <a:lnTo>
                    <a:pt x="121190" y="103506"/>
                  </a:lnTo>
                  <a:lnTo>
                    <a:pt x="135879" y="102368"/>
                  </a:lnTo>
                  <a:lnTo>
                    <a:pt x="150168" y="95512"/>
                  </a:lnTo>
                  <a:lnTo>
                    <a:pt x="156942" y="90720"/>
                  </a:lnTo>
                  <a:lnTo>
                    <a:pt x="176589" y="63750"/>
                  </a:lnTo>
                  <a:lnTo>
                    <a:pt x="185703" y="39061"/>
                  </a:lnTo>
                  <a:lnTo>
                    <a:pt x="183347" y="13284"/>
                  </a:lnTo>
                  <a:lnTo>
                    <a:pt x="178674" y="3355"/>
                  </a:lnTo>
                  <a:lnTo>
                    <a:pt x="175946" y="707"/>
                  </a:lnTo>
                  <a:lnTo>
                    <a:pt x="172010" y="0"/>
                  </a:lnTo>
                  <a:lnTo>
                    <a:pt x="161994" y="2037"/>
                  </a:lnTo>
                  <a:lnTo>
                    <a:pt x="153308" y="9293"/>
                  </a:lnTo>
                  <a:lnTo>
                    <a:pt x="149511" y="14191"/>
                  </a:lnTo>
                  <a:lnTo>
                    <a:pt x="148037" y="19573"/>
                  </a:lnTo>
                  <a:lnTo>
                    <a:pt x="149222" y="31197"/>
                  </a:lnTo>
                  <a:lnTo>
                    <a:pt x="155839" y="49642"/>
                  </a:lnTo>
                  <a:lnTo>
                    <a:pt x="192100" y="92794"/>
                  </a:lnTo>
                  <a:lnTo>
                    <a:pt x="200555" y="101487"/>
                  </a:lnTo>
                  <a:lnTo>
                    <a:pt x="202175" y="106345"/>
                  </a:lnTo>
                  <a:lnTo>
                    <a:pt x="201153" y="117388"/>
                  </a:lnTo>
                  <a:lnTo>
                    <a:pt x="199398" y="121179"/>
                  </a:lnTo>
                  <a:lnTo>
                    <a:pt x="197171" y="123707"/>
                  </a:lnTo>
                  <a:lnTo>
                    <a:pt x="194627" y="125392"/>
                  </a:lnTo>
                  <a:lnTo>
                    <a:pt x="180934" y="127764"/>
                  </a:lnTo>
                  <a:lnTo>
                    <a:pt x="176394" y="125980"/>
                  </a:lnTo>
                  <a:lnTo>
                    <a:pt x="160965" y="109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844"/>
          <p:cNvGrpSpPr/>
          <p:nvPr/>
        </p:nvGrpSpPr>
        <p:grpSpPr>
          <a:xfrm>
            <a:off x="4221724" y="3190875"/>
            <a:ext cx="341915" cy="180976"/>
            <a:chOff x="4221724" y="3190875"/>
            <a:chExt cx="341915" cy="180976"/>
          </a:xfrm>
        </p:grpSpPr>
        <p:sp>
          <p:nvSpPr>
            <p:cNvPr id="144" name="SMARTInkShape-4761"/>
            <p:cNvSpPr/>
            <p:nvPr>
              <p:custDataLst>
                <p:tags r:id="rId59"/>
              </p:custDataLst>
            </p:nvPr>
          </p:nvSpPr>
          <p:spPr>
            <a:xfrm>
              <a:off x="4221724" y="3192707"/>
              <a:ext cx="90451" cy="157086"/>
            </a:xfrm>
            <a:custGeom>
              <a:avLst/>
              <a:gdLst/>
              <a:ahLst/>
              <a:cxnLst/>
              <a:rect l="0" t="0" r="0" b="0"/>
              <a:pathLst>
                <a:path w="90451" h="157086">
                  <a:moveTo>
                    <a:pt x="64526" y="26743"/>
                  </a:moveTo>
                  <a:lnTo>
                    <a:pt x="64526" y="26743"/>
                  </a:lnTo>
                  <a:lnTo>
                    <a:pt x="64526" y="21687"/>
                  </a:lnTo>
                  <a:lnTo>
                    <a:pt x="61704" y="16382"/>
                  </a:lnTo>
                  <a:lnTo>
                    <a:pt x="57980" y="10497"/>
                  </a:lnTo>
                  <a:lnTo>
                    <a:pt x="56325" y="4353"/>
                  </a:lnTo>
                  <a:lnTo>
                    <a:pt x="54825" y="2291"/>
                  </a:lnTo>
                  <a:lnTo>
                    <a:pt x="52767" y="917"/>
                  </a:lnTo>
                  <a:lnTo>
                    <a:pt x="50337" y="0"/>
                  </a:lnTo>
                  <a:lnTo>
                    <a:pt x="41992" y="4627"/>
                  </a:lnTo>
                  <a:lnTo>
                    <a:pt x="25394" y="21954"/>
                  </a:lnTo>
                  <a:lnTo>
                    <a:pt x="12714" y="41552"/>
                  </a:lnTo>
                  <a:lnTo>
                    <a:pt x="1533" y="82864"/>
                  </a:lnTo>
                  <a:lnTo>
                    <a:pt x="0" y="112163"/>
                  </a:lnTo>
                  <a:lnTo>
                    <a:pt x="3392" y="131382"/>
                  </a:lnTo>
                  <a:lnTo>
                    <a:pt x="11250" y="144863"/>
                  </a:lnTo>
                  <a:lnTo>
                    <a:pt x="16308" y="149940"/>
                  </a:lnTo>
                  <a:lnTo>
                    <a:pt x="33218" y="155580"/>
                  </a:lnTo>
                  <a:lnTo>
                    <a:pt x="43654" y="157085"/>
                  </a:lnTo>
                  <a:lnTo>
                    <a:pt x="60894" y="153112"/>
                  </a:lnTo>
                  <a:lnTo>
                    <a:pt x="68455" y="149089"/>
                  </a:lnTo>
                  <a:lnTo>
                    <a:pt x="79678" y="136152"/>
                  </a:lnTo>
                  <a:lnTo>
                    <a:pt x="87135" y="120878"/>
                  </a:lnTo>
                  <a:lnTo>
                    <a:pt x="90450" y="107033"/>
                  </a:lnTo>
                  <a:lnTo>
                    <a:pt x="87259" y="82283"/>
                  </a:lnTo>
                  <a:lnTo>
                    <a:pt x="70642" y="39859"/>
                  </a:lnTo>
                  <a:lnTo>
                    <a:pt x="56225" y="20516"/>
                  </a:lnTo>
                  <a:lnTo>
                    <a:pt x="47431" y="13392"/>
                  </a:lnTo>
                  <a:lnTo>
                    <a:pt x="36530" y="9381"/>
                  </a:lnTo>
                  <a:lnTo>
                    <a:pt x="33162" y="8819"/>
                  </a:lnTo>
                  <a:lnTo>
                    <a:pt x="31975" y="9502"/>
                  </a:lnTo>
                  <a:lnTo>
                    <a:pt x="35951" y="17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762"/>
            <p:cNvSpPr/>
            <p:nvPr>
              <p:custDataLst>
                <p:tags r:id="rId60"/>
              </p:custDataLst>
            </p:nvPr>
          </p:nvSpPr>
          <p:spPr>
            <a:xfrm>
              <a:off x="4514850" y="3191383"/>
              <a:ext cx="48789" cy="180468"/>
            </a:xfrm>
            <a:custGeom>
              <a:avLst/>
              <a:gdLst/>
              <a:ahLst/>
              <a:cxnLst/>
              <a:rect l="0" t="0" r="0" b="0"/>
              <a:pathLst>
                <a:path w="48789" h="180468">
                  <a:moveTo>
                    <a:pt x="47625" y="18542"/>
                  </a:moveTo>
                  <a:lnTo>
                    <a:pt x="47625" y="18542"/>
                  </a:lnTo>
                  <a:lnTo>
                    <a:pt x="47625" y="5285"/>
                  </a:lnTo>
                  <a:lnTo>
                    <a:pt x="46567" y="3354"/>
                  </a:lnTo>
                  <a:lnTo>
                    <a:pt x="44803" y="2066"/>
                  </a:lnTo>
                  <a:lnTo>
                    <a:pt x="38963" y="636"/>
                  </a:lnTo>
                  <a:lnTo>
                    <a:pt x="29311" y="0"/>
                  </a:lnTo>
                  <a:lnTo>
                    <a:pt x="24832" y="1948"/>
                  </a:lnTo>
                  <a:lnTo>
                    <a:pt x="6694" y="20995"/>
                  </a:lnTo>
                  <a:lnTo>
                    <a:pt x="2975" y="27746"/>
                  </a:lnTo>
                  <a:lnTo>
                    <a:pt x="1322" y="36391"/>
                  </a:lnTo>
                  <a:lnTo>
                    <a:pt x="1450" y="58050"/>
                  </a:lnTo>
                  <a:lnTo>
                    <a:pt x="5230" y="71732"/>
                  </a:lnTo>
                  <a:lnTo>
                    <a:pt x="35221" y="117980"/>
                  </a:lnTo>
                  <a:lnTo>
                    <a:pt x="45993" y="134703"/>
                  </a:lnTo>
                  <a:lnTo>
                    <a:pt x="48653" y="142549"/>
                  </a:lnTo>
                  <a:lnTo>
                    <a:pt x="48788" y="156912"/>
                  </a:lnTo>
                  <a:lnTo>
                    <a:pt x="45320" y="167529"/>
                  </a:lnTo>
                  <a:lnTo>
                    <a:pt x="42913" y="171842"/>
                  </a:lnTo>
                  <a:lnTo>
                    <a:pt x="38134" y="174717"/>
                  </a:lnTo>
                  <a:lnTo>
                    <a:pt x="0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763"/>
            <p:cNvSpPr/>
            <p:nvPr>
              <p:custDataLst>
                <p:tags r:id="rId61"/>
              </p:custDataLst>
            </p:nvPr>
          </p:nvSpPr>
          <p:spPr>
            <a:xfrm>
              <a:off x="4372101" y="3190875"/>
              <a:ext cx="95125" cy="161020"/>
            </a:xfrm>
            <a:custGeom>
              <a:avLst/>
              <a:gdLst/>
              <a:ahLst/>
              <a:cxnLst/>
              <a:rect l="0" t="0" r="0" b="0"/>
              <a:pathLst>
                <a:path w="95125" h="161020">
                  <a:moveTo>
                    <a:pt x="9399" y="0"/>
                  </a:moveTo>
                  <a:lnTo>
                    <a:pt x="9399" y="0"/>
                  </a:lnTo>
                  <a:lnTo>
                    <a:pt x="17600" y="0"/>
                  </a:lnTo>
                  <a:lnTo>
                    <a:pt x="18041" y="1058"/>
                  </a:lnTo>
                  <a:lnTo>
                    <a:pt x="18532" y="5056"/>
                  </a:lnTo>
                  <a:lnTo>
                    <a:pt x="10688" y="50817"/>
                  </a:lnTo>
                  <a:lnTo>
                    <a:pt x="7150" y="67741"/>
                  </a:lnTo>
                  <a:lnTo>
                    <a:pt x="3108" y="81965"/>
                  </a:lnTo>
                  <a:lnTo>
                    <a:pt x="513" y="122769"/>
                  </a:lnTo>
                  <a:lnTo>
                    <a:pt x="0" y="151604"/>
                  </a:lnTo>
                  <a:lnTo>
                    <a:pt x="2075" y="155044"/>
                  </a:lnTo>
                  <a:lnTo>
                    <a:pt x="5574" y="157338"/>
                  </a:lnTo>
                  <a:lnTo>
                    <a:pt x="21344" y="161019"/>
                  </a:lnTo>
                  <a:lnTo>
                    <a:pt x="67598" y="153644"/>
                  </a:lnTo>
                  <a:lnTo>
                    <a:pt x="95124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4764"/>
          <p:cNvSpPr/>
          <p:nvPr>
            <p:custDataLst>
              <p:tags r:id="rId6"/>
            </p:custDataLst>
          </p:nvPr>
        </p:nvSpPr>
        <p:spPr>
          <a:xfrm>
            <a:off x="4982568" y="3247517"/>
            <a:ext cx="151408" cy="204354"/>
          </a:xfrm>
          <a:custGeom>
            <a:avLst/>
            <a:gdLst/>
            <a:ahLst/>
            <a:cxnLst/>
            <a:rect l="0" t="0" r="0" b="0"/>
            <a:pathLst>
              <a:path w="151408" h="204354">
                <a:moveTo>
                  <a:pt x="141882" y="95758"/>
                </a:moveTo>
                <a:lnTo>
                  <a:pt x="141882" y="95758"/>
                </a:lnTo>
                <a:lnTo>
                  <a:pt x="150083" y="95758"/>
                </a:lnTo>
                <a:lnTo>
                  <a:pt x="150524" y="94700"/>
                </a:lnTo>
                <a:lnTo>
                  <a:pt x="151291" y="87557"/>
                </a:lnTo>
                <a:lnTo>
                  <a:pt x="146316" y="81569"/>
                </a:lnTo>
                <a:lnTo>
                  <a:pt x="138208" y="78868"/>
                </a:lnTo>
                <a:lnTo>
                  <a:pt x="133083" y="78148"/>
                </a:lnTo>
                <a:lnTo>
                  <a:pt x="121744" y="71704"/>
                </a:lnTo>
                <a:lnTo>
                  <a:pt x="110707" y="61784"/>
                </a:lnTo>
                <a:lnTo>
                  <a:pt x="98543" y="43241"/>
                </a:lnTo>
                <a:lnTo>
                  <a:pt x="91576" y="26908"/>
                </a:lnTo>
                <a:lnTo>
                  <a:pt x="90596" y="11889"/>
                </a:lnTo>
                <a:lnTo>
                  <a:pt x="91816" y="4920"/>
                </a:lnTo>
                <a:lnTo>
                  <a:pt x="94747" y="1333"/>
                </a:lnTo>
                <a:lnTo>
                  <a:pt x="98817" y="0"/>
                </a:lnTo>
                <a:lnTo>
                  <a:pt x="103647" y="169"/>
                </a:lnTo>
                <a:lnTo>
                  <a:pt x="106867" y="2399"/>
                </a:lnTo>
                <a:lnTo>
                  <a:pt x="109014" y="6002"/>
                </a:lnTo>
                <a:lnTo>
                  <a:pt x="112035" y="21186"/>
                </a:lnTo>
                <a:lnTo>
                  <a:pt x="111683" y="34040"/>
                </a:lnTo>
                <a:lnTo>
                  <a:pt x="105535" y="57010"/>
                </a:lnTo>
                <a:lnTo>
                  <a:pt x="94894" y="73576"/>
                </a:lnTo>
                <a:lnTo>
                  <a:pt x="72393" y="100901"/>
                </a:lnTo>
                <a:lnTo>
                  <a:pt x="70156" y="105537"/>
                </a:lnTo>
                <a:lnTo>
                  <a:pt x="62026" y="113510"/>
                </a:lnTo>
                <a:lnTo>
                  <a:pt x="51357" y="122698"/>
                </a:lnTo>
                <a:lnTo>
                  <a:pt x="10319" y="169857"/>
                </a:lnTo>
                <a:lnTo>
                  <a:pt x="4035" y="179138"/>
                </a:lnTo>
                <a:lnTo>
                  <a:pt x="496" y="190313"/>
                </a:lnTo>
                <a:lnTo>
                  <a:pt x="0" y="193720"/>
                </a:lnTo>
                <a:lnTo>
                  <a:pt x="1785" y="197049"/>
                </a:lnTo>
                <a:lnTo>
                  <a:pt x="9415" y="203571"/>
                </a:lnTo>
                <a:lnTo>
                  <a:pt x="25505" y="204353"/>
                </a:lnTo>
                <a:lnTo>
                  <a:pt x="70328" y="201288"/>
                </a:lnTo>
                <a:lnTo>
                  <a:pt x="117473" y="197810"/>
                </a:lnTo>
                <a:lnTo>
                  <a:pt x="151407" y="1910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846"/>
          <p:cNvGrpSpPr/>
          <p:nvPr/>
        </p:nvGrpSpPr>
        <p:grpSpPr>
          <a:xfrm>
            <a:off x="5391150" y="2110356"/>
            <a:ext cx="506672" cy="1428210"/>
            <a:chOff x="5391150" y="2110356"/>
            <a:chExt cx="506672" cy="1428210"/>
          </a:xfrm>
        </p:grpSpPr>
        <p:sp>
          <p:nvSpPr>
            <p:cNvPr id="149" name="SMARTInkShape-4765"/>
            <p:cNvSpPr/>
            <p:nvPr>
              <p:custDataLst>
                <p:tags r:id="rId57"/>
              </p:custDataLst>
            </p:nvPr>
          </p:nvSpPr>
          <p:spPr>
            <a:xfrm>
              <a:off x="5391150" y="2110356"/>
              <a:ext cx="323851" cy="1299595"/>
            </a:xfrm>
            <a:custGeom>
              <a:avLst/>
              <a:gdLst/>
              <a:ahLst/>
              <a:cxnLst/>
              <a:rect l="0" t="0" r="0" b="0"/>
              <a:pathLst>
                <a:path w="323851" h="1299595">
                  <a:moveTo>
                    <a:pt x="0" y="1299594"/>
                  </a:moveTo>
                  <a:lnTo>
                    <a:pt x="0" y="1299594"/>
                  </a:lnTo>
                  <a:lnTo>
                    <a:pt x="10113" y="1294537"/>
                  </a:lnTo>
                  <a:lnTo>
                    <a:pt x="17900" y="1286411"/>
                  </a:lnTo>
                  <a:lnTo>
                    <a:pt x="46264" y="1240348"/>
                  </a:lnTo>
                  <a:lnTo>
                    <a:pt x="63662" y="1196325"/>
                  </a:lnTo>
                  <a:lnTo>
                    <a:pt x="83562" y="1152509"/>
                  </a:lnTo>
                  <a:lnTo>
                    <a:pt x="107862" y="1109598"/>
                  </a:lnTo>
                  <a:lnTo>
                    <a:pt x="126570" y="1069597"/>
                  </a:lnTo>
                  <a:lnTo>
                    <a:pt x="150357" y="1023185"/>
                  </a:lnTo>
                  <a:lnTo>
                    <a:pt x="174552" y="975720"/>
                  </a:lnTo>
                  <a:lnTo>
                    <a:pt x="198304" y="928115"/>
                  </a:lnTo>
                  <a:lnTo>
                    <a:pt x="214933" y="883472"/>
                  </a:lnTo>
                  <a:lnTo>
                    <a:pt x="228409" y="840160"/>
                  </a:lnTo>
                  <a:lnTo>
                    <a:pt x="240891" y="803632"/>
                  </a:lnTo>
                  <a:lnTo>
                    <a:pt x="252349" y="768820"/>
                  </a:lnTo>
                  <a:lnTo>
                    <a:pt x="261278" y="723556"/>
                  </a:lnTo>
                  <a:lnTo>
                    <a:pt x="265629" y="680396"/>
                  </a:lnTo>
                  <a:lnTo>
                    <a:pt x="269310" y="635024"/>
                  </a:lnTo>
                  <a:lnTo>
                    <a:pt x="274859" y="590119"/>
                  </a:lnTo>
                  <a:lnTo>
                    <a:pt x="275820" y="553039"/>
                  </a:lnTo>
                  <a:lnTo>
                    <a:pt x="269599" y="509130"/>
                  </a:lnTo>
                  <a:lnTo>
                    <a:pt x="267272" y="463612"/>
                  </a:lnTo>
                  <a:lnTo>
                    <a:pt x="261757" y="423732"/>
                  </a:lnTo>
                  <a:lnTo>
                    <a:pt x="251534" y="385281"/>
                  </a:lnTo>
                  <a:lnTo>
                    <a:pt x="245595" y="347111"/>
                  </a:lnTo>
                  <a:lnTo>
                    <a:pt x="237516" y="312880"/>
                  </a:lnTo>
                  <a:lnTo>
                    <a:pt x="231242" y="269223"/>
                  </a:lnTo>
                  <a:lnTo>
                    <a:pt x="226561" y="225596"/>
                  </a:lnTo>
                  <a:lnTo>
                    <a:pt x="215497" y="183041"/>
                  </a:lnTo>
                  <a:lnTo>
                    <a:pt x="204179" y="140103"/>
                  </a:lnTo>
                  <a:lnTo>
                    <a:pt x="198024" y="99949"/>
                  </a:lnTo>
                  <a:lnTo>
                    <a:pt x="191491" y="54002"/>
                  </a:lnTo>
                  <a:lnTo>
                    <a:pt x="190539" y="25458"/>
                  </a:lnTo>
                  <a:lnTo>
                    <a:pt x="189468" y="25779"/>
                  </a:lnTo>
                  <a:lnTo>
                    <a:pt x="185455" y="28957"/>
                  </a:lnTo>
                  <a:lnTo>
                    <a:pt x="182966" y="36719"/>
                  </a:lnTo>
                  <a:lnTo>
                    <a:pt x="176312" y="64006"/>
                  </a:lnTo>
                  <a:lnTo>
                    <a:pt x="153563" y="102325"/>
                  </a:lnTo>
                  <a:lnTo>
                    <a:pt x="140986" y="118760"/>
                  </a:lnTo>
                  <a:lnTo>
                    <a:pt x="133922" y="123904"/>
                  </a:lnTo>
                  <a:lnTo>
                    <a:pt x="130556" y="125276"/>
                  </a:lnTo>
                  <a:lnTo>
                    <a:pt x="127254" y="125132"/>
                  </a:lnTo>
                  <a:lnTo>
                    <a:pt x="120763" y="122150"/>
                  </a:lnTo>
                  <a:lnTo>
                    <a:pt x="117173" y="108830"/>
                  </a:lnTo>
                  <a:lnTo>
                    <a:pt x="116635" y="89857"/>
                  </a:lnTo>
                  <a:lnTo>
                    <a:pt x="127726" y="42286"/>
                  </a:lnTo>
                  <a:lnTo>
                    <a:pt x="141796" y="13717"/>
                  </a:lnTo>
                  <a:lnTo>
                    <a:pt x="148506" y="7367"/>
                  </a:lnTo>
                  <a:lnTo>
                    <a:pt x="164428" y="313"/>
                  </a:lnTo>
                  <a:lnTo>
                    <a:pt x="176443" y="0"/>
                  </a:lnTo>
                  <a:lnTo>
                    <a:pt x="194802" y="8596"/>
                  </a:lnTo>
                  <a:lnTo>
                    <a:pt x="233204" y="35465"/>
                  </a:lnTo>
                  <a:lnTo>
                    <a:pt x="279836" y="59569"/>
                  </a:lnTo>
                  <a:lnTo>
                    <a:pt x="323850" y="80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766"/>
            <p:cNvSpPr/>
            <p:nvPr>
              <p:custDataLst>
                <p:tags r:id="rId58"/>
              </p:custDataLst>
            </p:nvPr>
          </p:nvSpPr>
          <p:spPr>
            <a:xfrm>
              <a:off x="5710845" y="3422285"/>
              <a:ext cx="186977" cy="116281"/>
            </a:xfrm>
            <a:custGeom>
              <a:avLst/>
              <a:gdLst/>
              <a:ahLst/>
              <a:cxnLst/>
              <a:rect l="0" t="0" r="0" b="0"/>
              <a:pathLst>
                <a:path w="186977" h="116281">
                  <a:moveTo>
                    <a:pt x="70830" y="44815"/>
                  </a:moveTo>
                  <a:lnTo>
                    <a:pt x="70830" y="44815"/>
                  </a:lnTo>
                  <a:lnTo>
                    <a:pt x="75886" y="39758"/>
                  </a:lnTo>
                  <a:lnTo>
                    <a:pt x="78369" y="34454"/>
                  </a:lnTo>
                  <a:lnTo>
                    <a:pt x="79031" y="31558"/>
                  </a:lnTo>
                  <a:lnTo>
                    <a:pt x="74122" y="22695"/>
                  </a:lnTo>
                  <a:lnTo>
                    <a:pt x="58780" y="4816"/>
                  </a:lnTo>
                  <a:lnTo>
                    <a:pt x="55389" y="3332"/>
                  </a:lnTo>
                  <a:lnTo>
                    <a:pt x="52069" y="3401"/>
                  </a:lnTo>
                  <a:lnTo>
                    <a:pt x="34081" y="11117"/>
                  </a:lnTo>
                  <a:lnTo>
                    <a:pt x="25216" y="19608"/>
                  </a:lnTo>
                  <a:lnTo>
                    <a:pt x="14276" y="39110"/>
                  </a:lnTo>
                  <a:lnTo>
                    <a:pt x="0" y="73697"/>
                  </a:lnTo>
                  <a:lnTo>
                    <a:pt x="326" y="76770"/>
                  </a:lnTo>
                  <a:lnTo>
                    <a:pt x="1602" y="78818"/>
                  </a:lnTo>
                  <a:lnTo>
                    <a:pt x="8665" y="81094"/>
                  </a:lnTo>
                  <a:lnTo>
                    <a:pt x="13512" y="81701"/>
                  </a:lnTo>
                  <a:lnTo>
                    <a:pt x="24541" y="76731"/>
                  </a:lnTo>
                  <a:lnTo>
                    <a:pt x="68415" y="46755"/>
                  </a:lnTo>
                  <a:lnTo>
                    <a:pt x="69220" y="48224"/>
                  </a:lnTo>
                  <a:lnTo>
                    <a:pt x="70114" y="55503"/>
                  </a:lnTo>
                  <a:lnTo>
                    <a:pt x="76156" y="65793"/>
                  </a:lnTo>
                  <a:lnTo>
                    <a:pt x="84838" y="75306"/>
                  </a:lnTo>
                  <a:lnTo>
                    <a:pt x="92225" y="79533"/>
                  </a:lnTo>
                  <a:lnTo>
                    <a:pt x="101859" y="78590"/>
                  </a:lnTo>
                  <a:lnTo>
                    <a:pt x="113195" y="73584"/>
                  </a:lnTo>
                  <a:lnTo>
                    <a:pt x="130420" y="58866"/>
                  </a:lnTo>
                  <a:lnTo>
                    <a:pt x="142697" y="40041"/>
                  </a:lnTo>
                  <a:lnTo>
                    <a:pt x="154521" y="6674"/>
                  </a:lnTo>
                  <a:lnTo>
                    <a:pt x="153082" y="3513"/>
                  </a:lnTo>
                  <a:lnTo>
                    <a:pt x="150007" y="1405"/>
                  </a:lnTo>
                  <a:lnTo>
                    <a:pt x="145839" y="0"/>
                  </a:lnTo>
                  <a:lnTo>
                    <a:pt x="142003" y="122"/>
                  </a:lnTo>
                  <a:lnTo>
                    <a:pt x="134919" y="3079"/>
                  </a:lnTo>
                  <a:lnTo>
                    <a:pt x="124980" y="10694"/>
                  </a:lnTo>
                  <a:lnTo>
                    <a:pt x="123863" y="14659"/>
                  </a:lnTo>
                  <a:lnTo>
                    <a:pt x="125445" y="24710"/>
                  </a:lnTo>
                  <a:lnTo>
                    <a:pt x="132285" y="42268"/>
                  </a:lnTo>
                  <a:lnTo>
                    <a:pt x="146071" y="60876"/>
                  </a:lnTo>
                  <a:lnTo>
                    <a:pt x="154718" y="67828"/>
                  </a:lnTo>
                  <a:lnTo>
                    <a:pt x="158505" y="69682"/>
                  </a:lnTo>
                  <a:lnTo>
                    <a:pt x="165535" y="77387"/>
                  </a:lnTo>
                  <a:lnTo>
                    <a:pt x="186312" y="103550"/>
                  </a:lnTo>
                  <a:lnTo>
                    <a:pt x="186976" y="106197"/>
                  </a:lnTo>
                  <a:lnTo>
                    <a:pt x="186361" y="107961"/>
                  </a:lnTo>
                  <a:lnTo>
                    <a:pt x="170325" y="115501"/>
                  </a:lnTo>
                  <a:lnTo>
                    <a:pt x="164677" y="116280"/>
                  </a:lnTo>
                  <a:lnTo>
                    <a:pt x="147030" y="111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847"/>
          <p:cNvGrpSpPr/>
          <p:nvPr/>
        </p:nvGrpSpPr>
        <p:grpSpPr>
          <a:xfrm>
            <a:off x="6153629" y="3312449"/>
            <a:ext cx="742472" cy="267233"/>
            <a:chOff x="6153629" y="3312449"/>
            <a:chExt cx="742472" cy="267233"/>
          </a:xfrm>
        </p:grpSpPr>
        <p:sp>
          <p:nvSpPr>
            <p:cNvPr id="152" name="SMARTInkShape-4767"/>
            <p:cNvSpPr/>
            <p:nvPr>
              <p:custDataLst>
                <p:tags r:id="rId51"/>
              </p:custDataLst>
            </p:nvPr>
          </p:nvSpPr>
          <p:spPr>
            <a:xfrm>
              <a:off x="6153629" y="3312449"/>
              <a:ext cx="311966" cy="267233"/>
            </a:xfrm>
            <a:custGeom>
              <a:avLst/>
              <a:gdLst/>
              <a:ahLst/>
              <a:cxnLst/>
              <a:rect l="0" t="0" r="0" b="0"/>
              <a:pathLst>
                <a:path w="311966" h="267233">
                  <a:moveTo>
                    <a:pt x="94771" y="173701"/>
                  </a:moveTo>
                  <a:lnTo>
                    <a:pt x="94771" y="173701"/>
                  </a:lnTo>
                  <a:lnTo>
                    <a:pt x="67325" y="146255"/>
                  </a:lnTo>
                  <a:lnTo>
                    <a:pt x="55761" y="140336"/>
                  </a:lnTo>
                  <a:lnTo>
                    <a:pt x="49714" y="138757"/>
                  </a:lnTo>
                  <a:lnTo>
                    <a:pt x="44625" y="139822"/>
                  </a:lnTo>
                  <a:lnTo>
                    <a:pt x="20368" y="162393"/>
                  </a:lnTo>
                  <a:lnTo>
                    <a:pt x="14078" y="171497"/>
                  </a:lnTo>
                  <a:lnTo>
                    <a:pt x="1949" y="207636"/>
                  </a:lnTo>
                  <a:lnTo>
                    <a:pt x="0" y="228734"/>
                  </a:lnTo>
                  <a:lnTo>
                    <a:pt x="5379" y="240846"/>
                  </a:lnTo>
                  <a:lnTo>
                    <a:pt x="9776" y="247040"/>
                  </a:lnTo>
                  <a:lnTo>
                    <a:pt x="14824" y="250110"/>
                  </a:lnTo>
                  <a:lnTo>
                    <a:pt x="20307" y="251099"/>
                  </a:lnTo>
                  <a:lnTo>
                    <a:pt x="26079" y="250699"/>
                  </a:lnTo>
                  <a:lnTo>
                    <a:pt x="38136" y="244611"/>
                  </a:lnTo>
                  <a:lnTo>
                    <a:pt x="49491" y="234850"/>
                  </a:lnTo>
                  <a:lnTo>
                    <a:pt x="73900" y="195028"/>
                  </a:lnTo>
                  <a:lnTo>
                    <a:pt x="91997" y="154738"/>
                  </a:lnTo>
                  <a:lnTo>
                    <a:pt x="105709" y="119399"/>
                  </a:lnTo>
                  <a:lnTo>
                    <a:pt x="111418" y="78706"/>
                  </a:lnTo>
                  <a:lnTo>
                    <a:pt x="119892" y="39304"/>
                  </a:lnTo>
                  <a:lnTo>
                    <a:pt x="121264" y="13582"/>
                  </a:lnTo>
                  <a:lnTo>
                    <a:pt x="117835" y="2701"/>
                  </a:lnTo>
                  <a:lnTo>
                    <a:pt x="114380" y="2551"/>
                  </a:lnTo>
                  <a:lnTo>
                    <a:pt x="104896" y="10851"/>
                  </a:lnTo>
                  <a:lnTo>
                    <a:pt x="88109" y="50713"/>
                  </a:lnTo>
                  <a:lnTo>
                    <a:pt x="73629" y="90105"/>
                  </a:lnTo>
                  <a:lnTo>
                    <a:pt x="67664" y="132455"/>
                  </a:lnTo>
                  <a:lnTo>
                    <a:pt x="69453" y="172769"/>
                  </a:lnTo>
                  <a:lnTo>
                    <a:pt x="79539" y="214204"/>
                  </a:lnTo>
                  <a:lnTo>
                    <a:pt x="102395" y="246559"/>
                  </a:lnTo>
                  <a:lnTo>
                    <a:pt x="106203" y="250848"/>
                  </a:lnTo>
                  <a:lnTo>
                    <a:pt x="118902" y="255613"/>
                  </a:lnTo>
                  <a:lnTo>
                    <a:pt x="135129" y="256673"/>
                  </a:lnTo>
                  <a:lnTo>
                    <a:pt x="159998" y="251320"/>
                  </a:lnTo>
                  <a:lnTo>
                    <a:pt x="170681" y="245945"/>
                  </a:lnTo>
                  <a:lnTo>
                    <a:pt x="182644" y="231913"/>
                  </a:lnTo>
                  <a:lnTo>
                    <a:pt x="195109" y="208209"/>
                  </a:lnTo>
                  <a:lnTo>
                    <a:pt x="197574" y="195741"/>
                  </a:lnTo>
                  <a:lnTo>
                    <a:pt x="196115" y="190511"/>
                  </a:lnTo>
                  <a:lnTo>
                    <a:pt x="188849" y="181878"/>
                  </a:lnTo>
                  <a:lnTo>
                    <a:pt x="183947" y="181269"/>
                  </a:lnTo>
                  <a:lnTo>
                    <a:pt x="172858" y="186237"/>
                  </a:lnTo>
                  <a:lnTo>
                    <a:pt x="143004" y="206673"/>
                  </a:lnTo>
                  <a:lnTo>
                    <a:pt x="132788" y="218694"/>
                  </a:lnTo>
                  <a:lnTo>
                    <a:pt x="130699" y="224863"/>
                  </a:lnTo>
                  <a:lnTo>
                    <a:pt x="131200" y="237362"/>
                  </a:lnTo>
                  <a:lnTo>
                    <a:pt x="132815" y="241542"/>
                  </a:lnTo>
                  <a:lnTo>
                    <a:pt x="134951" y="244328"/>
                  </a:lnTo>
                  <a:lnTo>
                    <a:pt x="137432" y="246186"/>
                  </a:lnTo>
                  <a:lnTo>
                    <a:pt x="177866" y="249804"/>
                  </a:lnTo>
                  <a:lnTo>
                    <a:pt x="184774" y="254929"/>
                  </a:lnTo>
                  <a:lnTo>
                    <a:pt x="187688" y="260250"/>
                  </a:lnTo>
                  <a:lnTo>
                    <a:pt x="188466" y="263150"/>
                  </a:lnTo>
                  <a:lnTo>
                    <a:pt x="190043" y="265084"/>
                  </a:lnTo>
                  <a:lnTo>
                    <a:pt x="194616" y="267232"/>
                  </a:lnTo>
                  <a:lnTo>
                    <a:pt x="202999" y="262543"/>
                  </a:lnTo>
                  <a:lnTo>
                    <a:pt x="212722" y="253403"/>
                  </a:lnTo>
                  <a:lnTo>
                    <a:pt x="240780" y="211355"/>
                  </a:lnTo>
                  <a:lnTo>
                    <a:pt x="259448" y="172179"/>
                  </a:lnTo>
                  <a:lnTo>
                    <a:pt x="269271" y="134562"/>
                  </a:lnTo>
                  <a:lnTo>
                    <a:pt x="282071" y="90710"/>
                  </a:lnTo>
                  <a:lnTo>
                    <a:pt x="297968" y="48773"/>
                  </a:lnTo>
                  <a:lnTo>
                    <a:pt x="311965" y="2742"/>
                  </a:lnTo>
                  <a:lnTo>
                    <a:pt x="311534" y="462"/>
                  </a:lnTo>
                  <a:lnTo>
                    <a:pt x="310188" y="0"/>
                  </a:lnTo>
                  <a:lnTo>
                    <a:pt x="308232" y="750"/>
                  </a:lnTo>
                  <a:lnTo>
                    <a:pt x="295367" y="16976"/>
                  </a:lnTo>
                  <a:lnTo>
                    <a:pt x="279660" y="63995"/>
                  </a:lnTo>
                  <a:lnTo>
                    <a:pt x="269615" y="98157"/>
                  </a:lnTo>
                  <a:lnTo>
                    <a:pt x="260994" y="140852"/>
                  </a:lnTo>
                  <a:lnTo>
                    <a:pt x="257969" y="182783"/>
                  </a:lnTo>
                  <a:lnTo>
                    <a:pt x="258132" y="205908"/>
                  </a:lnTo>
                  <a:lnTo>
                    <a:pt x="261920" y="222940"/>
                  </a:lnTo>
                  <a:lnTo>
                    <a:pt x="269954" y="235449"/>
                  </a:lnTo>
                  <a:lnTo>
                    <a:pt x="275060" y="240266"/>
                  </a:lnTo>
                  <a:lnTo>
                    <a:pt x="279522" y="242419"/>
                  </a:lnTo>
                  <a:lnTo>
                    <a:pt x="283555" y="242796"/>
                  </a:lnTo>
                  <a:lnTo>
                    <a:pt x="287302" y="241989"/>
                  </a:lnTo>
                  <a:lnTo>
                    <a:pt x="289801" y="238277"/>
                  </a:lnTo>
                  <a:lnTo>
                    <a:pt x="294796" y="211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768"/>
            <p:cNvSpPr/>
            <p:nvPr>
              <p:custDataLst>
                <p:tags r:id="rId52"/>
              </p:custDataLst>
            </p:nvPr>
          </p:nvSpPr>
          <p:spPr>
            <a:xfrm>
              <a:off x="6374726" y="3458083"/>
              <a:ext cx="140375" cy="18543"/>
            </a:xfrm>
            <a:custGeom>
              <a:avLst/>
              <a:gdLst/>
              <a:ahLst/>
              <a:cxnLst/>
              <a:rect l="0" t="0" r="0" b="0"/>
              <a:pathLst>
                <a:path w="140375" h="18543">
                  <a:moveTo>
                    <a:pt x="35599" y="18542"/>
                  </a:moveTo>
                  <a:lnTo>
                    <a:pt x="35599" y="18542"/>
                  </a:lnTo>
                  <a:lnTo>
                    <a:pt x="10160" y="8181"/>
                  </a:lnTo>
                  <a:lnTo>
                    <a:pt x="0" y="1209"/>
                  </a:lnTo>
                  <a:lnTo>
                    <a:pt x="1283" y="636"/>
                  </a:lnTo>
                  <a:lnTo>
                    <a:pt x="8353" y="0"/>
                  </a:lnTo>
                  <a:lnTo>
                    <a:pt x="52457" y="7738"/>
                  </a:lnTo>
                  <a:lnTo>
                    <a:pt x="140374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769"/>
            <p:cNvSpPr/>
            <p:nvPr>
              <p:custDataLst>
                <p:tags r:id="rId53"/>
              </p:custDataLst>
            </p:nvPr>
          </p:nvSpPr>
          <p:spPr>
            <a:xfrm>
              <a:off x="6480799" y="3477018"/>
              <a:ext cx="110502" cy="56758"/>
            </a:xfrm>
            <a:custGeom>
              <a:avLst/>
              <a:gdLst/>
              <a:ahLst/>
              <a:cxnLst/>
              <a:rect l="0" t="0" r="0" b="0"/>
              <a:pathLst>
                <a:path w="110502" h="56758">
                  <a:moveTo>
                    <a:pt x="72401" y="9132"/>
                  </a:moveTo>
                  <a:lnTo>
                    <a:pt x="72401" y="9132"/>
                  </a:lnTo>
                  <a:lnTo>
                    <a:pt x="88803" y="9132"/>
                  </a:lnTo>
                  <a:lnTo>
                    <a:pt x="80553" y="4075"/>
                  </a:lnTo>
                  <a:lnTo>
                    <a:pt x="69760" y="931"/>
                  </a:lnTo>
                  <a:lnTo>
                    <a:pt x="54803" y="0"/>
                  </a:lnTo>
                  <a:lnTo>
                    <a:pt x="24240" y="7289"/>
                  </a:lnTo>
                  <a:lnTo>
                    <a:pt x="10074" y="12899"/>
                  </a:lnTo>
                  <a:lnTo>
                    <a:pt x="5449" y="16935"/>
                  </a:lnTo>
                  <a:lnTo>
                    <a:pt x="312" y="27064"/>
                  </a:lnTo>
                  <a:lnTo>
                    <a:pt x="0" y="31670"/>
                  </a:lnTo>
                  <a:lnTo>
                    <a:pt x="2475" y="39610"/>
                  </a:lnTo>
                  <a:lnTo>
                    <a:pt x="9819" y="50030"/>
                  </a:lnTo>
                  <a:lnTo>
                    <a:pt x="21303" y="53767"/>
                  </a:lnTo>
                  <a:lnTo>
                    <a:pt x="35933" y="54370"/>
                  </a:lnTo>
                  <a:lnTo>
                    <a:pt x="83159" y="39372"/>
                  </a:lnTo>
                  <a:lnTo>
                    <a:pt x="85923" y="39875"/>
                  </a:lnTo>
                  <a:lnTo>
                    <a:pt x="87766" y="41269"/>
                  </a:lnTo>
                  <a:lnTo>
                    <a:pt x="91236" y="46883"/>
                  </a:lnTo>
                  <a:lnTo>
                    <a:pt x="110501" y="56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770"/>
            <p:cNvSpPr/>
            <p:nvPr>
              <p:custDataLst>
                <p:tags r:id="rId54"/>
              </p:custDataLst>
            </p:nvPr>
          </p:nvSpPr>
          <p:spPr>
            <a:xfrm>
              <a:off x="6644248" y="3459524"/>
              <a:ext cx="39655" cy="112352"/>
            </a:xfrm>
            <a:custGeom>
              <a:avLst/>
              <a:gdLst/>
              <a:ahLst/>
              <a:cxnLst/>
              <a:rect l="0" t="0" r="0" b="0"/>
              <a:pathLst>
                <a:path w="39655" h="112352">
                  <a:moveTo>
                    <a:pt x="23252" y="36151"/>
                  </a:moveTo>
                  <a:lnTo>
                    <a:pt x="23252" y="36151"/>
                  </a:lnTo>
                  <a:lnTo>
                    <a:pt x="36344" y="22001"/>
                  </a:lnTo>
                  <a:lnTo>
                    <a:pt x="39654" y="14692"/>
                  </a:lnTo>
                  <a:lnTo>
                    <a:pt x="38420" y="11262"/>
                  </a:lnTo>
                  <a:lnTo>
                    <a:pt x="31404" y="4628"/>
                  </a:lnTo>
                  <a:lnTo>
                    <a:pt x="24053" y="974"/>
                  </a:lnTo>
                  <a:lnTo>
                    <a:pt x="20611" y="0"/>
                  </a:lnTo>
                  <a:lnTo>
                    <a:pt x="17258" y="409"/>
                  </a:lnTo>
                  <a:lnTo>
                    <a:pt x="10710" y="3685"/>
                  </a:lnTo>
                  <a:lnTo>
                    <a:pt x="1074" y="11479"/>
                  </a:lnTo>
                  <a:lnTo>
                    <a:pt x="0" y="15470"/>
                  </a:lnTo>
                  <a:lnTo>
                    <a:pt x="1629" y="25549"/>
                  </a:lnTo>
                  <a:lnTo>
                    <a:pt x="20577" y="65396"/>
                  </a:lnTo>
                  <a:lnTo>
                    <a:pt x="21005" y="77724"/>
                  </a:lnTo>
                  <a:lnTo>
                    <a:pt x="15295" y="95506"/>
                  </a:lnTo>
                  <a:lnTo>
                    <a:pt x="4202" y="112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771"/>
            <p:cNvSpPr/>
            <p:nvPr>
              <p:custDataLst>
                <p:tags r:id="rId55"/>
              </p:custDataLst>
            </p:nvPr>
          </p:nvSpPr>
          <p:spPr>
            <a:xfrm>
              <a:off x="6716177" y="3344051"/>
              <a:ext cx="177914" cy="224526"/>
            </a:xfrm>
            <a:custGeom>
              <a:avLst/>
              <a:gdLst/>
              <a:ahLst/>
              <a:cxnLst/>
              <a:rect l="0" t="0" r="0" b="0"/>
              <a:pathLst>
                <a:path w="177914" h="224526">
                  <a:moveTo>
                    <a:pt x="17998" y="151624"/>
                  </a:moveTo>
                  <a:lnTo>
                    <a:pt x="17998" y="151624"/>
                  </a:lnTo>
                  <a:lnTo>
                    <a:pt x="26198" y="151624"/>
                  </a:lnTo>
                  <a:lnTo>
                    <a:pt x="43809" y="143423"/>
                  </a:lnTo>
                  <a:lnTo>
                    <a:pt x="44730" y="141923"/>
                  </a:lnTo>
                  <a:lnTo>
                    <a:pt x="46330" y="134014"/>
                  </a:lnTo>
                  <a:lnTo>
                    <a:pt x="45353" y="133534"/>
                  </a:lnTo>
                  <a:lnTo>
                    <a:pt x="41445" y="133000"/>
                  </a:lnTo>
                  <a:lnTo>
                    <a:pt x="28238" y="142813"/>
                  </a:lnTo>
                  <a:lnTo>
                    <a:pt x="10919" y="159126"/>
                  </a:lnTo>
                  <a:lnTo>
                    <a:pt x="4269" y="174008"/>
                  </a:lnTo>
                  <a:lnTo>
                    <a:pt x="0" y="204376"/>
                  </a:lnTo>
                  <a:lnTo>
                    <a:pt x="1766" y="209017"/>
                  </a:lnTo>
                  <a:lnTo>
                    <a:pt x="5060" y="212111"/>
                  </a:lnTo>
                  <a:lnTo>
                    <a:pt x="9373" y="214174"/>
                  </a:lnTo>
                  <a:lnTo>
                    <a:pt x="22631" y="213643"/>
                  </a:lnTo>
                  <a:lnTo>
                    <a:pt x="39108" y="208822"/>
                  </a:lnTo>
                  <a:lnTo>
                    <a:pt x="66233" y="193149"/>
                  </a:lnTo>
                  <a:lnTo>
                    <a:pt x="98199" y="162766"/>
                  </a:lnTo>
                  <a:lnTo>
                    <a:pt x="133827" y="116794"/>
                  </a:lnTo>
                  <a:lnTo>
                    <a:pt x="162579" y="73551"/>
                  </a:lnTo>
                  <a:lnTo>
                    <a:pt x="175399" y="32525"/>
                  </a:lnTo>
                  <a:lnTo>
                    <a:pt x="177913" y="20021"/>
                  </a:lnTo>
                  <a:lnTo>
                    <a:pt x="176207" y="8115"/>
                  </a:lnTo>
                  <a:lnTo>
                    <a:pt x="174271" y="1976"/>
                  </a:lnTo>
                  <a:lnTo>
                    <a:pt x="170863" y="0"/>
                  </a:lnTo>
                  <a:lnTo>
                    <a:pt x="166475" y="800"/>
                  </a:lnTo>
                  <a:lnTo>
                    <a:pt x="150186" y="12038"/>
                  </a:lnTo>
                  <a:lnTo>
                    <a:pt x="134776" y="28773"/>
                  </a:lnTo>
                  <a:lnTo>
                    <a:pt x="113466" y="73524"/>
                  </a:lnTo>
                  <a:lnTo>
                    <a:pt x="98460" y="120016"/>
                  </a:lnTo>
                  <a:lnTo>
                    <a:pt x="94759" y="162213"/>
                  </a:lnTo>
                  <a:lnTo>
                    <a:pt x="99421" y="195095"/>
                  </a:lnTo>
                  <a:lnTo>
                    <a:pt x="104030" y="203888"/>
                  </a:lnTo>
                  <a:lnTo>
                    <a:pt x="117618" y="216480"/>
                  </a:lnTo>
                  <a:lnTo>
                    <a:pt x="133005" y="224463"/>
                  </a:lnTo>
                  <a:lnTo>
                    <a:pt x="137002" y="224525"/>
                  </a:lnTo>
                  <a:lnTo>
                    <a:pt x="151348" y="218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772"/>
            <p:cNvSpPr/>
            <p:nvPr>
              <p:custDataLst>
                <p:tags r:id="rId56"/>
              </p:custDataLst>
            </p:nvPr>
          </p:nvSpPr>
          <p:spPr>
            <a:xfrm>
              <a:off x="6795363" y="3467100"/>
              <a:ext cx="100738" cy="9526"/>
            </a:xfrm>
            <a:custGeom>
              <a:avLst/>
              <a:gdLst/>
              <a:ahLst/>
              <a:cxnLst/>
              <a:rect l="0" t="0" r="0" b="0"/>
              <a:pathLst>
                <a:path w="100738" h="9526">
                  <a:moveTo>
                    <a:pt x="5487" y="9525"/>
                  </a:moveTo>
                  <a:lnTo>
                    <a:pt x="5487" y="9525"/>
                  </a:lnTo>
                  <a:lnTo>
                    <a:pt x="431" y="9525"/>
                  </a:lnTo>
                  <a:lnTo>
                    <a:pt x="0" y="8467"/>
                  </a:lnTo>
                  <a:lnTo>
                    <a:pt x="2342" y="4468"/>
                  </a:lnTo>
                  <a:lnTo>
                    <a:pt x="12556" y="1986"/>
                  </a:lnTo>
                  <a:lnTo>
                    <a:pt x="55101" y="262"/>
                  </a:lnTo>
                  <a:lnTo>
                    <a:pt x="1007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848"/>
          <p:cNvGrpSpPr/>
          <p:nvPr/>
        </p:nvGrpSpPr>
        <p:grpSpPr>
          <a:xfrm>
            <a:off x="2068249" y="3928587"/>
            <a:ext cx="227277" cy="538639"/>
            <a:chOff x="2068249" y="3928587"/>
            <a:chExt cx="227277" cy="538639"/>
          </a:xfrm>
        </p:grpSpPr>
        <p:sp>
          <p:nvSpPr>
            <p:cNvPr id="159" name="SMARTInkShape-4773"/>
            <p:cNvSpPr/>
            <p:nvPr>
              <p:custDataLst>
                <p:tags r:id="rId48"/>
              </p:custDataLst>
            </p:nvPr>
          </p:nvSpPr>
          <p:spPr>
            <a:xfrm>
              <a:off x="2068249" y="4164142"/>
              <a:ext cx="170127" cy="169734"/>
            </a:xfrm>
            <a:custGeom>
              <a:avLst/>
              <a:gdLst/>
              <a:ahLst/>
              <a:cxnLst/>
              <a:rect l="0" t="0" r="0" b="0"/>
              <a:pathLst>
                <a:path w="170127" h="169734">
                  <a:moveTo>
                    <a:pt x="8201" y="17333"/>
                  </a:moveTo>
                  <a:lnTo>
                    <a:pt x="8201" y="17333"/>
                  </a:lnTo>
                  <a:lnTo>
                    <a:pt x="3145" y="12277"/>
                  </a:lnTo>
                  <a:lnTo>
                    <a:pt x="662" y="6972"/>
                  </a:lnTo>
                  <a:lnTo>
                    <a:pt x="0" y="4076"/>
                  </a:lnTo>
                  <a:lnTo>
                    <a:pt x="617" y="2145"/>
                  </a:lnTo>
                  <a:lnTo>
                    <a:pt x="2087" y="858"/>
                  </a:lnTo>
                  <a:lnTo>
                    <a:pt x="4125" y="0"/>
                  </a:lnTo>
                  <a:lnTo>
                    <a:pt x="6542" y="486"/>
                  </a:lnTo>
                  <a:lnTo>
                    <a:pt x="12050" y="3848"/>
                  </a:lnTo>
                  <a:lnTo>
                    <a:pt x="59214" y="49341"/>
                  </a:lnTo>
                  <a:lnTo>
                    <a:pt x="99207" y="89291"/>
                  </a:lnTo>
                  <a:lnTo>
                    <a:pt x="143326" y="134467"/>
                  </a:lnTo>
                  <a:lnTo>
                    <a:pt x="158000" y="162212"/>
                  </a:lnTo>
                  <a:lnTo>
                    <a:pt x="170126" y="169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774"/>
            <p:cNvSpPr/>
            <p:nvPr>
              <p:custDataLst>
                <p:tags r:id="rId49"/>
              </p:custDataLst>
            </p:nvPr>
          </p:nvSpPr>
          <p:spPr>
            <a:xfrm>
              <a:off x="2229008" y="4162968"/>
              <a:ext cx="66518" cy="304258"/>
            </a:xfrm>
            <a:custGeom>
              <a:avLst/>
              <a:gdLst/>
              <a:ahLst/>
              <a:cxnLst/>
              <a:rect l="0" t="0" r="0" b="0"/>
              <a:pathLst>
                <a:path w="66518" h="304258">
                  <a:moveTo>
                    <a:pt x="66517" y="28032"/>
                  </a:moveTo>
                  <a:lnTo>
                    <a:pt x="66517" y="28032"/>
                  </a:lnTo>
                  <a:lnTo>
                    <a:pt x="66517" y="5642"/>
                  </a:lnTo>
                  <a:lnTo>
                    <a:pt x="65459" y="3580"/>
                  </a:lnTo>
                  <a:lnTo>
                    <a:pt x="63695" y="2206"/>
                  </a:lnTo>
                  <a:lnTo>
                    <a:pt x="58913" y="679"/>
                  </a:lnTo>
                  <a:lnTo>
                    <a:pt x="53259" y="0"/>
                  </a:lnTo>
                  <a:lnTo>
                    <a:pt x="50271" y="1936"/>
                  </a:lnTo>
                  <a:lnTo>
                    <a:pt x="26072" y="31983"/>
                  </a:lnTo>
                  <a:lnTo>
                    <a:pt x="8951" y="72880"/>
                  </a:lnTo>
                  <a:lnTo>
                    <a:pt x="5915" y="76981"/>
                  </a:lnTo>
                  <a:lnTo>
                    <a:pt x="1641" y="97921"/>
                  </a:lnTo>
                  <a:lnTo>
                    <a:pt x="0" y="143938"/>
                  </a:lnTo>
                  <a:lnTo>
                    <a:pt x="2685" y="190168"/>
                  </a:lnTo>
                  <a:lnTo>
                    <a:pt x="8780" y="236765"/>
                  </a:lnTo>
                  <a:lnTo>
                    <a:pt x="9316" y="283149"/>
                  </a:lnTo>
                  <a:lnTo>
                    <a:pt x="9367" y="304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775"/>
            <p:cNvSpPr/>
            <p:nvPr>
              <p:custDataLst>
                <p:tags r:id="rId50"/>
              </p:custDataLst>
            </p:nvPr>
          </p:nvSpPr>
          <p:spPr>
            <a:xfrm>
              <a:off x="2124628" y="3928587"/>
              <a:ext cx="151848" cy="129064"/>
            </a:xfrm>
            <a:custGeom>
              <a:avLst/>
              <a:gdLst/>
              <a:ahLst/>
              <a:cxnLst/>
              <a:rect l="0" t="0" r="0" b="0"/>
              <a:pathLst>
                <a:path w="151848" h="129064">
                  <a:moveTo>
                    <a:pt x="47072" y="62388"/>
                  </a:moveTo>
                  <a:lnTo>
                    <a:pt x="47072" y="62388"/>
                  </a:lnTo>
                  <a:lnTo>
                    <a:pt x="47072" y="57332"/>
                  </a:lnTo>
                  <a:lnTo>
                    <a:pt x="44250" y="52027"/>
                  </a:lnTo>
                  <a:lnTo>
                    <a:pt x="37939" y="43846"/>
                  </a:lnTo>
                  <a:lnTo>
                    <a:pt x="32607" y="48545"/>
                  </a:lnTo>
                  <a:lnTo>
                    <a:pt x="15167" y="92256"/>
                  </a:lnTo>
                  <a:lnTo>
                    <a:pt x="0" y="127817"/>
                  </a:lnTo>
                  <a:lnTo>
                    <a:pt x="6102" y="113608"/>
                  </a:lnTo>
                  <a:lnTo>
                    <a:pt x="16324" y="70417"/>
                  </a:lnTo>
                  <a:lnTo>
                    <a:pt x="28220" y="39162"/>
                  </a:lnTo>
                  <a:lnTo>
                    <a:pt x="50469" y="6608"/>
                  </a:lnTo>
                  <a:lnTo>
                    <a:pt x="58459" y="555"/>
                  </a:lnTo>
                  <a:lnTo>
                    <a:pt x="62072" y="0"/>
                  </a:lnTo>
                  <a:lnTo>
                    <a:pt x="65539" y="688"/>
                  </a:lnTo>
                  <a:lnTo>
                    <a:pt x="68908" y="2204"/>
                  </a:lnTo>
                  <a:lnTo>
                    <a:pt x="75474" y="9534"/>
                  </a:lnTo>
                  <a:lnTo>
                    <a:pt x="81920" y="21964"/>
                  </a:lnTo>
                  <a:lnTo>
                    <a:pt x="97504" y="58793"/>
                  </a:lnTo>
                  <a:lnTo>
                    <a:pt x="120271" y="100211"/>
                  </a:lnTo>
                  <a:lnTo>
                    <a:pt x="135906" y="119573"/>
                  </a:lnTo>
                  <a:lnTo>
                    <a:pt x="151847" y="129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849"/>
          <p:cNvGrpSpPr/>
          <p:nvPr/>
        </p:nvGrpSpPr>
        <p:grpSpPr>
          <a:xfrm>
            <a:off x="2343150" y="4333875"/>
            <a:ext cx="504826" cy="219076"/>
            <a:chOff x="2343150" y="4333875"/>
            <a:chExt cx="504826" cy="219076"/>
          </a:xfrm>
        </p:grpSpPr>
        <p:sp>
          <p:nvSpPr>
            <p:cNvPr id="163" name="SMARTInkShape-4776"/>
            <p:cNvSpPr/>
            <p:nvPr>
              <p:custDataLst>
                <p:tags r:id="rId44"/>
              </p:custDataLst>
            </p:nvPr>
          </p:nvSpPr>
          <p:spPr>
            <a:xfrm>
              <a:off x="2680493" y="4400550"/>
              <a:ext cx="167483" cy="26744"/>
            </a:xfrm>
            <a:custGeom>
              <a:avLst/>
              <a:gdLst/>
              <a:ahLst/>
              <a:cxnLst/>
              <a:rect l="0" t="0" r="0" b="0"/>
              <a:pathLst>
                <a:path w="167483" h="26744">
                  <a:moveTo>
                    <a:pt x="34132" y="0"/>
                  </a:moveTo>
                  <a:lnTo>
                    <a:pt x="34132" y="0"/>
                  </a:lnTo>
                  <a:lnTo>
                    <a:pt x="29076" y="5057"/>
                  </a:lnTo>
                  <a:lnTo>
                    <a:pt x="5852" y="16247"/>
                  </a:lnTo>
                  <a:lnTo>
                    <a:pt x="397" y="22390"/>
                  </a:lnTo>
                  <a:lnTo>
                    <a:pt x="0" y="24452"/>
                  </a:lnTo>
                  <a:lnTo>
                    <a:pt x="794" y="25826"/>
                  </a:lnTo>
                  <a:lnTo>
                    <a:pt x="2381" y="26743"/>
                  </a:lnTo>
                  <a:lnTo>
                    <a:pt x="48478" y="20794"/>
                  </a:lnTo>
                  <a:lnTo>
                    <a:pt x="87766" y="19395"/>
                  </a:lnTo>
                  <a:lnTo>
                    <a:pt x="16748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777"/>
            <p:cNvSpPr/>
            <p:nvPr>
              <p:custDataLst>
                <p:tags r:id="rId45"/>
              </p:custDataLst>
            </p:nvPr>
          </p:nvSpPr>
          <p:spPr>
            <a:xfrm>
              <a:off x="2352675" y="44767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8201" y="22666"/>
                  </a:lnTo>
                  <a:lnTo>
                    <a:pt x="9491" y="68145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778"/>
            <p:cNvSpPr/>
            <p:nvPr>
              <p:custDataLst>
                <p:tags r:id="rId46"/>
              </p:custDataLst>
            </p:nvPr>
          </p:nvSpPr>
          <p:spPr>
            <a:xfrm>
              <a:off x="2343150" y="4353192"/>
              <a:ext cx="37285" cy="28186"/>
            </a:xfrm>
            <a:custGeom>
              <a:avLst/>
              <a:gdLst/>
              <a:ahLst/>
              <a:cxnLst/>
              <a:rect l="0" t="0" r="0" b="0"/>
              <a:pathLst>
                <a:path w="37285" h="28186">
                  <a:moveTo>
                    <a:pt x="28575" y="18783"/>
                  </a:moveTo>
                  <a:lnTo>
                    <a:pt x="28575" y="18783"/>
                  </a:lnTo>
                  <a:lnTo>
                    <a:pt x="23519" y="13726"/>
                  </a:lnTo>
                  <a:lnTo>
                    <a:pt x="22029" y="13295"/>
                  </a:lnTo>
                  <a:lnTo>
                    <a:pt x="21036" y="14067"/>
                  </a:lnTo>
                  <a:lnTo>
                    <a:pt x="20374" y="15639"/>
                  </a:lnTo>
                  <a:lnTo>
                    <a:pt x="18874" y="16687"/>
                  </a:lnTo>
                  <a:lnTo>
                    <a:pt x="14386" y="17851"/>
                  </a:lnTo>
                  <a:lnTo>
                    <a:pt x="12766" y="19220"/>
                  </a:lnTo>
                  <a:lnTo>
                    <a:pt x="10965" y="23564"/>
                  </a:lnTo>
                  <a:lnTo>
                    <a:pt x="11543" y="25145"/>
                  </a:lnTo>
                  <a:lnTo>
                    <a:pt x="12987" y="26199"/>
                  </a:lnTo>
                  <a:lnTo>
                    <a:pt x="17853" y="27891"/>
                  </a:lnTo>
                  <a:lnTo>
                    <a:pt x="28808" y="28185"/>
                  </a:lnTo>
                  <a:lnTo>
                    <a:pt x="31905" y="27167"/>
                  </a:lnTo>
                  <a:lnTo>
                    <a:pt x="33970" y="25431"/>
                  </a:lnTo>
                  <a:lnTo>
                    <a:pt x="35347" y="23215"/>
                  </a:lnTo>
                  <a:lnTo>
                    <a:pt x="37284" y="9983"/>
                  </a:lnTo>
                  <a:lnTo>
                    <a:pt x="36498" y="6566"/>
                  </a:lnTo>
                  <a:lnTo>
                    <a:pt x="34915" y="4288"/>
                  </a:lnTo>
                  <a:lnTo>
                    <a:pt x="32802" y="2770"/>
                  </a:lnTo>
                  <a:lnTo>
                    <a:pt x="27631" y="1083"/>
                  </a:lnTo>
                  <a:lnTo>
                    <a:pt x="15688" y="0"/>
                  </a:lnTo>
                  <a:lnTo>
                    <a:pt x="0" y="9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779"/>
            <p:cNvSpPr/>
            <p:nvPr>
              <p:custDataLst>
                <p:tags r:id="rId47"/>
              </p:custDataLst>
            </p:nvPr>
          </p:nvSpPr>
          <p:spPr>
            <a:xfrm>
              <a:off x="2705100" y="43338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3183" y="1986"/>
                  </a:lnTo>
                  <a:lnTo>
                    <a:pt x="55907" y="2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850"/>
          <p:cNvGrpSpPr/>
          <p:nvPr/>
        </p:nvGrpSpPr>
        <p:grpSpPr>
          <a:xfrm>
            <a:off x="3152790" y="4006500"/>
            <a:ext cx="609586" cy="600354"/>
            <a:chOff x="3152790" y="4006500"/>
            <a:chExt cx="609586" cy="600354"/>
          </a:xfrm>
        </p:grpSpPr>
        <p:sp>
          <p:nvSpPr>
            <p:cNvPr id="168" name="SMARTInkShape-4780"/>
            <p:cNvSpPr/>
            <p:nvPr>
              <p:custDataLst>
                <p:tags r:id="rId39"/>
              </p:custDataLst>
            </p:nvPr>
          </p:nvSpPr>
          <p:spPr>
            <a:xfrm>
              <a:off x="3661637" y="4295775"/>
              <a:ext cx="34064" cy="171451"/>
            </a:xfrm>
            <a:custGeom>
              <a:avLst/>
              <a:gdLst/>
              <a:ahLst/>
              <a:cxnLst/>
              <a:rect l="0" t="0" r="0" b="0"/>
              <a:pathLst>
                <a:path w="34064" h="171451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8662"/>
                  </a:lnTo>
                  <a:lnTo>
                    <a:pt x="6984" y="55907"/>
                  </a:lnTo>
                  <a:lnTo>
                    <a:pt x="20443" y="97827"/>
                  </a:lnTo>
                  <a:lnTo>
                    <a:pt x="26147" y="125647"/>
                  </a:lnTo>
                  <a:lnTo>
                    <a:pt x="30545" y="138393"/>
                  </a:lnTo>
                  <a:lnTo>
                    <a:pt x="34063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781"/>
            <p:cNvSpPr/>
            <p:nvPr>
              <p:custDataLst>
                <p:tags r:id="rId40"/>
              </p:custDataLst>
            </p:nvPr>
          </p:nvSpPr>
          <p:spPr>
            <a:xfrm>
              <a:off x="3601774" y="4391025"/>
              <a:ext cx="160602" cy="19051"/>
            </a:xfrm>
            <a:custGeom>
              <a:avLst/>
              <a:gdLst/>
              <a:ahLst/>
              <a:cxnLst/>
              <a:rect l="0" t="0" r="0" b="0"/>
              <a:pathLst>
                <a:path w="16060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125" y="19050"/>
                  </a:lnTo>
                  <a:lnTo>
                    <a:pt x="44392" y="8689"/>
                  </a:lnTo>
                  <a:lnTo>
                    <a:pt x="83836" y="2575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782"/>
            <p:cNvSpPr/>
            <p:nvPr>
              <p:custDataLst>
                <p:tags r:id="rId41"/>
              </p:custDataLst>
            </p:nvPr>
          </p:nvSpPr>
          <p:spPr>
            <a:xfrm>
              <a:off x="3173265" y="4006500"/>
              <a:ext cx="112861" cy="108301"/>
            </a:xfrm>
            <a:custGeom>
              <a:avLst/>
              <a:gdLst/>
              <a:ahLst/>
              <a:cxnLst/>
              <a:rect l="0" t="0" r="0" b="0"/>
              <a:pathLst>
                <a:path w="112861" h="108301">
                  <a:moveTo>
                    <a:pt x="17610" y="41625"/>
                  </a:moveTo>
                  <a:lnTo>
                    <a:pt x="17610" y="41625"/>
                  </a:lnTo>
                  <a:lnTo>
                    <a:pt x="17610" y="32493"/>
                  </a:lnTo>
                  <a:lnTo>
                    <a:pt x="16552" y="47386"/>
                  </a:lnTo>
                  <a:lnTo>
                    <a:pt x="5852" y="86579"/>
                  </a:lnTo>
                  <a:lnTo>
                    <a:pt x="0" y="96366"/>
                  </a:lnTo>
                  <a:lnTo>
                    <a:pt x="9099" y="87948"/>
                  </a:lnTo>
                  <a:lnTo>
                    <a:pt x="30121" y="45731"/>
                  </a:lnTo>
                  <a:lnTo>
                    <a:pt x="49519" y="15155"/>
                  </a:lnTo>
                  <a:lnTo>
                    <a:pt x="68013" y="0"/>
                  </a:lnTo>
                  <a:lnTo>
                    <a:pt x="71320" y="117"/>
                  </a:lnTo>
                  <a:lnTo>
                    <a:pt x="74583" y="2311"/>
                  </a:lnTo>
                  <a:lnTo>
                    <a:pt x="81031" y="11452"/>
                  </a:lnTo>
                  <a:lnTo>
                    <a:pt x="102031" y="52194"/>
                  </a:lnTo>
                  <a:lnTo>
                    <a:pt x="112860" y="108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783"/>
            <p:cNvSpPr/>
            <p:nvPr>
              <p:custDataLst>
                <p:tags r:id="rId42"/>
              </p:custDataLst>
            </p:nvPr>
          </p:nvSpPr>
          <p:spPr>
            <a:xfrm>
              <a:off x="3330162" y="4400550"/>
              <a:ext cx="71358" cy="64810"/>
            </a:xfrm>
            <a:custGeom>
              <a:avLst/>
              <a:gdLst/>
              <a:ahLst/>
              <a:cxnLst/>
              <a:rect l="0" t="0" r="0" b="0"/>
              <a:pathLst>
                <a:path w="71358" h="64810">
                  <a:moveTo>
                    <a:pt x="70263" y="38100"/>
                  </a:moveTo>
                  <a:lnTo>
                    <a:pt x="70263" y="38100"/>
                  </a:lnTo>
                  <a:lnTo>
                    <a:pt x="70263" y="33043"/>
                  </a:lnTo>
                  <a:lnTo>
                    <a:pt x="67088" y="31554"/>
                  </a:lnTo>
                  <a:lnTo>
                    <a:pt x="30491" y="28967"/>
                  </a:lnTo>
                  <a:lnTo>
                    <a:pt x="18014" y="31572"/>
                  </a:lnTo>
                  <a:lnTo>
                    <a:pt x="5040" y="38988"/>
                  </a:lnTo>
                  <a:lnTo>
                    <a:pt x="1381" y="41867"/>
                  </a:lnTo>
                  <a:lnTo>
                    <a:pt x="0" y="44845"/>
                  </a:lnTo>
                  <a:lnTo>
                    <a:pt x="138" y="47889"/>
                  </a:lnTo>
                  <a:lnTo>
                    <a:pt x="1288" y="50976"/>
                  </a:lnTo>
                  <a:lnTo>
                    <a:pt x="8210" y="57228"/>
                  </a:lnTo>
                  <a:lnTo>
                    <a:pt x="18343" y="62477"/>
                  </a:lnTo>
                  <a:lnTo>
                    <a:pt x="29901" y="64809"/>
                  </a:lnTo>
                  <a:lnTo>
                    <a:pt x="42094" y="63024"/>
                  </a:lnTo>
                  <a:lnTo>
                    <a:pt x="67168" y="53254"/>
                  </a:lnTo>
                  <a:lnTo>
                    <a:pt x="70316" y="49261"/>
                  </a:lnTo>
                  <a:lnTo>
                    <a:pt x="71357" y="44482"/>
                  </a:lnTo>
                  <a:lnTo>
                    <a:pt x="69691" y="34587"/>
                  </a:lnTo>
                  <a:lnTo>
                    <a:pt x="65423" y="26660"/>
                  </a:lnTo>
                  <a:lnTo>
                    <a:pt x="321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784"/>
            <p:cNvSpPr/>
            <p:nvPr>
              <p:custDataLst>
                <p:tags r:id="rId43"/>
              </p:custDataLst>
            </p:nvPr>
          </p:nvSpPr>
          <p:spPr>
            <a:xfrm>
              <a:off x="3152790" y="4222144"/>
              <a:ext cx="137411" cy="384710"/>
            </a:xfrm>
            <a:custGeom>
              <a:avLst/>
              <a:gdLst/>
              <a:ahLst/>
              <a:cxnLst/>
              <a:rect l="0" t="0" r="0" b="0"/>
              <a:pathLst>
                <a:path w="137411" h="384710">
                  <a:moveTo>
                    <a:pt x="9510" y="187931"/>
                  </a:moveTo>
                  <a:lnTo>
                    <a:pt x="9510" y="187931"/>
                  </a:lnTo>
                  <a:lnTo>
                    <a:pt x="9510" y="179730"/>
                  </a:lnTo>
                  <a:lnTo>
                    <a:pt x="9510" y="220698"/>
                  </a:lnTo>
                  <a:lnTo>
                    <a:pt x="9510" y="258788"/>
                  </a:lnTo>
                  <a:lnTo>
                    <a:pt x="9510" y="293240"/>
                  </a:lnTo>
                  <a:lnTo>
                    <a:pt x="9510" y="333904"/>
                  </a:lnTo>
                  <a:lnTo>
                    <a:pt x="9510" y="380649"/>
                  </a:lnTo>
                  <a:lnTo>
                    <a:pt x="9510" y="384709"/>
                  </a:lnTo>
                  <a:lnTo>
                    <a:pt x="4454" y="371825"/>
                  </a:lnTo>
                  <a:lnTo>
                    <a:pt x="868" y="330363"/>
                  </a:lnTo>
                  <a:lnTo>
                    <a:pt x="246" y="289635"/>
                  </a:lnTo>
                  <a:lnTo>
                    <a:pt x="63" y="252285"/>
                  </a:lnTo>
                  <a:lnTo>
                    <a:pt x="20" y="216180"/>
                  </a:lnTo>
                  <a:lnTo>
                    <a:pt x="0" y="178261"/>
                  </a:lnTo>
                  <a:lnTo>
                    <a:pt x="1050" y="143416"/>
                  </a:lnTo>
                  <a:lnTo>
                    <a:pt x="7591" y="103833"/>
                  </a:lnTo>
                  <a:lnTo>
                    <a:pt x="16232" y="62707"/>
                  </a:lnTo>
                  <a:lnTo>
                    <a:pt x="31784" y="21144"/>
                  </a:lnTo>
                  <a:lnTo>
                    <a:pt x="40929" y="10440"/>
                  </a:lnTo>
                  <a:lnTo>
                    <a:pt x="52049" y="3212"/>
                  </a:lnTo>
                  <a:lnTo>
                    <a:pt x="64047" y="0"/>
                  </a:lnTo>
                  <a:lnTo>
                    <a:pt x="69151" y="1261"/>
                  </a:lnTo>
                  <a:lnTo>
                    <a:pt x="77645" y="8305"/>
                  </a:lnTo>
                  <a:lnTo>
                    <a:pt x="90663" y="42109"/>
                  </a:lnTo>
                  <a:lnTo>
                    <a:pt x="94633" y="81226"/>
                  </a:lnTo>
                  <a:lnTo>
                    <a:pt x="87512" y="119816"/>
                  </a:lnTo>
                  <a:lnTo>
                    <a:pt x="76941" y="150711"/>
                  </a:lnTo>
                  <a:lnTo>
                    <a:pt x="76334" y="157649"/>
                  </a:lnTo>
                  <a:lnTo>
                    <a:pt x="79073" y="155775"/>
                  </a:lnTo>
                  <a:lnTo>
                    <a:pt x="81286" y="153794"/>
                  </a:lnTo>
                  <a:lnTo>
                    <a:pt x="84877" y="153531"/>
                  </a:lnTo>
                  <a:lnTo>
                    <a:pt x="116893" y="163436"/>
                  </a:lnTo>
                  <a:lnTo>
                    <a:pt x="126027" y="169284"/>
                  </a:lnTo>
                  <a:lnTo>
                    <a:pt x="131146" y="177527"/>
                  </a:lnTo>
                  <a:lnTo>
                    <a:pt x="136948" y="191774"/>
                  </a:lnTo>
                  <a:lnTo>
                    <a:pt x="137410" y="205867"/>
                  </a:lnTo>
                  <a:lnTo>
                    <a:pt x="136052" y="212588"/>
                  </a:lnTo>
                  <a:lnTo>
                    <a:pt x="126076" y="225701"/>
                  </a:lnTo>
                  <a:lnTo>
                    <a:pt x="112117" y="236467"/>
                  </a:lnTo>
                  <a:lnTo>
                    <a:pt x="98858" y="241253"/>
                  </a:lnTo>
                  <a:lnTo>
                    <a:pt x="74436" y="243947"/>
                  </a:lnTo>
                  <a:lnTo>
                    <a:pt x="62002" y="241754"/>
                  </a:lnTo>
                  <a:lnTo>
                    <a:pt x="47610" y="235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851"/>
          <p:cNvGrpSpPr/>
          <p:nvPr/>
        </p:nvGrpSpPr>
        <p:grpSpPr>
          <a:xfrm>
            <a:off x="3992692" y="3921031"/>
            <a:ext cx="747346" cy="670020"/>
            <a:chOff x="3992692" y="3921031"/>
            <a:chExt cx="747346" cy="670020"/>
          </a:xfrm>
        </p:grpSpPr>
        <p:sp>
          <p:nvSpPr>
            <p:cNvPr id="174" name="SMARTInkShape-4785"/>
            <p:cNvSpPr/>
            <p:nvPr>
              <p:custDataLst>
                <p:tags r:id="rId32"/>
              </p:custDataLst>
            </p:nvPr>
          </p:nvSpPr>
          <p:spPr>
            <a:xfrm>
              <a:off x="4657725" y="4314825"/>
              <a:ext cx="82313" cy="56608"/>
            </a:xfrm>
            <a:custGeom>
              <a:avLst/>
              <a:gdLst/>
              <a:ahLst/>
              <a:cxnLst/>
              <a:rect l="0" t="0" r="0" b="0"/>
              <a:pathLst>
                <a:path w="82313" h="56608">
                  <a:moveTo>
                    <a:pt x="76200" y="28575"/>
                  </a:moveTo>
                  <a:lnTo>
                    <a:pt x="76200" y="28575"/>
                  </a:lnTo>
                  <a:lnTo>
                    <a:pt x="57886" y="28575"/>
                  </a:lnTo>
                  <a:lnTo>
                    <a:pt x="49363" y="31397"/>
                  </a:lnTo>
                  <a:lnTo>
                    <a:pt x="45608" y="33632"/>
                  </a:lnTo>
                  <a:lnTo>
                    <a:pt x="43106" y="36179"/>
                  </a:lnTo>
                  <a:lnTo>
                    <a:pt x="40325" y="41832"/>
                  </a:lnTo>
                  <a:lnTo>
                    <a:pt x="40641" y="44822"/>
                  </a:lnTo>
                  <a:lnTo>
                    <a:pt x="43816" y="50965"/>
                  </a:lnTo>
                  <a:lnTo>
                    <a:pt x="47202" y="53027"/>
                  </a:lnTo>
                  <a:lnTo>
                    <a:pt x="62081" y="55928"/>
                  </a:lnTo>
                  <a:lnTo>
                    <a:pt x="73806" y="56607"/>
                  </a:lnTo>
                  <a:lnTo>
                    <a:pt x="77779" y="54671"/>
                  </a:lnTo>
                  <a:lnTo>
                    <a:pt x="80428" y="51264"/>
                  </a:lnTo>
                  <a:lnTo>
                    <a:pt x="82193" y="46876"/>
                  </a:lnTo>
                  <a:lnTo>
                    <a:pt x="82312" y="42892"/>
                  </a:lnTo>
                  <a:lnTo>
                    <a:pt x="79622" y="35644"/>
                  </a:lnTo>
                  <a:lnTo>
                    <a:pt x="62044" y="20556"/>
                  </a:lnTo>
                  <a:lnTo>
                    <a:pt x="46841" y="12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786"/>
            <p:cNvSpPr/>
            <p:nvPr>
              <p:custDataLst>
                <p:tags r:id="rId33"/>
              </p:custDataLst>
            </p:nvPr>
          </p:nvSpPr>
          <p:spPr>
            <a:xfrm>
              <a:off x="4696217" y="4457700"/>
              <a:ext cx="9134" cy="57151"/>
            </a:xfrm>
            <a:custGeom>
              <a:avLst/>
              <a:gdLst/>
              <a:ahLst/>
              <a:cxnLst/>
              <a:rect l="0" t="0" r="0" b="0"/>
              <a:pathLst>
                <a:path w="9134" h="57151">
                  <a:moveTo>
                    <a:pt x="9133" y="0"/>
                  </a:moveTo>
                  <a:lnTo>
                    <a:pt x="9133" y="0"/>
                  </a:lnTo>
                  <a:lnTo>
                    <a:pt x="9133" y="5057"/>
                  </a:lnTo>
                  <a:lnTo>
                    <a:pt x="197" y="37585"/>
                  </a:lnTo>
                  <a:lnTo>
                    <a:pt x="0" y="40932"/>
                  </a:lnTo>
                  <a:lnTo>
                    <a:pt x="9133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787"/>
            <p:cNvSpPr/>
            <p:nvPr>
              <p:custDataLst>
                <p:tags r:id="rId34"/>
              </p:custDataLst>
            </p:nvPr>
          </p:nvSpPr>
          <p:spPr>
            <a:xfrm>
              <a:off x="4476750" y="4203173"/>
              <a:ext cx="152401" cy="264053"/>
            </a:xfrm>
            <a:custGeom>
              <a:avLst/>
              <a:gdLst/>
              <a:ahLst/>
              <a:cxnLst/>
              <a:rect l="0" t="0" r="0" b="0"/>
              <a:pathLst>
                <a:path w="152401" h="264053">
                  <a:moveTo>
                    <a:pt x="152400" y="16402"/>
                  </a:moveTo>
                  <a:lnTo>
                    <a:pt x="152400" y="16402"/>
                  </a:lnTo>
                  <a:lnTo>
                    <a:pt x="152400" y="0"/>
                  </a:lnTo>
                  <a:lnTo>
                    <a:pt x="151342" y="175"/>
                  </a:lnTo>
                  <a:lnTo>
                    <a:pt x="129030" y="20955"/>
                  </a:lnTo>
                  <a:lnTo>
                    <a:pt x="103059" y="60889"/>
                  </a:lnTo>
                  <a:lnTo>
                    <a:pt x="80996" y="99822"/>
                  </a:lnTo>
                  <a:lnTo>
                    <a:pt x="56804" y="142359"/>
                  </a:lnTo>
                  <a:lnTo>
                    <a:pt x="35288" y="186353"/>
                  </a:lnTo>
                  <a:lnTo>
                    <a:pt x="16341" y="233228"/>
                  </a:lnTo>
                  <a:lnTo>
                    <a:pt x="0" y="264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788"/>
            <p:cNvSpPr/>
            <p:nvPr>
              <p:custDataLst>
                <p:tags r:id="rId35"/>
              </p:custDataLst>
            </p:nvPr>
          </p:nvSpPr>
          <p:spPr>
            <a:xfrm>
              <a:off x="4448175" y="422910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6247" y="8662"/>
                  </a:lnTo>
                  <a:lnTo>
                    <a:pt x="41504" y="54849"/>
                  </a:lnTo>
                  <a:lnTo>
                    <a:pt x="59390" y="84643"/>
                  </a:lnTo>
                  <a:lnTo>
                    <a:pt x="82992" y="121025"/>
                  </a:lnTo>
                  <a:lnTo>
                    <a:pt x="106979" y="167917"/>
                  </a:lnTo>
                  <a:lnTo>
                    <a:pt x="128753" y="213082"/>
                  </a:lnTo>
                  <a:lnTo>
                    <a:pt x="1333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789"/>
            <p:cNvSpPr/>
            <p:nvPr>
              <p:custDataLst>
                <p:tags r:id="rId36"/>
              </p:custDataLst>
            </p:nvPr>
          </p:nvSpPr>
          <p:spPr>
            <a:xfrm>
              <a:off x="4086651" y="3921031"/>
              <a:ext cx="142450" cy="155670"/>
            </a:xfrm>
            <a:custGeom>
              <a:avLst/>
              <a:gdLst/>
              <a:ahLst/>
              <a:cxnLst/>
              <a:rect l="0" t="0" r="0" b="0"/>
              <a:pathLst>
                <a:path w="142450" h="155670">
                  <a:moveTo>
                    <a:pt x="9099" y="60419"/>
                  </a:moveTo>
                  <a:lnTo>
                    <a:pt x="9099" y="60419"/>
                  </a:lnTo>
                  <a:lnTo>
                    <a:pt x="18231" y="60419"/>
                  </a:lnTo>
                  <a:lnTo>
                    <a:pt x="18507" y="65475"/>
                  </a:lnTo>
                  <a:lnTo>
                    <a:pt x="8917" y="110818"/>
                  </a:lnTo>
                  <a:lnTo>
                    <a:pt x="534" y="139563"/>
                  </a:lnTo>
                  <a:lnTo>
                    <a:pt x="214" y="139640"/>
                  </a:lnTo>
                  <a:lnTo>
                    <a:pt x="0" y="138633"/>
                  </a:lnTo>
                  <a:lnTo>
                    <a:pt x="8321" y="107658"/>
                  </a:lnTo>
                  <a:lnTo>
                    <a:pt x="29250" y="67045"/>
                  </a:lnTo>
                  <a:lnTo>
                    <a:pt x="48710" y="23628"/>
                  </a:lnTo>
                  <a:lnTo>
                    <a:pt x="55985" y="12318"/>
                  </a:lnTo>
                  <a:lnTo>
                    <a:pt x="69278" y="0"/>
                  </a:lnTo>
                  <a:lnTo>
                    <a:pt x="73560" y="32"/>
                  </a:lnTo>
                  <a:lnTo>
                    <a:pt x="83962" y="5711"/>
                  </a:lnTo>
                  <a:lnTo>
                    <a:pt x="92819" y="18113"/>
                  </a:lnTo>
                  <a:lnTo>
                    <a:pt x="113698" y="62872"/>
                  </a:lnTo>
                  <a:lnTo>
                    <a:pt x="126540" y="104060"/>
                  </a:lnTo>
                  <a:lnTo>
                    <a:pt x="142449" y="155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790"/>
            <p:cNvSpPr/>
            <p:nvPr>
              <p:custDataLst>
                <p:tags r:id="rId37"/>
              </p:custDataLst>
            </p:nvPr>
          </p:nvSpPr>
          <p:spPr>
            <a:xfrm>
              <a:off x="4210050" y="4381500"/>
              <a:ext cx="14131" cy="76201"/>
            </a:xfrm>
            <a:custGeom>
              <a:avLst/>
              <a:gdLst/>
              <a:ahLst/>
              <a:cxnLst/>
              <a:rect l="0" t="0" r="0" b="0"/>
              <a:pathLst>
                <a:path w="14131" h="762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13257" y="27447"/>
                  </a:lnTo>
                  <a:lnTo>
                    <a:pt x="14130" y="33114"/>
                  </a:lnTo>
                  <a:lnTo>
                    <a:pt x="12277" y="4505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791"/>
            <p:cNvSpPr/>
            <p:nvPr>
              <p:custDataLst>
                <p:tags r:id="rId38"/>
              </p:custDataLst>
            </p:nvPr>
          </p:nvSpPr>
          <p:spPr>
            <a:xfrm>
              <a:off x="3992692" y="4171890"/>
              <a:ext cx="130686" cy="419161"/>
            </a:xfrm>
            <a:custGeom>
              <a:avLst/>
              <a:gdLst/>
              <a:ahLst/>
              <a:cxnLst/>
              <a:rect l="0" t="0" r="0" b="0"/>
              <a:pathLst>
                <a:path w="130686" h="419161">
                  <a:moveTo>
                    <a:pt x="17333" y="419160"/>
                  </a:moveTo>
                  <a:lnTo>
                    <a:pt x="17333" y="419160"/>
                  </a:lnTo>
                  <a:lnTo>
                    <a:pt x="0" y="419160"/>
                  </a:lnTo>
                  <a:lnTo>
                    <a:pt x="6634" y="379387"/>
                  </a:lnTo>
                  <a:lnTo>
                    <a:pt x="7460" y="336820"/>
                  </a:lnTo>
                  <a:lnTo>
                    <a:pt x="10476" y="304953"/>
                  </a:lnTo>
                  <a:lnTo>
                    <a:pt x="14285" y="272093"/>
                  </a:lnTo>
                  <a:lnTo>
                    <a:pt x="15978" y="236322"/>
                  </a:lnTo>
                  <a:lnTo>
                    <a:pt x="21988" y="190596"/>
                  </a:lnTo>
                  <a:lnTo>
                    <a:pt x="27516" y="157768"/>
                  </a:lnTo>
                  <a:lnTo>
                    <a:pt x="36578" y="112052"/>
                  </a:lnTo>
                  <a:lnTo>
                    <a:pt x="45966" y="72754"/>
                  </a:lnTo>
                  <a:lnTo>
                    <a:pt x="58272" y="33241"/>
                  </a:lnTo>
                  <a:lnTo>
                    <a:pt x="76337" y="1558"/>
                  </a:lnTo>
                  <a:lnTo>
                    <a:pt x="78894" y="0"/>
                  </a:lnTo>
                  <a:lnTo>
                    <a:pt x="80599" y="1079"/>
                  </a:lnTo>
                  <a:lnTo>
                    <a:pt x="81735" y="3914"/>
                  </a:lnTo>
                  <a:lnTo>
                    <a:pt x="83559" y="44370"/>
                  </a:lnTo>
                  <a:lnTo>
                    <a:pt x="81097" y="85130"/>
                  </a:lnTo>
                  <a:lnTo>
                    <a:pt x="75064" y="127799"/>
                  </a:lnTo>
                  <a:lnTo>
                    <a:pt x="75800" y="142558"/>
                  </a:lnTo>
                  <a:lnTo>
                    <a:pt x="79654" y="152646"/>
                  </a:lnTo>
                  <a:lnTo>
                    <a:pt x="82164" y="155759"/>
                  </a:lnTo>
                  <a:lnTo>
                    <a:pt x="100000" y="167984"/>
                  </a:lnTo>
                  <a:lnTo>
                    <a:pt x="110501" y="172582"/>
                  </a:lnTo>
                  <a:lnTo>
                    <a:pt x="124431" y="185351"/>
                  </a:lnTo>
                  <a:lnTo>
                    <a:pt x="128432" y="192831"/>
                  </a:lnTo>
                  <a:lnTo>
                    <a:pt x="130685" y="208049"/>
                  </a:lnTo>
                  <a:lnTo>
                    <a:pt x="121239" y="231020"/>
                  </a:lnTo>
                  <a:lnTo>
                    <a:pt x="110092" y="247821"/>
                  </a:lnTo>
                  <a:lnTo>
                    <a:pt x="95029" y="259503"/>
                  </a:lnTo>
                  <a:lnTo>
                    <a:pt x="82217" y="264610"/>
                  </a:lnTo>
                  <a:lnTo>
                    <a:pt x="78580" y="264268"/>
                  </a:lnTo>
                  <a:lnTo>
                    <a:pt x="64958" y="247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852"/>
          <p:cNvGrpSpPr/>
          <p:nvPr/>
        </p:nvGrpSpPr>
        <p:grpSpPr>
          <a:xfrm>
            <a:off x="5178225" y="4457700"/>
            <a:ext cx="2515033" cy="238126"/>
            <a:chOff x="5178225" y="4457700"/>
            <a:chExt cx="2515033" cy="238126"/>
          </a:xfrm>
        </p:grpSpPr>
        <p:sp>
          <p:nvSpPr>
            <p:cNvPr id="182" name="SMARTInkShape-4792"/>
            <p:cNvSpPr/>
            <p:nvPr>
              <p:custDataLst>
                <p:tags r:id="rId30"/>
              </p:custDataLst>
            </p:nvPr>
          </p:nvSpPr>
          <p:spPr>
            <a:xfrm>
              <a:off x="7586820" y="4476750"/>
              <a:ext cx="106438" cy="219076"/>
            </a:xfrm>
            <a:custGeom>
              <a:avLst/>
              <a:gdLst/>
              <a:ahLst/>
              <a:cxnLst/>
              <a:rect l="0" t="0" r="0" b="0"/>
              <a:pathLst>
                <a:path w="106438" h="219076">
                  <a:moveTo>
                    <a:pt x="14130" y="0"/>
                  </a:moveTo>
                  <a:lnTo>
                    <a:pt x="14130" y="0"/>
                  </a:lnTo>
                  <a:lnTo>
                    <a:pt x="9074" y="5057"/>
                  </a:lnTo>
                  <a:lnTo>
                    <a:pt x="3769" y="7539"/>
                  </a:lnTo>
                  <a:lnTo>
                    <a:pt x="873" y="8201"/>
                  </a:lnTo>
                  <a:lnTo>
                    <a:pt x="0" y="9701"/>
                  </a:lnTo>
                  <a:lnTo>
                    <a:pt x="477" y="11759"/>
                  </a:lnTo>
                  <a:lnTo>
                    <a:pt x="30879" y="53339"/>
                  </a:lnTo>
                  <a:lnTo>
                    <a:pt x="73300" y="97211"/>
                  </a:lnTo>
                  <a:lnTo>
                    <a:pt x="82761" y="107764"/>
                  </a:lnTo>
                  <a:lnTo>
                    <a:pt x="102758" y="138542"/>
                  </a:lnTo>
                  <a:lnTo>
                    <a:pt x="106437" y="154708"/>
                  </a:lnTo>
                  <a:lnTo>
                    <a:pt x="104242" y="162405"/>
                  </a:lnTo>
                  <a:lnTo>
                    <a:pt x="93338" y="176603"/>
                  </a:lnTo>
                  <a:lnTo>
                    <a:pt x="74405" y="191439"/>
                  </a:lnTo>
                  <a:lnTo>
                    <a:pt x="460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793"/>
            <p:cNvSpPr/>
            <p:nvPr>
              <p:custDataLst>
                <p:tags r:id="rId31"/>
              </p:custDataLst>
            </p:nvPr>
          </p:nvSpPr>
          <p:spPr>
            <a:xfrm>
              <a:off x="5178225" y="4457700"/>
              <a:ext cx="2470351" cy="180824"/>
            </a:xfrm>
            <a:custGeom>
              <a:avLst/>
              <a:gdLst/>
              <a:ahLst/>
              <a:cxnLst/>
              <a:rect l="0" t="0" r="0" b="0"/>
              <a:pathLst>
                <a:path w="2470351" h="180824">
                  <a:moveTo>
                    <a:pt x="12900" y="0"/>
                  </a:moveTo>
                  <a:lnTo>
                    <a:pt x="12900" y="0"/>
                  </a:lnTo>
                  <a:lnTo>
                    <a:pt x="21101" y="0"/>
                  </a:lnTo>
                  <a:lnTo>
                    <a:pt x="16976" y="5057"/>
                  </a:lnTo>
                  <a:lnTo>
                    <a:pt x="0" y="22390"/>
                  </a:lnTo>
                  <a:lnTo>
                    <a:pt x="67" y="24452"/>
                  </a:lnTo>
                  <a:lnTo>
                    <a:pt x="2228" y="25826"/>
                  </a:lnTo>
                  <a:lnTo>
                    <a:pt x="21216" y="28213"/>
                  </a:lnTo>
                  <a:lnTo>
                    <a:pt x="58287" y="28503"/>
                  </a:lnTo>
                  <a:lnTo>
                    <a:pt x="105826" y="28561"/>
                  </a:lnTo>
                  <a:lnTo>
                    <a:pt x="137456" y="28569"/>
                  </a:lnTo>
                  <a:lnTo>
                    <a:pt x="174092" y="28572"/>
                  </a:lnTo>
                  <a:lnTo>
                    <a:pt x="208013" y="28573"/>
                  </a:lnTo>
                  <a:lnTo>
                    <a:pt x="240728" y="28575"/>
                  </a:lnTo>
                  <a:lnTo>
                    <a:pt x="272907" y="28575"/>
                  </a:lnTo>
                  <a:lnTo>
                    <a:pt x="304848" y="28575"/>
                  </a:lnTo>
                  <a:lnTo>
                    <a:pt x="339505" y="28575"/>
                  </a:lnTo>
                  <a:lnTo>
                    <a:pt x="376074" y="28575"/>
                  </a:lnTo>
                  <a:lnTo>
                    <a:pt x="413494" y="28575"/>
                  </a:lnTo>
                  <a:lnTo>
                    <a:pt x="454114" y="31397"/>
                  </a:lnTo>
                  <a:lnTo>
                    <a:pt x="496862" y="35121"/>
                  </a:lnTo>
                  <a:lnTo>
                    <a:pt x="540555" y="36776"/>
                  </a:lnTo>
                  <a:lnTo>
                    <a:pt x="587491" y="37511"/>
                  </a:lnTo>
                  <a:lnTo>
                    <a:pt x="611861" y="37708"/>
                  </a:lnTo>
                  <a:lnTo>
                    <a:pt x="636574" y="37838"/>
                  </a:lnTo>
                  <a:lnTo>
                    <a:pt x="661516" y="37925"/>
                  </a:lnTo>
                  <a:lnTo>
                    <a:pt x="686611" y="37983"/>
                  </a:lnTo>
                  <a:lnTo>
                    <a:pt x="711807" y="39081"/>
                  </a:lnTo>
                  <a:lnTo>
                    <a:pt x="737071" y="40870"/>
                  </a:lnTo>
                  <a:lnTo>
                    <a:pt x="762380" y="43122"/>
                  </a:lnTo>
                  <a:lnTo>
                    <a:pt x="788779" y="45681"/>
                  </a:lnTo>
                  <a:lnTo>
                    <a:pt x="815903" y="48445"/>
                  </a:lnTo>
                  <a:lnTo>
                    <a:pt x="843510" y="51347"/>
                  </a:lnTo>
                  <a:lnTo>
                    <a:pt x="871440" y="53282"/>
                  </a:lnTo>
                  <a:lnTo>
                    <a:pt x="899585" y="54571"/>
                  </a:lnTo>
                  <a:lnTo>
                    <a:pt x="927873" y="55430"/>
                  </a:lnTo>
                  <a:lnTo>
                    <a:pt x="956257" y="56004"/>
                  </a:lnTo>
                  <a:lnTo>
                    <a:pt x="984705" y="56386"/>
                  </a:lnTo>
                  <a:lnTo>
                    <a:pt x="1013194" y="56640"/>
                  </a:lnTo>
                  <a:lnTo>
                    <a:pt x="1041713" y="57868"/>
                  </a:lnTo>
                  <a:lnTo>
                    <a:pt x="1070251" y="59746"/>
                  </a:lnTo>
                  <a:lnTo>
                    <a:pt x="1098801" y="62056"/>
                  </a:lnTo>
                  <a:lnTo>
                    <a:pt x="1128417" y="64653"/>
                  </a:lnTo>
                  <a:lnTo>
                    <a:pt x="1158744" y="67445"/>
                  </a:lnTo>
                  <a:lnTo>
                    <a:pt x="1189546" y="70363"/>
                  </a:lnTo>
                  <a:lnTo>
                    <a:pt x="1220664" y="72308"/>
                  </a:lnTo>
                  <a:lnTo>
                    <a:pt x="1251993" y="73606"/>
                  </a:lnTo>
                  <a:lnTo>
                    <a:pt x="1283462" y="74470"/>
                  </a:lnTo>
                  <a:lnTo>
                    <a:pt x="1313966" y="75047"/>
                  </a:lnTo>
                  <a:lnTo>
                    <a:pt x="1343827" y="75431"/>
                  </a:lnTo>
                  <a:lnTo>
                    <a:pt x="1373260" y="75688"/>
                  </a:lnTo>
                  <a:lnTo>
                    <a:pt x="1402407" y="76917"/>
                  </a:lnTo>
                  <a:lnTo>
                    <a:pt x="1431363" y="78794"/>
                  </a:lnTo>
                  <a:lnTo>
                    <a:pt x="1460192" y="81104"/>
                  </a:lnTo>
                  <a:lnTo>
                    <a:pt x="1489995" y="82645"/>
                  </a:lnTo>
                  <a:lnTo>
                    <a:pt x="1520447" y="83671"/>
                  </a:lnTo>
                  <a:lnTo>
                    <a:pt x="1551331" y="84356"/>
                  </a:lnTo>
                  <a:lnTo>
                    <a:pt x="1581445" y="85870"/>
                  </a:lnTo>
                  <a:lnTo>
                    <a:pt x="1611047" y="87939"/>
                  </a:lnTo>
                  <a:lnTo>
                    <a:pt x="1640307" y="90376"/>
                  </a:lnTo>
                  <a:lnTo>
                    <a:pt x="1669338" y="93059"/>
                  </a:lnTo>
                  <a:lnTo>
                    <a:pt x="1698217" y="95906"/>
                  </a:lnTo>
                  <a:lnTo>
                    <a:pt x="1726995" y="98862"/>
                  </a:lnTo>
                  <a:lnTo>
                    <a:pt x="1754646" y="100833"/>
                  </a:lnTo>
                  <a:lnTo>
                    <a:pt x="1781548" y="102147"/>
                  </a:lnTo>
                  <a:lnTo>
                    <a:pt x="1807949" y="103023"/>
                  </a:lnTo>
                  <a:lnTo>
                    <a:pt x="1834016" y="104665"/>
                  </a:lnTo>
                  <a:lnTo>
                    <a:pt x="1859861" y="106818"/>
                  </a:lnTo>
                  <a:lnTo>
                    <a:pt x="1885557" y="109312"/>
                  </a:lnTo>
                  <a:lnTo>
                    <a:pt x="1911155" y="112033"/>
                  </a:lnTo>
                  <a:lnTo>
                    <a:pt x="1936686" y="114906"/>
                  </a:lnTo>
                  <a:lnTo>
                    <a:pt x="1962174" y="117879"/>
                  </a:lnTo>
                  <a:lnTo>
                    <a:pt x="2007427" y="121182"/>
                  </a:lnTo>
                  <a:lnTo>
                    <a:pt x="2048707" y="123709"/>
                  </a:lnTo>
                  <a:lnTo>
                    <a:pt x="2088220" y="128360"/>
                  </a:lnTo>
                  <a:lnTo>
                    <a:pt x="2126948" y="133954"/>
                  </a:lnTo>
                  <a:lnTo>
                    <a:pt x="2164269" y="138911"/>
                  </a:lnTo>
                  <a:lnTo>
                    <a:pt x="2198495" y="141113"/>
                  </a:lnTo>
                  <a:lnTo>
                    <a:pt x="2242457" y="147409"/>
                  </a:lnTo>
                  <a:lnTo>
                    <a:pt x="2282293" y="155978"/>
                  </a:lnTo>
                  <a:lnTo>
                    <a:pt x="2327135" y="160750"/>
                  </a:lnTo>
                  <a:lnTo>
                    <a:pt x="2370016" y="164515"/>
                  </a:lnTo>
                  <a:lnTo>
                    <a:pt x="2409609" y="175137"/>
                  </a:lnTo>
                  <a:lnTo>
                    <a:pt x="2453718" y="180633"/>
                  </a:lnTo>
                  <a:lnTo>
                    <a:pt x="2462253" y="180823"/>
                  </a:lnTo>
                  <a:lnTo>
                    <a:pt x="2464951" y="178757"/>
                  </a:lnTo>
                  <a:lnTo>
                    <a:pt x="2467951" y="170817"/>
                  </a:lnTo>
                  <a:lnTo>
                    <a:pt x="24703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853"/>
          <p:cNvGrpSpPr/>
          <p:nvPr/>
        </p:nvGrpSpPr>
        <p:grpSpPr>
          <a:xfrm>
            <a:off x="7972933" y="4272685"/>
            <a:ext cx="494205" cy="623166"/>
            <a:chOff x="7972933" y="4272685"/>
            <a:chExt cx="494205" cy="623166"/>
          </a:xfrm>
        </p:grpSpPr>
        <p:sp>
          <p:nvSpPr>
            <p:cNvPr id="185" name="SMARTInkShape-4794"/>
            <p:cNvSpPr/>
            <p:nvPr>
              <p:custDataLst>
                <p:tags r:id="rId23"/>
              </p:custDataLst>
            </p:nvPr>
          </p:nvSpPr>
          <p:spPr>
            <a:xfrm>
              <a:off x="8077274" y="4272685"/>
              <a:ext cx="133277" cy="146916"/>
            </a:xfrm>
            <a:custGeom>
              <a:avLst/>
              <a:gdLst/>
              <a:ahLst/>
              <a:cxnLst/>
              <a:rect l="0" t="0" r="0" b="0"/>
              <a:pathLst>
                <a:path w="133277" h="146916">
                  <a:moveTo>
                    <a:pt x="28501" y="61190"/>
                  </a:moveTo>
                  <a:lnTo>
                    <a:pt x="28501" y="61190"/>
                  </a:lnTo>
                  <a:lnTo>
                    <a:pt x="28501" y="56134"/>
                  </a:lnTo>
                  <a:lnTo>
                    <a:pt x="29559" y="54644"/>
                  </a:lnTo>
                  <a:lnTo>
                    <a:pt x="31323" y="53651"/>
                  </a:lnTo>
                  <a:lnTo>
                    <a:pt x="33557" y="52989"/>
                  </a:lnTo>
                  <a:lnTo>
                    <a:pt x="35046" y="51489"/>
                  </a:lnTo>
                  <a:lnTo>
                    <a:pt x="37633" y="43580"/>
                  </a:lnTo>
                  <a:lnTo>
                    <a:pt x="32853" y="47623"/>
                  </a:lnTo>
                  <a:lnTo>
                    <a:pt x="24733" y="60580"/>
                  </a:lnTo>
                  <a:lnTo>
                    <a:pt x="9368" y="101397"/>
                  </a:lnTo>
                  <a:lnTo>
                    <a:pt x="172" y="136164"/>
                  </a:lnTo>
                  <a:lnTo>
                    <a:pt x="0" y="131971"/>
                  </a:lnTo>
                  <a:lnTo>
                    <a:pt x="14090" y="97200"/>
                  </a:lnTo>
                  <a:lnTo>
                    <a:pt x="25877" y="58689"/>
                  </a:lnTo>
                  <a:lnTo>
                    <a:pt x="49336" y="13027"/>
                  </a:lnTo>
                  <a:lnTo>
                    <a:pt x="56458" y="2742"/>
                  </a:lnTo>
                  <a:lnTo>
                    <a:pt x="59839" y="0"/>
                  </a:lnTo>
                  <a:lnTo>
                    <a:pt x="64210" y="1346"/>
                  </a:lnTo>
                  <a:lnTo>
                    <a:pt x="74711" y="11310"/>
                  </a:lnTo>
                  <a:lnTo>
                    <a:pt x="92522" y="39825"/>
                  </a:lnTo>
                  <a:lnTo>
                    <a:pt x="103353" y="79783"/>
                  </a:lnTo>
                  <a:lnTo>
                    <a:pt x="114190" y="123200"/>
                  </a:lnTo>
                  <a:lnTo>
                    <a:pt x="118796" y="134964"/>
                  </a:lnTo>
                  <a:lnTo>
                    <a:pt x="121505" y="138948"/>
                  </a:lnTo>
                  <a:lnTo>
                    <a:pt x="133276" y="146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795"/>
            <p:cNvSpPr/>
            <p:nvPr>
              <p:custDataLst>
                <p:tags r:id="rId24"/>
              </p:custDataLst>
            </p:nvPr>
          </p:nvSpPr>
          <p:spPr>
            <a:xfrm>
              <a:off x="8458200" y="4791075"/>
              <a:ext cx="8938" cy="95251"/>
            </a:xfrm>
            <a:custGeom>
              <a:avLst/>
              <a:gdLst/>
              <a:ahLst/>
              <a:cxnLst/>
              <a:rect l="0" t="0" r="0" b="0"/>
              <a:pathLst>
                <a:path w="8938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8205" y="24910"/>
                  </a:lnTo>
                  <a:lnTo>
                    <a:pt x="1290" y="6744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796"/>
            <p:cNvSpPr/>
            <p:nvPr>
              <p:custDataLst>
                <p:tags r:id="rId25"/>
              </p:custDataLst>
            </p:nvPr>
          </p:nvSpPr>
          <p:spPr>
            <a:xfrm>
              <a:off x="8343900" y="4773349"/>
              <a:ext cx="19051" cy="122502"/>
            </a:xfrm>
            <a:custGeom>
              <a:avLst/>
              <a:gdLst/>
              <a:ahLst/>
              <a:cxnLst/>
              <a:rect l="0" t="0" r="0" b="0"/>
              <a:pathLst>
                <a:path w="19051" h="1225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2117" y="1656"/>
                  </a:lnTo>
                  <a:lnTo>
                    <a:pt x="10113" y="0"/>
                  </a:lnTo>
                  <a:lnTo>
                    <a:pt x="13092" y="617"/>
                  </a:lnTo>
                  <a:lnTo>
                    <a:pt x="15078" y="2087"/>
                  </a:lnTo>
                  <a:lnTo>
                    <a:pt x="16402" y="4125"/>
                  </a:lnTo>
                  <a:lnTo>
                    <a:pt x="18265" y="12050"/>
                  </a:lnTo>
                  <a:lnTo>
                    <a:pt x="19004" y="59588"/>
                  </a:lnTo>
                  <a:lnTo>
                    <a:pt x="19044" y="103946"/>
                  </a:lnTo>
                  <a:lnTo>
                    <a:pt x="19050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797"/>
            <p:cNvSpPr/>
            <p:nvPr>
              <p:custDataLst>
                <p:tags r:id="rId26"/>
              </p:custDataLst>
            </p:nvPr>
          </p:nvSpPr>
          <p:spPr>
            <a:xfrm>
              <a:off x="8326175" y="4829175"/>
              <a:ext cx="74876" cy="9526"/>
            </a:xfrm>
            <a:custGeom>
              <a:avLst/>
              <a:gdLst/>
              <a:ahLst/>
              <a:cxnLst/>
              <a:rect l="0" t="0" r="0" b="0"/>
              <a:pathLst>
                <a:path w="74876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1324"/>
                  </a:lnTo>
                  <a:lnTo>
                    <a:pt x="616" y="883"/>
                  </a:lnTo>
                  <a:lnTo>
                    <a:pt x="45239" y="16"/>
                  </a:lnTo>
                  <a:lnTo>
                    <a:pt x="74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798"/>
            <p:cNvSpPr/>
            <p:nvPr>
              <p:custDataLst>
                <p:tags r:id="rId27"/>
              </p:custDataLst>
            </p:nvPr>
          </p:nvSpPr>
          <p:spPr>
            <a:xfrm>
              <a:off x="8181975" y="4775703"/>
              <a:ext cx="94558" cy="108306"/>
            </a:xfrm>
            <a:custGeom>
              <a:avLst/>
              <a:gdLst/>
              <a:ahLst/>
              <a:cxnLst/>
              <a:rect l="0" t="0" r="0" b="0"/>
              <a:pathLst>
                <a:path w="94558" h="108306">
                  <a:moveTo>
                    <a:pt x="0" y="24897"/>
                  </a:moveTo>
                  <a:lnTo>
                    <a:pt x="0" y="24897"/>
                  </a:lnTo>
                  <a:lnTo>
                    <a:pt x="0" y="29953"/>
                  </a:lnTo>
                  <a:lnTo>
                    <a:pt x="8937" y="70021"/>
                  </a:lnTo>
                  <a:lnTo>
                    <a:pt x="9132" y="74029"/>
                  </a:lnTo>
                  <a:lnTo>
                    <a:pt x="382" y="108305"/>
                  </a:lnTo>
                  <a:lnTo>
                    <a:pt x="112" y="99822"/>
                  </a:lnTo>
                  <a:lnTo>
                    <a:pt x="15195" y="54074"/>
                  </a:lnTo>
                  <a:lnTo>
                    <a:pt x="23599" y="27106"/>
                  </a:lnTo>
                  <a:lnTo>
                    <a:pt x="42270" y="8736"/>
                  </a:lnTo>
                  <a:lnTo>
                    <a:pt x="57797" y="0"/>
                  </a:lnTo>
                  <a:lnTo>
                    <a:pt x="68374" y="779"/>
                  </a:lnTo>
                  <a:lnTo>
                    <a:pt x="79072" y="4653"/>
                  </a:lnTo>
                  <a:lnTo>
                    <a:pt x="87354" y="9902"/>
                  </a:lnTo>
                  <a:lnTo>
                    <a:pt x="91741" y="21408"/>
                  </a:lnTo>
                  <a:lnTo>
                    <a:pt x="94557" y="49608"/>
                  </a:lnTo>
                  <a:lnTo>
                    <a:pt x="89298" y="62690"/>
                  </a:lnTo>
                  <a:lnTo>
                    <a:pt x="80080" y="79134"/>
                  </a:lnTo>
                  <a:lnTo>
                    <a:pt x="76866" y="87103"/>
                  </a:lnTo>
                  <a:lnTo>
                    <a:pt x="66675" y="101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799"/>
            <p:cNvSpPr/>
            <p:nvPr>
              <p:custDataLst>
                <p:tags r:id="rId28"/>
              </p:custDataLst>
            </p:nvPr>
          </p:nvSpPr>
          <p:spPr>
            <a:xfrm>
              <a:off x="8096250" y="4509362"/>
              <a:ext cx="95251" cy="262664"/>
            </a:xfrm>
            <a:custGeom>
              <a:avLst/>
              <a:gdLst/>
              <a:ahLst/>
              <a:cxnLst/>
              <a:rect l="0" t="0" r="0" b="0"/>
              <a:pathLst>
                <a:path w="95251" h="262664">
                  <a:moveTo>
                    <a:pt x="95250" y="5488"/>
                  </a:moveTo>
                  <a:lnTo>
                    <a:pt x="95250" y="5488"/>
                  </a:lnTo>
                  <a:lnTo>
                    <a:pt x="95250" y="432"/>
                  </a:lnTo>
                  <a:lnTo>
                    <a:pt x="94192" y="0"/>
                  </a:lnTo>
                  <a:lnTo>
                    <a:pt x="90194" y="2344"/>
                  </a:lnTo>
                  <a:lnTo>
                    <a:pt x="46767" y="44461"/>
                  </a:lnTo>
                  <a:lnTo>
                    <a:pt x="19810" y="74226"/>
                  </a:lnTo>
                  <a:lnTo>
                    <a:pt x="12572" y="89001"/>
                  </a:lnTo>
                  <a:lnTo>
                    <a:pt x="1001" y="132773"/>
                  </a:lnTo>
                  <a:lnTo>
                    <a:pt x="1355" y="151623"/>
                  </a:lnTo>
                  <a:lnTo>
                    <a:pt x="8241" y="188356"/>
                  </a:lnTo>
                  <a:lnTo>
                    <a:pt x="1212" y="233666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800"/>
            <p:cNvSpPr/>
            <p:nvPr>
              <p:custDataLst>
                <p:tags r:id="rId29"/>
              </p:custDataLst>
            </p:nvPr>
          </p:nvSpPr>
          <p:spPr>
            <a:xfrm>
              <a:off x="7972933" y="4486818"/>
              <a:ext cx="123318" cy="142333"/>
            </a:xfrm>
            <a:custGeom>
              <a:avLst/>
              <a:gdLst/>
              <a:ahLst/>
              <a:cxnLst/>
              <a:rect l="0" t="0" r="0" b="0"/>
              <a:pathLst>
                <a:path w="123318" h="142333">
                  <a:moveTo>
                    <a:pt x="18542" y="28032"/>
                  </a:moveTo>
                  <a:lnTo>
                    <a:pt x="18542" y="28032"/>
                  </a:lnTo>
                  <a:lnTo>
                    <a:pt x="3354" y="11785"/>
                  </a:lnTo>
                  <a:lnTo>
                    <a:pt x="0" y="1289"/>
                  </a:lnTo>
                  <a:lnTo>
                    <a:pt x="890" y="679"/>
                  </a:lnTo>
                  <a:lnTo>
                    <a:pt x="4700" y="0"/>
                  </a:lnTo>
                  <a:lnTo>
                    <a:pt x="9920" y="2520"/>
                  </a:lnTo>
                  <a:lnTo>
                    <a:pt x="12794" y="4674"/>
                  </a:lnTo>
                  <a:lnTo>
                    <a:pt x="30968" y="47037"/>
                  </a:lnTo>
                  <a:lnTo>
                    <a:pt x="51344" y="89150"/>
                  </a:lnTo>
                  <a:lnTo>
                    <a:pt x="73352" y="119009"/>
                  </a:lnTo>
                  <a:lnTo>
                    <a:pt x="82766" y="126675"/>
                  </a:lnTo>
                  <a:lnTo>
                    <a:pt x="123317" y="142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854"/>
          <p:cNvGrpSpPr/>
          <p:nvPr/>
        </p:nvGrpSpPr>
        <p:grpSpPr>
          <a:xfrm>
            <a:off x="8821326" y="4714875"/>
            <a:ext cx="246475" cy="131985"/>
            <a:chOff x="8821326" y="4714875"/>
            <a:chExt cx="246475" cy="131985"/>
          </a:xfrm>
        </p:grpSpPr>
        <p:sp>
          <p:nvSpPr>
            <p:cNvPr id="193" name="SMARTInkShape-4801"/>
            <p:cNvSpPr/>
            <p:nvPr>
              <p:custDataLst>
                <p:tags r:id="rId21"/>
              </p:custDataLst>
            </p:nvPr>
          </p:nvSpPr>
          <p:spPr>
            <a:xfrm>
              <a:off x="8821326" y="4819650"/>
              <a:ext cx="246475" cy="27210"/>
            </a:xfrm>
            <a:custGeom>
              <a:avLst/>
              <a:gdLst/>
              <a:ahLst/>
              <a:cxnLst/>
              <a:rect l="0" t="0" r="0" b="0"/>
              <a:pathLst>
                <a:path w="246475" h="27210">
                  <a:moveTo>
                    <a:pt x="27399" y="0"/>
                  </a:moveTo>
                  <a:lnTo>
                    <a:pt x="27399" y="0"/>
                  </a:lnTo>
                  <a:lnTo>
                    <a:pt x="2797" y="16402"/>
                  </a:lnTo>
                  <a:lnTo>
                    <a:pt x="1472" y="18343"/>
                  </a:lnTo>
                  <a:lnTo>
                    <a:pt x="0" y="23321"/>
                  </a:lnTo>
                  <a:lnTo>
                    <a:pt x="1725" y="25073"/>
                  </a:lnTo>
                  <a:lnTo>
                    <a:pt x="9285" y="27019"/>
                  </a:lnTo>
                  <a:lnTo>
                    <a:pt x="45537" y="27209"/>
                  </a:lnTo>
                  <a:lnTo>
                    <a:pt x="88898" y="20334"/>
                  </a:lnTo>
                  <a:lnTo>
                    <a:pt x="132171" y="18245"/>
                  </a:lnTo>
                  <a:lnTo>
                    <a:pt x="173213" y="12579"/>
                  </a:lnTo>
                  <a:lnTo>
                    <a:pt x="216598" y="7306"/>
                  </a:lnTo>
                  <a:lnTo>
                    <a:pt x="2464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802"/>
            <p:cNvSpPr/>
            <p:nvPr>
              <p:custDataLst>
                <p:tags r:id="rId22"/>
              </p:custDataLst>
            </p:nvPr>
          </p:nvSpPr>
          <p:spPr>
            <a:xfrm>
              <a:off x="8839203" y="4714875"/>
              <a:ext cx="152398" cy="9526"/>
            </a:xfrm>
            <a:custGeom>
              <a:avLst/>
              <a:gdLst/>
              <a:ahLst/>
              <a:cxnLst/>
              <a:rect l="0" t="0" r="0" b="0"/>
              <a:pathLst>
                <a:path w="152398" h="9526">
                  <a:moveTo>
                    <a:pt x="9522" y="9525"/>
                  </a:moveTo>
                  <a:lnTo>
                    <a:pt x="9522" y="9525"/>
                  </a:lnTo>
                  <a:lnTo>
                    <a:pt x="0" y="9525"/>
                  </a:lnTo>
                  <a:lnTo>
                    <a:pt x="44651" y="9525"/>
                  </a:lnTo>
                  <a:lnTo>
                    <a:pt x="90191" y="4469"/>
                  </a:lnTo>
                  <a:lnTo>
                    <a:pt x="136562" y="588"/>
                  </a:lnTo>
                  <a:lnTo>
                    <a:pt x="1523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855"/>
          <p:cNvGrpSpPr/>
          <p:nvPr/>
        </p:nvGrpSpPr>
        <p:grpSpPr>
          <a:xfrm>
            <a:off x="9334927" y="4431317"/>
            <a:ext cx="222558" cy="565799"/>
            <a:chOff x="9334927" y="4431317"/>
            <a:chExt cx="222558" cy="565799"/>
          </a:xfrm>
        </p:grpSpPr>
        <p:sp>
          <p:nvSpPr>
            <p:cNvPr id="196" name="SMARTInkShape-4803"/>
            <p:cNvSpPr/>
            <p:nvPr>
              <p:custDataLst>
                <p:tags r:id="rId18"/>
              </p:custDataLst>
            </p:nvPr>
          </p:nvSpPr>
          <p:spPr>
            <a:xfrm>
              <a:off x="9345778" y="4431317"/>
              <a:ext cx="122073" cy="100372"/>
            </a:xfrm>
            <a:custGeom>
              <a:avLst/>
              <a:gdLst/>
              <a:ahLst/>
              <a:cxnLst/>
              <a:rect l="0" t="0" r="0" b="0"/>
              <a:pathLst>
                <a:path w="122073" h="100372">
                  <a:moveTo>
                    <a:pt x="36347" y="83533"/>
                  </a:moveTo>
                  <a:lnTo>
                    <a:pt x="36347" y="83533"/>
                  </a:lnTo>
                  <a:lnTo>
                    <a:pt x="31290" y="78477"/>
                  </a:lnTo>
                  <a:lnTo>
                    <a:pt x="28807" y="73172"/>
                  </a:lnTo>
                  <a:lnTo>
                    <a:pt x="28146" y="70276"/>
                  </a:lnTo>
                  <a:lnTo>
                    <a:pt x="26646" y="68345"/>
                  </a:lnTo>
                  <a:lnTo>
                    <a:pt x="22156" y="66199"/>
                  </a:lnTo>
                  <a:lnTo>
                    <a:pt x="20537" y="66686"/>
                  </a:lnTo>
                  <a:lnTo>
                    <a:pt x="19457" y="68068"/>
                  </a:lnTo>
                  <a:lnTo>
                    <a:pt x="9977" y="87376"/>
                  </a:lnTo>
                  <a:lnTo>
                    <a:pt x="0" y="100371"/>
                  </a:lnTo>
                  <a:lnTo>
                    <a:pt x="3823" y="96871"/>
                  </a:lnTo>
                  <a:lnTo>
                    <a:pt x="14596" y="77544"/>
                  </a:lnTo>
                  <a:lnTo>
                    <a:pt x="30060" y="35119"/>
                  </a:lnTo>
                  <a:lnTo>
                    <a:pt x="39197" y="22152"/>
                  </a:lnTo>
                  <a:lnTo>
                    <a:pt x="60869" y="2738"/>
                  </a:lnTo>
                  <a:lnTo>
                    <a:pt x="67706" y="0"/>
                  </a:lnTo>
                  <a:lnTo>
                    <a:pt x="72069" y="1386"/>
                  </a:lnTo>
                  <a:lnTo>
                    <a:pt x="82562" y="8570"/>
                  </a:lnTo>
                  <a:lnTo>
                    <a:pt x="105795" y="50846"/>
                  </a:lnTo>
                  <a:lnTo>
                    <a:pt x="122072" y="93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804"/>
            <p:cNvSpPr/>
            <p:nvPr>
              <p:custDataLst>
                <p:tags r:id="rId19"/>
              </p:custDataLst>
            </p:nvPr>
          </p:nvSpPr>
          <p:spPr>
            <a:xfrm>
              <a:off x="9499605" y="4829175"/>
              <a:ext cx="57880" cy="64417"/>
            </a:xfrm>
            <a:custGeom>
              <a:avLst/>
              <a:gdLst/>
              <a:ahLst/>
              <a:cxnLst/>
              <a:rect l="0" t="0" r="0" b="0"/>
              <a:pathLst>
                <a:path w="57880" h="64417">
                  <a:moveTo>
                    <a:pt x="34920" y="19050"/>
                  </a:moveTo>
                  <a:lnTo>
                    <a:pt x="34920" y="19050"/>
                  </a:lnTo>
                  <a:lnTo>
                    <a:pt x="40408" y="19050"/>
                  </a:lnTo>
                  <a:lnTo>
                    <a:pt x="21939" y="19050"/>
                  </a:lnTo>
                  <a:lnTo>
                    <a:pt x="7555" y="24106"/>
                  </a:lnTo>
                  <a:lnTo>
                    <a:pt x="3976" y="26654"/>
                  </a:lnTo>
                  <a:lnTo>
                    <a:pt x="0" y="32307"/>
                  </a:lnTo>
                  <a:lnTo>
                    <a:pt x="1055" y="41170"/>
                  </a:lnTo>
                  <a:lnTo>
                    <a:pt x="2819" y="46496"/>
                  </a:lnTo>
                  <a:lnTo>
                    <a:pt x="10422" y="55237"/>
                  </a:lnTo>
                  <a:lnTo>
                    <a:pt x="20857" y="61592"/>
                  </a:lnTo>
                  <a:lnTo>
                    <a:pt x="32550" y="64416"/>
                  </a:lnTo>
                  <a:lnTo>
                    <a:pt x="41980" y="62848"/>
                  </a:lnTo>
                  <a:lnTo>
                    <a:pt x="45977" y="60949"/>
                  </a:lnTo>
                  <a:lnTo>
                    <a:pt x="53241" y="53195"/>
                  </a:lnTo>
                  <a:lnTo>
                    <a:pt x="56659" y="48163"/>
                  </a:lnTo>
                  <a:lnTo>
                    <a:pt x="57879" y="42692"/>
                  </a:lnTo>
                  <a:lnTo>
                    <a:pt x="56412" y="30969"/>
                  </a:lnTo>
                  <a:lnTo>
                    <a:pt x="49636" y="17525"/>
                  </a:lnTo>
                  <a:lnTo>
                    <a:pt x="349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805"/>
            <p:cNvSpPr/>
            <p:nvPr>
              <p:custDataLst>
                <p:tags r:id="rId20"/>
              </p:custDataLst>
            </p:nvPr>
          </p:nvSpPr>
          <p:spPr>
            <a:xfrm>
              <a:off x="9334927" y="4644437"/>
              <a:ext cx="115034" cy="352679"/>
            </a:xfrm>
            <a:custGeom>
              <a:avLst/>
              <a:gdLst/>
              <a:ahLst/>
              <a:cxnLst/>
              <a:rect l="0" t="0" r="0" b="0"/>
              <a:pathLst>
                <a:path w="115034" h="352679">
                  <a:moveTo>
                    <a:pt x="9098" y="194263"/>
                  </a:moveTo>
                  <a:lnTo>
                    <a:pt x="9098" y="194263"/>
                  </a:lnTo>
                  <a:lnTo>
                    <a:pt x="14155" y="204376"/>
                  </a:lnTo>
                  <a:lnTo>
                    <a:pt x="18035" y="246042"/>
                  </a:lnTo>
                  <a:lnTo>
                    <a:pt x="17487" y="291785"/>
                  </a:lnTo>
                  <a:lnTo>
                    <a:pt x="6860" y="338420"/>
                  </a:lnTo>
                  <a:lnTo>
                    <a:pt x="1012" y="352678"/>
                  </a:lnTo>
                  <a:lnTo>
                    <a:pt x="532" y="351731"/>
                  </a:lnTo>
                  <a:lnTo>
                    <a:pt x="0" y="345035"/>
                  </a:lnTo>
                  <a:lnTo>
                    <a:pt x="6203" y="308281"/>
                  </a:lnTo>
                  <a:lnTo>
                    <a:pt x="8240" y="270497"/>
                  </a:lnTo>
                  <a:lnTo>
                    <a:pt x="8845" y="224260"/>
                  </a:lnTo>
                  <a:lnTo>
                    <a:pt x="9048" y="181883"/>
                  </a:lnTo>
                  <a:lnTo>
                    <a:pt x="11905" y="151437"/>
                  </a:lnTo>
                  <a:lnTo>
                    <a:pt x="16632" y="120543"/>
                  </a:lnTo>
                  <a:lnTo>
                    <a:pt x="18229" y="77866"/>
                  </a:lnTo>
                  <a:lnTo>
                    <a:pt x="28932" y="34885"/>
                  </a:lnTo>
                  <a:lnTo>
                    <a:pt x="37906" y="16865"/>
                  </a:lnTo>
                  <a:lnTo>
                    <a:pt x="50419" y="1294"/>
                  </a:lnTo>
                  <a:lnTo>
                    <a:pt x="53578" y="0"/>
                  </a:lnTo>
                  <a:lnTo>
                    <a:pt x="56744" y="196"/>
                  </a:lnTo>
                  <a:lnTo>
                    <a:pt x="59911" y="1385"/>
                  </a:lnTo>
                  <a:lnTo>
                    <a:pt x="63432" y="13995"/>
                  </a:lnTo>
                  <a:lnTo>
                    <a:pt x="72424" y="59947"/>
                  </a:lnTo>
                  <a:lnTo>
                    <a:pt x="73723" y="82969"/>
                  </a:lnTo>
                  <a:lnTo>
                    <a:pt x="67044" y="127656"/>
                  </a:lnTo>
                  <a:lnTo>
                    <a:pt x="66353" y="135868"/>
                  </a:lnTo>
                  <a:lnTo>
                    <a:pt x="67377" y="136282"/>
                  </a:lnTo>
                  <a:lnTo>
                    <a:pt x="74932" y="137925"/>
                  </a:lnTo>
                  <a:lnTo>
                    <a:pt x="93089" y="147426"/>
                  </a:lnTo>
                  <a:lnTo>
                    <a:pt x="101461" y="155455"/>
                  </a:lnTo>
                  <a:lnTo>
                    <a:pt x="112237" y="169606"/>
                  </a:lnTo>
                  <a:lnTo>
                    <a:pt x="114899" y="177825"/>
                  </a:lnTo>
                  <a:lnTo>
                    <a:pt x="115033" y="195425"/>
                  </a:lnTo>
                  <a:lnTo>
                    <a:pt x="111566" y="208185"/>
                  </a:lnTo>
                  <a:lnTo>
                    <a:pt x="100717" y="230057"/>
                  </a:lnTo>
                  <a:lnTo>
                    <a:pt x="88976" y="239451"/>
                  </a:lnTo>
                  <a:lnTo>
                    <a:pt x="81400" y="243438"/>
                  </a:lnTo>
                  <a:lnTo>
                    <a:pt x="75292" y="245038"/>
                  </a:lnTo>
                  <a:lnTo>
                    <a:pt x="70160" y="245046"/>
                  </a:lnTo>
                  <a:lnTo>
                    <a:pt x="65681" y="243994"/>
                  </a:lnTo>
                  <a:lnTo>
                    <a:pt x="57882" y="237179"/>
                  </a:lnTo>
                  <a:lnTo>
                    <a:pt x="54320" y="232399"/>
                  </a:lnTo>
                  <a:lnTo>
                    <a:pt x="53005" y="228154"/>
                  </a:lnTo>
                  <a:lnTo>
                    <a:pt x="66248" y="203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856"/>
          <p:cNvGrpSpPr/>
          <p:nvPr/>
        </p:nvGrpSpPr>
        <p:grpSpPr>
          <a:xfrm>
            <a:off x="9744502" y="4412681"/>
            <a:ext cx="609174" cy="630650"/>
            <a:chOff x="9744502" y="4412681"/>
            <a:chExt cx="609174" cy="630650"/>
          </a:xfrm>
        </p:grpSpPr>
        <p:sp>
          <p:nvSpPr>
            <p:cNvPr id="200" name="SMARTInkShape-4806"/>
            <p:cNvSpPr/>
            <p:nvPr>
              <p:custDataLst>
                <p:tags r:id="rId13"/>
              </p:custDataLst>
            </p:nvPr>
          </p:nvSpPr>
          <p:spPr>
            <a:xfrm>
              <a:off x="10202105" y="4412681"/>
              <a:ext cx="151571" cy="136399"/>
            </a:xfrm>
            <a:custGeom>
              <a:avLst/>
              <a:gdLst/>
              <a:ahLst/>
              <a:cxnLst/>
              <a:rect l="0" t="0" r="0" b="0"/>
              <a:pathLst>
                <a:path w="151571" h="136399">
                  <a:moveTo>
                    <a:pt x="37270" y="35494"/>
                  </a:moveTo>
                  <a:lnTo>
                    <a:pt x="37270" y="35494"/>
                  </a:lnTo>
                  <a:lnTo>
                    <a:pt x="45472" y="35494"/>
                  </a:lnTo>
                  <a:lnTo>
                    <a:pt x="41346" y="35494"/>
                  </a:lnTo>
                  <a:lnTo>
                    <a:pt x="39987" y="37611"/>
                  </a:lnTo>
                  <a:lnTo>
                    <a:pt x="27068" y="76912"/>
                  </a:lnTo>
                  <a:lnTo>
                    <a:pt x="13352" y="120674"/>
                  </a:lnTo>
                  <a:lnTo>
                    <a:pt x="1971" y="136398"/>
                  </a:lnTo>
                  <a:lnTo>
                    <a:pt x="1037" y="135572"/>
                  </a:lnTo>
                  <a:lnTo>
                    <a:pt x="0" y="129009"/>
                  </a:lnTo>
                  <a:lnTo>
                    <a:pt x="17179" y="83622"/>
                  </a:lnTo>
                  <a:lnTo>
                    <a:pt x="35772" y="45119"/>
                  </a:lnTo>
                  <a:lnTo>
                    <a:pt x="59826" y="15602"/>
                  </a:lnTo>
                  <a:lnTo>
                    <a:pt x="77584" y="3259"/>
                  </a:lnTo>
                  <a:lnTo>
                    <a:pt x="86232" y="0"/>
                  </a:lnTo>
                  <a:lnTo>
                    <a:pt x="91078" y="1248"/>
                  </a:lnTo>
                  <a:lnTo>
                    <a:pt x="102106" y="8279"/>
                  </a:lnTo>
                  <a:lnTo>
                    <a:pt x="115160" y="24138"/>
                  </a:lnTo>
                  <a:lnTo>
                    <a:pt x="132324" y="69799"/>
                  </a:lnTo>
                  <a:lnTo>
                    <a:pt x="151570" y="130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807"/>
            <p:cNvSpPr/>
            <p:nvPr>
              <p:custDataLst>
                <p:tags r:id="rId14"/>
              </p:custDataLst>
            </p:nvPr>
          </p:nvSpPr>
          <p:spPr>
            <a:xfrm>
              <a:off x="10325100" y="4829175"/>
              <a:ext cx="17728" cy="66676"/>
            </a:xfrm>
            <a:custGeom>
              <a:avLst/>
              <a:gdLst/>
              <a:ahLst/>
              <a:cxnLst/>
              <a:rect l="0" t="0" r="0" b="0"/>
              <a:pathLst>
                <a:path w="17728" h="66676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7063" y="10361"/>
                  </a:lnTo>
                  <a:lnTo>
                    <a:pt x="17727" y="13257"/>
                  </a:lnTo>
                  <a:lnTo>
                    <a:pt x="17109" y="16247"/>
                  </a:lnTo>
                  <a:lnTo>
                    <a:pt x="3785" y="4256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808"/>
            <p:cNvSpPr/>
            <p:nvPr>
              <p:custDataLst>
                <p:tags r:id="rId15"/>
              </p:custDataLst>
            </p:nvPr>
          </p:nvSpPr>
          <p:spPr>
            <a:xfrm>
              <a:off x="10106140" y="4629419"/>
              <a:ext cx="136761" cy="413912"/>
            </a:xfrm>
            <a:custGeom>
              <a:avLst/>
              <a:gdLst/>
              <a:ahLst/>
              <a:cxnLst/>
              <a:rect l="0" t="0" r="0" b="0"/>
              <a:pathLst>
                <a:path w="136761" h="413912">
                  <a:moveTo>
                    <a:pt x="9410" y="399781"/>
                  </a:moveTo>
                  <a:lnTo>
                    <a:pt x="9410" y="399781"/>
                  </a:lnTo>
                  <a:lnTo>
                    <a:pt x="4353" y="404837"/>
                  </a:lnTo>
                  <a:lnTo>
                    <a:pt x="1872" y="410142"/>
                  </a:lnTo>
                  <a:lnTo>
                    <a:pt x="1208" y="413038"/>
                  </a:lnTo>
                  <a:lnTo>
                    <a:pt x="768" y="413911"/>
                  </a:lnTo>
                  <a:lnTo>
                    <a:pt x="473" y="413434"/>
                  </a:lnTo>
                  <a:lnTo>
                    <a:pt x="0" y="394952"/>
                  </a:lnTo>
                  <a:lnTo>
                    <a:pt x="7512" y="358611"/>
                  </a:lnTo>
                  <a:lnTo>
                    <a:pt x="16138" y="316557"/>
                  </a:lnTo>
                  <a:lnTo>
                    <a:pt x="22277" y="282359"/>
                  </a:lnTo>
                  <a:lnTo>
                    <a:pt x="26628" y="237519"/>
                  </a:lnTo>
                  <a:lnTo>
                    <a:pt x="30468" y="202075"/>
                  </a:lnTo>
                  <a:lnTo>
                    <a:pt x="34645" y="164803"/>
                  </a:lnTo>
                  <a:lnTo>
                    <a:pt x="38052" y="121078"/>
                  </a:lnTo>
                  <a:lnTo>
                    <a:pt x="48151" y="77323"/>
                  </a:lnTo>
                  <a:lnTo>
                    <a:pt x="60337" y="33050"/>
                  </a:lnTo>
                  <a:lnTo>
                    <a:pt x="74829" y="6193"/>
                  </a:lnTo>
                  <a:lnTo>
                    <a:pt x="78422" y="1922"/>
                  </a:lnTo>
                  <a:lnTo>
                    <a:pt x="80819" y="133"/>
                  </a:lnTo>
                  <a:lnTo>
                    <a:pt x="82416" y="0"/>
                  </a:lnTo>
                  <a:lnTo>
                    <a:pt x="87012" y="2672"/>
                  </a:lnTo>
                  <a:lnTo>
                    <a:pt x="89721" y="4867"/>
                  </a:lnTo>
                  <a:lnTo>
                    <a:pt x="93531" y="28182"/>
                  </a:lnTo>
                  <a:lnTo>
                    <a:pt x="93759" y="65323"/>
                  </a:lnTo>
                  <a:lnTo>
                    <a:pt x="78860" y="112795"/>
                  </a:lnTo>
                  <a:lnTo>
                    <a:pt x="68389" y="130201"/>
                  </a:lnTo>
                  <a:lnTo>
                    <a:pt x="69896" y="132219"/>
                  </a:lnTo>
                  <a:lnTo>
                    <a:pt x="93672" y="149159"/>
                  </a:lnTo>
                  <a:lnTo>
                    <a:pt x="114457" y="159600"/>
                  </a:lnTo>
                  <a:lnTo>
                    <a:pt x="124184" y="169915"/>
                  </a:lnTo>
                  <a:lnTo>
                    <a:pt x="135610" y="192678"/>
                  </a:lnTo>
                  <a:lnTo>
                    <a:pt x="136760" y="207547"/>
                  </a:lnTo>
                  <a:lnTo>
                    <a:pt x="133744" y="220152"/>
                  </a:lnTo>
                  <a:lnTo>
                    <a:pt x="128875" y="229282"/>
                  </a:lnTo>
                  <a:lnTo>
                    <a:pt x="125037" y="232140"/>
                  </a:lnTo>
                  <a:lnTo>
                    <a:pt x="115128" y="235315"/>
                  </a:lnTo>
                  <a:lnTo>
                    <a:pt x="97649" y="237103"/>
                  </a:lnTo>
                  <a:lnTo>
                    <a:pt x="92577" y="235238"/>
                  </a:lnTo>
                  <a:lnTo>
                    <a:pt x="66560" y="209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809"/>
            <p:cNvSpPr/>
            <p:nvPr>
              <p:custDataLst>
                <p:tags r:id="rId16"/>
              </p:custDataLst>
            </p:nvPr>
          </p:nvSpPr>
          <p:spPr>
            <a:xfrm>
              <a:off x="9840285" y="4759769"/>
              <a:ext cx="18091" cy="174182"/>
            </a:xfrm>
            <a:custGeom>
              <a:avLst/>
              <a:gdLst/>
              <a:ahLst/>
              <a:cxnLst/>
              <a:rect l="0" t="0" r="0" b="0"/>
              <a:pathLst>
                <a:path w="18091" h="174182">
                  <a:moveTo>
                    <a:pt x="18090" y="12256"/>
                  </a:moveTo>
                  <a:lnTo>
                    <a:pt x="18090" y="12256"/>
                  </a:lnTo>
                  <a:lnTo>
                    <a:pt x="13033" y="12256"/>
                  </a:lnTo>
                  <a:lnTo>
                    <a:pt x="11544" y="10139"/>
                  </a:lnTo>
                  <a:lnTo>
                    <a:pt x="9888" y="2143"/>
                  </a:lnTo>
                  <a:lnTo>
                    <a:pt x="8388" y="221"/>
                  </a:lnTo>
                  <a:lnTo>
                    <a:pt x="6330" y="0"/>
                  </a:lnTo>
                  <a:lnTo>
                    <a:pt x="3899" y="910"/>
                  </a:lnTo>
                  <a:lnTo>
                    <a:pt x="2280" y="3634"/>
                  </a:lnTo>
                  <a:lnTo>
                    <a:pt x="0" y="18638"/>
                  </a:lnTo>
                  <a:lnTo>
                    <a:pt x="2051" y="54438"/>
                  </a:lnTo>
                  <a:lnTo>
                    <a:pt x="7279" y="96906"/>
                  </a:lnTo>
                  <a:lnTo>
                    <a:pt x="14856" y="141356"/>
                  </a:lnTo>
                  <a:lnTo>
                    <a:pt x="18090" y="174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810"/>
            <p:cNvSpPr/>
            <p:nvPr>
              <p:custDataLst>
                <p:tags r:id="rId17"/>
              </p:custDataLst>
            </p:nvPr>
          </p:nvSpPr>
          <p:spPr>
            <a:xfrm>
              <a:off x="9744502" y="4810125"/>
              <a:ext cx="171024" cy="19046"/>
            </a:xfrm>
            <a:custGeom>
              <a:avLst/>
              <a:gdLst/>
              <a:ahLst/>
              <a:cxnLst/>
              <a:rect l="0" t="0" r="0" b="0"/>
              <a:pathLst>
                <a:path w="171024" h="19046">
                  <a:moveTo>
                    <a:pt x="18623" y="0"/>
                  </a:moveTo>
                  <a:lnTo>
                    <a:pt x="18623" y="0"/>
                  </a:lnTo>
                  <a:lnTo>
                    <a:pt x="10421" y="8201"/>
                  </a:lnTo>
                  <a:lnTo>
                    <a:pt x="0" y="9491"/>
                  </a:lnTo>
                  <a:lnTo>
                    <a:pt x="9813" y="14571"/>
                  </a:lnTo>
                  <a:lnTo>
                    <a:pt x="52565" y="18657"/>
                  </a:lnTo>
                  <a:lnTo>
                    <a:pt x="97424" y="18998"/>
                  </a:lnTo>
                  <a:lnTo>
                    <a:pt x="140690" y="19045"/>
                  </a:lnTo>
                  <a:lnTo>
                    <a:pt x="153309" y="17990"/>
                  </a:lnTo>
                  <a:lnTo>
                    <a:pt x="17102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857"/>
          <p:cNvGrpSpPr/>
          <p:nvPr/>
        </p:nvGrpSpPr>
        <p:grpSpPr>
          <a:xfrm>
            <a:off x="10582275" y="4649524"/>
            <a:ext cx="561976" cy="332052"/>
            <a:chOff x="10582275" y="4649524"/>
            <a:chExt cx="561976" cy="332052"/>
          </a:xfrm>
        </p:grpSpPr>
        <p:sp>
          <p:nvSpPr>
            <p:cNvPr id="206" name="SMARTInkShape-4811"/>
            <p:cNvSpPr/>
            <p:nvPr>
              <p:custDataLst>
                <p:tags r:id="rId7"/>
              </p:custDataLst>
            </p:nvPr>
          </p:nvSpPr>
          <p:spPr>
            <a:xfrm>
              <a:off x="11115675" y="485775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18873" y="4830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812"/>
            <p:cNvSpPr/>
            <p:nvPr>
              <p:custDataLst>
                <p:tags r:id="rId8"/>
              </p:custDataLst>
            </p:nvPr>
          </p:nvSpPr>
          <p:spPr>
            <a:xfrm>
              <a:off x="11029950" y="4857750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1418"/>
                  </a:lnTo>
                  <a:lnTo>
                    <a:pt x="0" y="8800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813"/>
            <p:cNvSpPr/>
            <p:nvPr>
              <p:custDataLst>
                <p:tags r:id="rId9"/>
              </p:custDataLst>
            </p:nvPr>
          </p:nvSpPr>
          <p:spPr>
            <a:xfrm>
              <a:off x="10987246" y="4905375"/>
              <a:ext cx="99855" cy="15014"/>
            </a:xfrm>
            <a:custGeom>
              <a:avLst/>
              <a:gdLst/>
              <a:ahLst/>
              <a:cxnLst/>
              <a:rect l="0" t="0" r="0" b="0"/>
              <a:pathLst>
                <a:path w="99855" h="15014">
                  <a:moveTo>
                    <a:pt x="14129" y="9525"/>
                  </a:moveTo>
                  <a:lnTo>
                    <a:pt x="14129" y="9525"/>
                  </a:lnTo>
                  <a:lnTo>
                    <a:pt x="872" y="9525"/>
                  </a:lnTo>
                  <a:lnTo>
                    <a:pt x="0" y="10583"/>
                  </a:lnTo>
                  <a:lnTo>
                    <a:pt x="476" y="12347"/>
                  </a:lnTo>
                  <a:lnTo>
                    <a:pt x="1851" y="14581"/>
                  </a:lnTo>
                  <a:lnTo>
                    <a:pt x="4886" y="15013"/>
                  </a:lnTo>
                  <a:lnTo>
                    <a:pt x="45914" y="9939"/>
                  </a:lnTo>
                  <a:lnTo>
                    <a:pt x="82088" y="8521"/>
                  </a:lnTo>
                  <a:lnTo>
                    <a:pt x="998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814"/>
            <p:cNvSpPr/>
            <p:nvPr>
              <p:custDataLst>
                <p:tags r:id="rId10"/>
              </p:custDataLst>
            </p:nvPr>
          </p:nvSpPr>
          <p:spPr>
            <a:xfrm>
              <a:off x="10582275" y="4676775"/>
              <a:ext cx="180976" cy="204849"/>
            </a:xfrm>
            <a:custGeom>
              <a:avLst/>
              <a:gdLst/>
              <a:ahLst/>
              <a:cxnLst/>
              <a:rect l="0" t="0" r="0" b="0"/>
              <a:pathLst>
                <a:path w="180976" h="204849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410" y="5056"/>
                  </a:lnTo>
                  <a:lnTo>
                    <a:pt x="46100" y="51045"/>
                  </a:lnTo>
                  <a:lnTo>
                    <a:pt x="81134" y="97594"/>
                  </a:lnTo>
                  <a:lnTo>
                    <a:pt x="115882" y="139838"/>
                  </a:lnTo>
                  <a:lnTo>
                    <a:pt x="154573" y="182967"/>
                  </a:lnTo>
                  <a:lnTo>
                    <a:pt x="168116" y="196656"/>
                  </a:lnTo>
                  <a:lnTo>
                    <a:pt x="169968" y="201350"/>
                  </a:lnTo>
                  <a:lnTo>
                    <a:pt x="170462" y="204084"/>
                  </a:lnTo>
                  <a:lnTo>
                    <a:pt x="171850" y="204848"/>
                  </a:lnTo>
                  <a:lnTo>
                    <a:pt x="173834" y="204298"/>
                  </a:lnTo>
                  <a:lnTo>
                    <a:pt x="176213" y="202873"/>
                  </a:lnTo>
                  <a:lnTo>
                    <a:pt x="177801" y="199807"/>
                  </a:lnTo>
                  <a:lnTo>
                    <a:pt x="18097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815"/>
            <p:cNvSpPr/>
            <p:nvPr>
              <p:custDataLst>
                <p:tags r:id="rId11"/>
              </p:custDataLst>
            </p:nvPr>
          </p:nvSpPr>
          <p:spPr>
            <a:xfrm>
              <a:off x="10626818" y="4649524"/>
              <a:ext cx="184058" cy="246327"/>
            </a:xfrm>
            <a:custGeom>
              <a:avLst/>
              <a:gdLst/>
              <a:ahLst/>
              <a:cxnLst/>
              <a:rect l="0" t="0" r="0" b="0"/>
              <a:pathLst>
                <a:path w="184058" h="246327">
                  <a:moveTo>
                    <a:pt x="184057" y="8201"/>
                  </a:moveTo>
                  <a:lnTo>
                    <a:pt x="184057" y="8201"/>
                  </a:lnTo>
                  <a:lnTo>
                    <a:pt x="184057" y="0"/>
                  </a:lnTo>
                  <a:lnTo>
                    <a:pt x="173945" y="4125"/>
                  </a:lnTo>
                  <a:lnTo>
                    <a:pt x="162599" y="12050"/>
                  </a:lnTo>
                  <a:lnTo>
                    <a:pt x="143797" y="37301"/>
                  </a:lnTo>
                  <a:lnTo>
                    <a:pt x="135439" y="53041"/>
                  </a:lnTo>
                  <a:lnTo>
                    <a:pt x="102034" y="98555"/>
                  </a:lnTo>
                  <a:lnTo>
                    <a:pt x="75936" y="140270"/>
                  </a:lnTo>
                  <a:lnTo>
                    <a:pt x="45368" y="181403"/>
                  </a:lnTo>
                  <a:lnTo>
                    <a:pt x="1703" y="228514"/>
                  </a:lnTo>
                  <a:lnTo>
                    <a:pt x="47" y="232335"/>
                  </a:lnTo>
                  <a:lnTo>
                    <a:pt x="0" y="235940"/>
                  </a:lnTo>
                  <a:lnTo>
                    <a:pt x="1027" y="239402"/>
                  </a:lnTo>
                  <a:lnTo>
                    <a:pt x="2770" y="241710"/>
                  </a:lnTo>
                  <a:lnTo>
                    <a:pt x="12607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816"/>
            <p:cNvSpPr/>
            <p:nvPr>
              <p:custDataLst>
                <p:tags r:id="rId12"/>
              </p:custDataLst>
            </p:nvPr>
          </p:nvSpPr>
          <p:spPr>
            <a:xfrm>
              <a:off x="10858500" y="4836605"/>
              <a:ext cx="85726" cy="123466"/>
            </a:xfrm>
            <a:custGeom>
              <a:avLst/>
              <a:gdLst/>
              <a:ahLst/>
              <a:cxnLst/>
              <a:rect l="0" t="0" r="0" b="0"/>
              <a:pathLst>
                <a:path w="85726" h="123466">
                  <a:moveTo>
                    <a:pt x="0" y="40195"/>
                  </a:moveTo>
                  <a:lnTo>
                    <a:pt x="0" y="40195"/>
                  </a:lnTo>
                  <a:lnTo>
                    <a:pt x="1058" y="70592"/>
                  </a:lnTo>
                  <a:lnTo>
                    <a:pt x="5488" y="90594"/>
                  </a:lnTo>
                  <a:lnTo>
                    <a:pt x="277" y="123465"/>
                  </a:lnTo>
                  <a:lnTo>
                    <a:pt x="1243" y="123226"/>
                  </a:lnTo>
                  <a:lnTo>
                    <a:pt x="5138" y="120136"/>
                  </a:lnTo>
                  <a:lnTo>
                    <a:pt x="30599" y="73807"/>
                  </a:lnTo>
                  <a:lnTo>
                    <a:pt x="45643" y="30864"/>
                  </a:lnTo>
                  <a:lnTo>
                    <a:pt x="54836" y="8914"/>
                  </a:lnTo>
                  <a:lnTo>
                    <a:pt x="60707" y="540"/>
                  </a:lnTo>
                  <a:lnTo>
                    <a:pt x="62697" y="0"/>
                  </a:lnTo>
                  <a:lnTo>
                    <a:pt x="64023" y="1757"/>
                  </a:lnTo>
                  <a:lnTo>
                    <a:pt x="66554" y="8295"/>
                  </a:lnTo>
                  <a:lnTo>
                    <a:pt x="83962" y="45185"/>
                  </a:lnTo>
                  <a:lnTo>
                    <a:pt x="85657" y="89536"/>
                  </a:lnTo>
                  <a:lnTo>
                    <a:pt x="85725" y="106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578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251"/>
          <p:cNvSpPr/>
          <p:nvPr>
            <p:custDataLst>
              <p:tags r:id="rId1"/>
            </p:custDataLst>
          </p:nvPr>
        </p:nvSpPr>
        <p:spPr>
          <a:xfrm>
            <a:off x="7620000" y="42476"/>
            <a:ext cx="255849" cy="6882200"/>
          </a:xfrm>
          <a:custGeom>
            <a:avLst/>
            <a:gdLst/>
            <a:ahLst/>
            <a:cxnLst/>
            <a:rect l="0" t="0" r="0" b="0"/>
            <a:pathLst>
              <a:path w="255849" h="6882200">
                <a:moveTo>
                  <a:pt x="200025" y="24199"/>
                </a:moveTo>
                <a:lnTo>
                  <a:pt x="200025" y="24199"/>
                </a:lnTo>
                <a:lnTo>
                  <a:pt x="200025" y="19143"/>
                </a:lnTo>
                <a:lnTo>
                  <a:pt x="202847" y="13838"/>
                </a:lnTo>
                <a:lnTo>
                  <a:pt x="205081" y="10942"/>
                </a:lnTo>
                <a:lnTo>
                  <a:pt x="210386" y="7723"/>
                </a:lnTo>
                <a:lnTo>
                  <a:pt x="213282" y="6865"/>
                </a:lnTo>
                <a:lnTo>
                  <a:pt x="215213" y="5235"/>
                </a:lnTo>
                <a:lnTo>
                  <a:pt x="217930" y="0"/>
                </a:lnTo>
                <a:lnTo>
                  <a:pt x="218311" y="658"/>
                </a:lnTo>
                <a:lnTo>
                  <a:pt x="218925" y="4262"/>
                </a:lnTo>
                <a:lnTo>
                  <a:pt x="226595" y="22932"/>
                </a:lnTo>
                <a:lnTo>
                  <a:pt x="228483" y="64664"/>
                </a:lnTo>
                <a:lnTo>
                  <a:pt x="231407" y="110235"/>
                </a:lnTo>
                <a:lnTo>
                  <a:pt x="236798" y="153142"/>
                </a:lnTo>
                <a:lnTo>
                  <a:pt x="237864" y="196895"/>
                </a:lnTo>
                <a:lnTo>
                  <a:pt x="239106" y="239175"/>
                </a:lnTo>
                <a:lnTo>
                  <a:pt x="244648" y="285216"/>
                </a:lnTo>
                <a:lnTo>
                  <a:pt x="246761" y="332372"/>
                </a:lnTo>
                <a:lnTo>
                  <a:pt x="247255" y="364012"/>
                </a:lnTo>
                <a:lnTo>
                  <a:pt x="247474" y="398535"/>
                </a:lnTo>
                <a:lnTo>
                  <a:pt x="247572" y="436104"/>
                </a:lnTo>
                <a:lnTo>
                  <a:pt x="247616" y="477496"/>
                </a:lnTo>
                <a:lnTo>
                  <a:pt x="250457" y="520586"/>
                </a:lnTo>
                <a:lnTo>
                  <a:pt x="254189" y="565491"/>
                </a:lnTo>
                <a:lnTo>
                  <a:pt x="255184" y="589318"/>
                </a:lnTo>
                <a:lnTo>
                  <a:pt x="255848" y="613670"/>
                </a:lnTo>
                <a:lnTo>
                  <a:pt x="255232" y="638372"/>
                </a:lnTo>
                <a:lnTo>
                  <a:pt x="253763" y="663306"/>
                </a:lnTo>
                <a:lnTo>
                  <a:pt x="251725" y="688395"/>
                </a:lnTo>
                <a:lnTo>
                  <a:pt x="250367" y="714646"/>
                </a:lnTo>
                <a:lnTo>
                  <a:pt x="249462" y="741672"/>
                </a:lnTo>
                <a:lnTo>
                  <a:pt x="248857" y="769215"/>
                </a:lnTo>
                <a:lnTo>
                  <a:pt x="248455" y="797101"/>
                </a:lnTo>
                <a:lnTo>
                  <a:pt x="248186" y="825217"/>
                </a:lnTo>
                <a:lnTo>
                  <a:pt x="248007" y="853486"/>
                </a:lnTo>
                <a:lnTo>
                  <a:pt x="247889" y="882915"/>
                </a:lnTo>
                <a:lnTo>
                  <a:pt x="247809" y="913118"/>
                </a:lnTo>
                <a:lnTo>
                  <a:pt x="247756" y="943837"/>
                </a:lnTo>
                <a:lnTo>
                  <a:pt x="246662" y="974899"/>
                </a:lnTo>
                <a:lnTo>
                  <a:pt x="244875" y="1006191"/>
                </a:lnTo>
                <a:lnTo>
                  <a:pt x="242625" y="1037635"/>
                </a:lnTo>
                <a:lnTo>
                  <a:pt x="241126" y="1070240"/>
                </a:lnTo>
                <a:lnTo>
                  <a:pt x="240126" y="1103618"/>
                </a:lnTo>
                <a:lnTo>
                  <a:pt x="239459" y="1137512"/>
                </a:lnTo>
                <a:lnTo>
                  <a:pt x="237956" y="1171749"/>
                </a:lnTo>
                <a:lnTo>
                  <a:pt x="235896" y="1206216"/>
                </a:lnTo>
                <a:lnTo>
                  <a:pt x="233464" y="1240835"/>
                </a:lnTo>
                <a:lnTo>
                  <a:pt x="231842" y="1275556"/>
                </a:lnTo>
                <a:lnTo>
                  <a:pt x="230762" y="1310346"/>
                </a:lnTo>
                <a:lnTo>
                  <a:pt x="230041" y="1345180"/>
                </a:lnTo>
                <a:lnTo>
                  <a:pt x="229561" y="1381103"/>
                </a:lnTo>
                <a:lnTo>
                  <a:pt x="229241" y="1417752"/>
                </a:lnTo>
                <a:lnTo>
                  <a:pt x="229027" y="1454884"/>
                </a:lnTo>
                <a:lnTo>
                  <a:pt x="227826" y="1493397"/>
                </a:lnTo>
                <a:lnTo>
                  <a:pt x="225968" y="1532831"/>
                </a:lnTo>
                <a:lnTo>
                  <a:pt x="223670" y="1572879"/>
                </a:lnTo>
                <a:lnTo>
                  <a:pt x="222138" y="1613336"/>
                </a:lnTo>
                <a:lnTo>
                  <a:pt x="221117" y="1654065"/>
                </a:lnTo>
                <a:lnTo>
                  <a:pt x="220437" y="1694976"/>
                </a:lnTo>
                <a:lnTo>
                  <a:pt x="219983" y="1736009"/>
                </a:lnTo>
                <a:lnTo>
                  <a:pt x="219680" y="1777122"/>
                </a:lnTo>
                <a:lnTo>
                  <a:pt x="219479" y="1818290"/>
                </a:lnTo>
                <a:lnTo>
                  <a:pt x="218286" y="1860551"/>
                </a:lnTo>
                <a:lnTo>
                  <a:pt x="216433" y="1903542"/>
                </a:lnTo>
                <a:lnTo>
                  <a:pt x="214138" y="1947019"/>
                </a:lnTo>
                <a:lnTo>
                  <a:pt x="212610" y="1990821"/>
                </a:lnTo>
                <a:lnTo>
                  <a:pt x="211589" y="2034838"/>
                </a:lnTo>
                <a:lnTo>
                  <a:pt x="210910" y="2079000"/>
                </a:lnTo>
                <a:lnTo>
                  <a:pt x="209398" y="2123258"/>
                </a:lnTo>
                <a:lnTo>
                  <a:pt x="207332" y="2167580"/>
                </a:lnTo>
                <a:lnTo>
                  <a:pt x="204896" y="2211945"/>
                </a:lnTo>
                <a:lnTo>
                  <a:pt x="203272" y="2256338"/>
                </a:lnTo>
                <a:lnTo>
                  <a:pt x="202190" y="2300750"/>
                </a:lnTo>
                <a:lnTo>
                  <a:pt x="201468" y="2345175"/>
                </a:lnTo>
                <a:lnTo>
                  <a:pt x="199930" y="2390666"/>
                </a:lnTo>
                <a:lnTo>
                  <a:pt x="197845" y="2436869"/>
                </a:lnTo>
                <a:lnTo>
                  <a:pt x="195397" y="2483546"/>
                </a:lnTo>
                <a:lnTo>
                  <a:pt x="193764" y="2531597"/>
                </a:lnTo>
                <a:lnTo>
                  <a:pt x="192676" y="2580564"/>
                </a:lnTo>
                <a:lnTo>
                  <a:pt x="191951" y="2630142"/>
                </a:lnTo>
                <a:lnTo>
                  <a:pt x="190409" y="2679070"/>
                </a:lnTo>
                <a:lnTo>
                  <a:pt x="188323" y="2727563"/>
                </a:lnTo>
                <a:lnTo>
                  <a:pt x="185874" y="2775767"/>
                </a:lnTo>
                <a:lnTo>
                  <a:pt x="184241" y="2823777"/>
                </a:lnTo>
                <a:lnTo>
                  <a:pt x="183152" y="2871659"/>
                </a:lnTo>
                <a:lnTo>
                  <a:pt x="182426" y="2919456"/>
                </a:lnTo>
                <a:lnTo>
                  <a:pt x="180884" y="2966137"/>
                </a:lnTo>
                <a:lnTo>
                  <a:pt x="178798" y="3012074"/>
                </a:lnTo>
                <a:lnTo>
                  <a:pt x="176349" y="3057516"/>
                </a:lnTo>
                <a:lnTo>
                  <a:pt x="174716" y="3103685"/>
                </a:lnTo>
                <a:lnTo>
                  <a:pt x="173627" y="3150340"/>
                </a:lnTo>
                <a:lnTo>
                  <a:pt x="172901" y="3197318"/>
                </a:lnTo>
                <a:lnTo>
                  <a:pt x="172417" y="3246628"/>
                </a:lnTo>
                <a:lnTo>
                  <a:pt x="172095" y="3297493"/>
                </a:lnTo>
                <a:lnTo>
                  <a:pt x="171880" y="3349396"/>
                </a:lnTo>
                <a:lnTo>
                  <a:pt x="170679" y="3400930"/>
                </a:lnTo>
                <a:lnTo>
                  <a:pt x="168818" y="3452220"/>
                </a:lnTo>
                <a:lnTo>
                  <a:pt x="166521" y="3503346"/>
                </a:lnTo>
                <a:lnTo>
                  <a:pt x="163930" y="3552247"/>
                </a:lnTo>
                <a:lnTo>
                  <a:pt x="161145" y="3599664"/>
                </a:lnTo>
                <a:lnTo>
                  <a:pt x="158231" y="3646093"/>
                </a:lnTo>
                <a:lnTo>
                  <a:pt x="156287" y="3691862"/>
                </a:lnTo>
                <a:lnTo>
                  <a:pt x="154991" y="3737191"/>
                </a:lnTo>
                <a:lnTo>
                  <a:pt x="154128" y="3782227"/>
                </a:lnTo>
                <a:lnTo>
                  <a:pt x="153553" y="3829184"/>
                </a:lnTo>
                <a:lnTo>
                  <a:pt x="153168" y="3877422"/>
                </a:lnTo>
                <a:lnTo>
                  <a:pt x="152912" y="3926515"/>
                </a:lnTo>
                <a:lnTo>
                  <a:pt x="151683" y="3977234"/>
                </a:lnTo>
                <a:lnTo>
                  <a:pt x="149806" y="4029039"/>
                </a:lnTo>
                <a:lnTo>
                  <a:pt x="147496" y="4081568"/>
                </a:lnTo>
                <a:lnTo>
                  <a:pt x="145955" y="4133520"/>
                </a:lnTo>
                <a:lnTo>
                  <a:pt x="144928" y="4185088"/>
                </a:lnTo>
                <a:lnTo>
                  <a:pt x="144244" y="4236400"/>
                </a:lnTo>
                <a:lnTo>
                  <a:pt x="142730" y="4285425"/>
                </a:lnTo>
                <a:lnTo>
                  <a:pt x="140662" y="4332925"/>
                </a:lnTo>
                <a:lnTo>
                  <a:pt x="138224" y="4379408"/>
                </a:lnTo>
                <a:lnTo>
                  <a:pt x="135541" y="4426271"/>
                </a:lnTo>
                <a:lnTo>
                  <a:pt x="132694" y="4473389"/>
                </a:lnTo>
                <a:lnTo>
                  <a:pt x="129738" y="4520676"/>
                </a:lnTo>
                <a:lnTo>
                  <a:pt x="126709" y="4568075"/>
                </a:lnTo>
                <a:lnTo>
                  <a:pt x="123630" y="4615550"/>
                </a:lnTo>
                <a:lnTo>
                  <a:pt x="120521" y="4663074"/>
                </a:lnTo>
                <a:lnTo>
                  <a:pt x="117389" y="4712750"/>
                </a:lnTo>
                <a:lnTo>
                  <a:pt x="114243" y="4763858"/>
                </a:lnTo>
                <a:lnTo>
                  <a:pt x="111086" y="4815922"/>
                </a:lnTo>
                <a:lnTo>
                  <a:pt x="107924" y="4866506"/>
                </a:lnTo>
                <a:lnTo>
                  <a:pt x="104758" y="4916104"/>
                </a:lnTo>
                <a:lnTo>
                  <a:pt x="101589" y="4965044"/>
                </a:lnTo>
                <a:lnTo>
                  <a:pt x="99476" y="5013545"/>
                </a:lnTo>
                <a:lnTo>
                  <a:pt x="98068" y="5061754"/>
                </a:lnTo>
                <a:lnTo>
                  <a:pt x="97128" y="5109769"/>
                </a:lnTo>
                <a:lnTo>
                  <a:pt x="95444" y="5156596"/>
                </a:lnTo>
                <a:lnTo>
                  <a:pt x="93263" y="5202630"/>
                </a:lnTo>
                <a:lnTo>
                  <a:pt x="90750" y="5248136"/>
                </a:lnTo>
                <a:lnTo>
                  <a:pt x="88016" y="5293291"/>
                </a:lnTo>
                <a:lnTo>
                  <a:pt x="85136" y="5338210"/>
                </a:lnTo>
                <a:lnTo>
                  <a:pt x="82157" y="5382974"/>
                </a:lnTo>
                <a:lnTo>
                  <a:pt x="79113" y="5427632"/>
                </a:lnTo>
                <a:lnTo>
                  <a:pt x="76026" y="5472221"/>
                </a:lnTo>
                <a:lnTo>
                  <a:pt x="72908" y="5516764"/>
                </a:lnTo>
                <a:lnTo>
                  <a:pt x="70831" y="5561275"/>
                </a:lnTo>
                <a:lnTo>
                  <a:pt x="69446" y="5605767"/>
                </a:lnTo>
                <a:lnTo>
                  <a:pt x="68522" y="5650244"/>
                </a:lnTo>
                <a:lnTo>
                  <a:pt x="66848" y="5692596"/>
                </a:lnTo>
                <a:lnTo>
                  <a:pt x="64674" y="5733530"/>
                </a:lnTo>
                <a:lnTo>
                  <a:pt x="62166" y="5773519"/>
                </a:lnTo>
                <a:lnTo>
                  <a:pt x="60494" y="5812879"/>
                </a:lnTo>
                <a:lnTo>
                  <a:pt x="59379" y="5851820"/>
                </a:lnTo>
                <a:lnTo>
                  <a:pt x="58636" y="5890479"/>
                </a:lnTo>
                <a:lnTo>
                  <a:pt x="58141" y="5928953"/>
                </a:lnTo>
                <a:lnTo>
                  <a:pt x="57810" y="5967302"/>
                </a:lnTo>
                <a:lnTo>
                  <a:pt x="57590" y="6005568"/>
                </a:lnTo>
                <a:lnTo>
                  <a:pt x="57444" y="6042720"/>
                </a:lnTo>
                <a:lnTo>
                  <a:pt x="57346" y="6079130"/>
                </a:lnTo>
                <a:lnTo>
                  <a:pt x="57281" y="6115045"/>
                </a:lnTo>
                <a:lnTo>
                  <a:pt x="56179" y="6150629"/>
                </a:lnTo>
                <a:lnTo>
                  <a:pt x="54386" y="6185995"/>
                </a:lnTo>
                <a:lnTo>
                  <a:pt x="52132" y="6221213"/>
                </a:lnTo>
                <a:lnTo>
                  <a:pt x="50630" y="6251042"/>
                </a:lnTo>
                <a:lnTo>
                  <a:pt x="49629" y="6277277"/>
                </a:lnTo>
                <a:lnTo>
                  <a:pt x="48515" y="6323362"/>
                </a:lnTo>
                <a:lnTo>
                  <a:pt x="48020" y="6365010"/>
                </a:lnTo>
                <a:lnTo>
                  <a:pt x="44979" y="6407510"/>
                </a:lnTo>
                <a:lnTo>
                  <a:pt x="41157" y="6450034"/>
                </a:lnTo>
                <a:lnTo>
                  <a:pt x="39459" y="6490100"/>
                </a:lnTo>
                <a:lnTo>
                  <a:pt x="35882" y="6529075"/>
                </a:lnTo>
                <a:lnTo>
                  <a:pt x="31822" y="6568622"/>
                </a:lnTo>
                <a:lnTo>
                  <a:pt x="30018" y="6610892"/>
                </a:lnTo>
                <a:lnTo>
                  <a:pt x="26395" y="6648730"/>
                </a:lnTo>
                <a:lnTo>
                  <a:pt x="21255" y="6684243"/>
                </a:lnTo>
                <a:lnTo>
                  <a:pt x="15445" y="6721193"/>
                </a:lnTo>
                <a:lnTo>
                  <a:pt x="12157" y="6755960"/>
                </a:lnTo>
                <a:lnTo>
                  <a:pt x="9636" y="6789051"/>
                </a:lnTo>
                <a:lnTo>
                  <a:pt x="3325" y="6835314"/>
                </a:lnTo>
                <a:lnTo>
                  <a:pt x="0" y="68821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35"/>
          <p:cNvGrpSpPr/>
          <p:nvPr/>
        </p:nvGrpSpPr>
        <p:grpSpPr>
          <a:xfrm>
            <a:off x="9125498" y="220952"/>
            <a:ext cx="1018628" cy="454886"/>
            <a:chOff x="9125498" y="220952"/>
            <a:chExt cx="1018628" cy="454886"/>
          </a:xfrm>
        </p:grpSpPr>
        <p:sp>
          <p:nvSpPr>
            <p:cNvPr id="3" name="SMARTInkShape-252"/>
            <p:cNvSpPr/>
            <p:nvPr>
              <p:custDataLst>
                <p:tags r:id="rId159"/>
              </p:custDataLst>
            </p:nvPr>
          </p:nvSpPr>
          <p:spPr>
            <a:xfrm>
              <a:off x="9238673" y="619125"/>
              <a:ext cx="905453" cy="56713"/>
            </a:xfrm>
            <a:custGeom>
              <a:avLst/>
              <a:gdLst/>
              <a:ahLst/>
              <a:cxnLst/>
              <a:rect l="0" t="0" r="0" b="0"/>
              <a:pathLst>
                <a:path w="905453" h="56713">
                  <a:moveTo>
                    <a:pt x="172027" y="9525"/>
                  </a:moveTo>
                  <a:lnTo>
                    <a:pt x="172027" y="9525"/>
                  </a:lnTo>
                  <a:lnTo>
                    <a:pt x="135064" y="17129"/>
                  </a:lnTo>
                  <a:lnTo>
                    <a:pt x="98398" y="24713"/>
                  </a:lnTo>
                  <a:lnTo>
                    <a:pt x="50906" y="30634"/>
                  </a:lnTo>
                  <a:lnTo>
                    <a:pt x="4472" y="44984"/>
                  </a:lnTo>
                  <a:lnTo>
                    <a:pt x="0" y="45864"/>
                  </a:lnTo>
                  <a:lnTo>
                    <a:pt x="190" y="47509"/>
                  </a:lnTo>
                  <a:lnTo>
                    <a:pt x="8872" y="52160"/>
                  </a:lnTo>
                  <a:lnTo>
                    <a:pt x="46780" y="55671"/>
                  </a:lnTo>
                  <a:lnTo>
                    <a:pt x="93171" y="56712"/>
                  </a:lnTo>
                  <a:lnTo>
                    <a:pt x="127455" y="54133"/>
                  </a:lnTo>
                  <a:lnTo>
                    <a:pt x="163859" y="50517"/>
                  </a:lnTo>
                  <a:lnTo>
                    <a:pt x="201204" y="48911"/>
                  </a:lnTo>
                  <a:lnTo>
                    <a:pt x="244615" y="45374"/>
                  </a:lnTo>
                  <a:lnTo>
                    <a:pt x="268044" y="42949"/>
                  </a:lnTo>
                  <a:lnTo>
                    <a:pt x="293188" y="40275"/>
                  </a:lnTo>
                  <a:lnTo>
                    <a:pt x="319475" y="37433"/>
                  </a:lnTo>
                  <a:lnTo>
                    <a:pt x="346526" y="34480"/>
                  </a:lnTo>
                  <a:lnTo>
                    <a:pt x="374084" y="32512"/>
                  </a:lnTo>
                  <a:lnTo>
                    <a:pt x="401982" y="31200"/>
                  </a:lnTo>
                  <a:lnTo>
                    <a:pt x="430105" y="30325"/>
                  </a:lnTo>
                  <a:lnTo>
                    <a:pt x="458379" y="28683"/>
                  </a:lnTo>
                  <a:lnTo>
                    <a:pt x="486754" y="26530"/>
                  </a:lnTo>
                  <a:lnTo>
                    <a:pt x="515196" y="24037"/>
                  </a:lnTo>
                  <a:lnTo>
                    <a:pt x="541564" y="22375"/>
                  </a:lnTo>
                  <a:lnTo>
                    <a:pt x="566552" y="21266"/>
                  </a:lnTo>
                  <a:lnTo>
                    <a:pt x="590619" y="20528"/>
                  </a:lnTo>
                  <a:lnTo>
                    <a:pt x="616188" y="18977"/>
                  </a:lnTo>
                  <a:lnTo>
                    <a:pt x="642759" y="16884"/>
                  </a:lnTo>
                  <a:lnTo>
                    <a:pt x="669997" y="14431"/>
                  </a:lnTo>
                  <a:lnTo>
                    <a:pt x="695566" y="12796"/>
                  </a:lnTo>
                  <a:lnTo>
                    <a:pt x="720019" y="11706"/>
                  </a:lnTo>
                  <a:lnTo>
                    <a:pt x="766947" y="10494"/>
                  </a:lnTo>
                  <a:lnTo>
                    <a:pt x="812496" y="9956"/>
                  </a:lnTo>
                  <a:lnTo>
                    <a:pt x="9054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3"/>
            <p:cNvSpPr/>
            <p:nvPr>
              <p:custDataLst>
                <p:tags r:id="rId160"/>
              </p:custDataLst>
            </p:nvPr>
          </p:nvSpPr>
          <p:spPr>
            <a:xfrm>
              <a:off x="9125498" y="571500"/>
              <a:ext cx="999578" cy="66676"/>
            </a:xfrm>
            <a:custGeom>
              <a:avLst/>
              <a:gdLst/>
              <a:ahLst/>
              <a:cxnLst/>
              <a:rect l="0" t="0" r="0" b="0"/>
              <a:pathLst>
                <a:path w="999578" h="66676">
                  <a:moveTo>
                    <a:pt x="56602" y="66675"/>
                  </a:moveTo>
                  <a:lnTo>
                    <a:pt x="56602" y="66675"/>
                  </a:lnTo>
                  <a:lnTo>
                    <a:pt x="40336" y="65617"/>
                  </a:lnTo>
                  <a:lnTo>
                    <a:pt x="19680" y="59071"/>
                  </a:lnTo>
                  <a:lnTo>
                    <a:pt x="16112" y="56314"/>
                  </a:lnTo>
                  <a:lnTo>
                    <a:pt x="10031" y="50428"/>
                  </a:lnTo>
                  <a:lnTo>
                    <a:pt x="274" y="44285"/>
                  </a:lnTo>
                  <a:lnTo>
                    <a:pt x="0" y="42223"/>
                  </a:lnTo>
                  <a:lnTo>
                    <a:pt x="2992" y="40849"/>
                  </a:lnTo>
                  <a:lnTo>
                    <a:pt x="40721" y="33586"/>
                  </a:lnTo>
                  <a:lnTo>
                    <a:pt x="84981" y="29565"/>
                  </a:lnTo>
                  <a:lnTo>
                    <a:pt x="120985" y="28868"/>
                  </a:lnTo>
                  <a:lnTo>
                    <a:pt x="160579" y="28662"/>
                  </a:lnTo>
                  <a:lnTo>
                    <a:pt x="193832" y="28614"/>
                  </a:lnTo>
                  <a:lnTo>
                    <a:pt x="229776" y="25770"/>
                  </a:lnTo>
                  <a:lnTo>
                    <a:pt x="267976" y="22037"/>
                  </a:lnTo>
                  <a:lnTo>
                    <a:pt x="309649" y="20377"/>
                  </a:lnTo>
                  <a:lnTo>
                    <a:pt x="352864" y="19640"/>
                  </a:lnTo>
                  <a:lnTo>
                    <a:pt x="396767" y="19312"/>
                  </a:lnTo>
                  <a:lnTo>
                    <a:pt x="440972" y="19167"/>
                  </a:lnTo>
                  <a:lnTo>
                    <a:pt x="488136" y="19102"/>
                  </a:lnTo>
                  <a:lnTo>
                    <a:pt x="512567" y="19084"/>
                  </a:lnTo>
                  <a:lnTo>
                    <a:pt x="559467" y="16243"/>
                  </a:lnTo>
                  <a:lnTo>
                    <a:pt x="605007" y="12511"/>
                  </a:lnTo>
                  <a:lnTo>
                    <a:pt x="649940" y="10852"/>
                  </a:lnTo>
                  <a:lnTo>
                    <a:pt x="694606" y="10115"/>
                  </a:lnTo>
                  <a:lnTo>
                    <a:pt x="739149" y="9787"/>
                  </a:lnTo>
                  <a:lnTo>
                    <a:pt x="783643" y="9642"/>
                  </a:lnTo>
                  <a:lnTo>
                    <a:pt x="822468" y="9577"/>
                  </a:lnTo>
                  <a:lnTo>
                    <a:pt x="856303" y="9548"/>
                  </a:lnTo>
                  <a:lnTo>
                    <a:pt x="899153" y="8473"/>
                  </a:lnTo>
                  <a:lnTo>
                    <a:pt x="938660" y="2981"/>
                  </a:lnTo>
                  <a:lnTo>
                    <a:pt x="9995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54"/>
            <p:cNvSpPr/>
            <p:nvPr>
              <p:custDataLst>
                <p:tags r:id="rId161"/>
              </p:custDataLst>
            </p:nvPr>
          </p:nvSpPr>
          <p:spPr>
            <a:xfrm>
              <a:off x="9354267" y="400638"/>
              <a:ext cx="91964" cy="107271"/>
            </a:xfrm>
            <a:custGeom>
              <a:avLst/>
              <a:gdLst/>
              <a:ahLst/>
              <a:cxnLst/>
              <a:rect l="0" t="0" r="0" b="0"/>
              <a:pathLst>
                <a:path w="91964" h="107271">
                  <a:moveTo>
                    <a:pt x="75483" y="8937"/>
                  </a:moveTo>
                  <a:lnTo>
                    <a:pt x="75483" y="8937"/>
                  </a:lnTo>
                  <a:lnTo>
                    <a:pt x="75483" y="3880"/>
                  </a:lnTo>
                  <a:lnTo>
                    <a:pt x="74425" y="2391"/>
                  </a:lnTo>
                  <a:lnTo>
                    <a:pt x="72661" y="1398"/>
                  </a:lnTo>
                  <a:lnTo>
                    <a:pt x="62299" y="0"/>
                  </a:lnTo>
                  <a:lnTo>
                    <a:pt x="51633" y="732"/>
                  </a:lnTo>
                  <a:lnTo>
                    <a:pt x="39836" y="4585"/>
                  </a:lnTo>
                  <a:lnTo>
                    <a:pt x="21294" y="17760"/>
                  </a:lnTo>
                  <a:lnTo>
                    <a:pt x="7451" y="40126"/>
                  </a:lnTo>
                  <a:lnTo>
                    <a:pt x="1702" y="56749"/>
                  </a:lnTo>
                  <a:lnTo>
                    <a:pt x="0" y="73433"/>
                  </a:lnTo>
                  <a:lnTo>
                    <a:pt x="4552" y="91782"/>
                  </a:lnTo>
                  <a:lnTo>
                    <a:pt x="15384" y="101496"/>
                  </a:lnTo>
                  <a:lnTo>
                    <a:pt x="22716" y="105568"/>
                  </a:lnTo>
                  <a:lnTo>
                    <a:pt x="39331" y="107270"/>
                  </a:lnTo>
                  <a:lnTo>
                    <a:pt x="56240" y="103441"/>
                  </a:lnTo>
                  <a:lnTo>
                    <a:pt x="70811" y="94683"/>
                  </a:lnTo>
                  <a:lnTo>
                    <a:pt x="81521" y="80913"/>
                  </a:lnTo>
                  <a:lnTo>
                    <a:pt x="88750" y="65268"/>
                  </a:lnTo>
                  <a:lnTo>
                    <a:pt x="91963" y="51259"/>
                  </a:lnTo>
                  <a:lnTo>
                    <a:pt x="90703" y="44560"/>
                  </a:lnTo>
                  <a:lnTo>
                    <a:pt x="77905" y="22317"/>
                  </a:lnTo>
                  <a:lnTo>
                    <a:pt x="56433" y="8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5"/>
            <p:cNvSpPr/>
            <p:nvPr>
              <p:custDataLst>
                <p:tags r:id="rId162"/>
              </p:custDataLst>
            </p:nvPr>
          </p:nvSpPr>
          <p:spPr>
            <a:xfrm>
              <a:off x="9202270" y="220952"/>
              <a:ext cx="113181" cy="302202"/>
            </a:xfrm>
            <a:custGeom>
              <a:avLst/>
              <a:gdLst/>
              <a:ahLst/>
              <a:cxnLst/>
              <a:rect l="0" t="0" r="0" b="0"/>
              <a:pathLst>
                <a:path w="113181" h="302202">
                  <a:moveTo>
                    <a:pt x="113180" y="45748"/>
                  </a:moveTo>
                  <a:lnTo>
                    <a:pt x="113180" y="45748"/>
                  </a:lnTo>
                  <a:lnTo>
                    <a:pt x="113180" y="32491"/>
                  </a:lnTo>
                  <a:lnTo>
                    <a:pt x="110358" y="26450"/>
                  </a:lnTo>
                  <a:lnTo>
                    <a:pt x="90790" y="4458"/>
                  </a:lnTo>
                  <a:lnTo>
                    <a:pt x="78888" y="939"/>
                  </a:lnTo>
                  <a:lnTo>
                    <a:pt x="71269" y="0"/>
                  </a:lnTo>
                  <a:lnTo>
                    <a:pt x="57159" y="4602"/>
                  </a:lnTo>
                  <a:lnTo>
                    <a:pt x="30853" y="24803"/>
                  </a:lnTo>
                  <a:lnTo>
                    <a:pt x="7390" y="54663"/>
                  </a:lnTo>
                  <a:lnTo>
                    <a:pt x="2663" y="64880"/>
                  </a:lnTo>
                  <a:lnTo>
                    <a:pt x="0" y="86694"/>
                  </a:lnTo>
                  <a:lnTo>
                    <a:pt x="4269" y="118323"/>
                  </a:lnTo>
                  <a:lnTo>
                    <a:pt x="12210" y="136565"/>
                  </a:lnTo>
                  <a:lnTo>
                    <a:pt x="34110" y="176594"/>
                  </a:lnTo>
                  <a:lnTo>
                    <a:pt x="76509" y="209612"/>
                  </a:lnTo>
                  <a:lnTo>
                    <a:pt x="97151" y="243047"/>
                  </a:lnTo>
                  <a:lnTo>
                    <a:pt x="98261" y="249247"/>
                  </a:lnTo>
                  <a:lnTo>
                    <a:pt x="96672" y="261781"/>
                  </a:lnTo>
                  <a:lnTo>
                    <a:pt x="84769" y="280737"/>
                  </a:lnTo>
                  <a:lnTo>
                    <a:pt x="62782" y="294703"/>
                  </a:lnTo>
                  <a:lnTo>
                    <a:pt x="35569" y="301299"/>
                  </a:lnTo>
                  <a:lnTo>
                    <a:pt x="26475" y="302201"/>
                  </a:lnTo>
                  <a:lnTo>
                    <a:pt x="24685" y="300325"/>
                  </a:lnTo>
                  <a:lnTo>
                    <a:pt x="24550" y="296958"/>
                  </a:lnTo>
                  <a:lnTo>
                    <a:pt x="27222" y="288630"/>
                  </a:lnTo>
                  <a:lnTo>
                    <a:pt x="36980" y="274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36"/>
          <p:cNvGrpSpPr/>
          <p:nvPr/>
        </p:nvGrpSpPr>
        <p:grpSpPr>
          <a:xfrm>
            <a:off x="9878748" y="129268"/>
            <a:ext cx="436828" cy="400226"/>
            <a:chOff x="9878748" y="129268"/>
            <a:chExt cx="436828" cy="400226"/>
          </a:xfrm>
        </p:grpSpPr>
        <p:sp>
          <p:nvSpPr>
            <p:cNvPr id="8" name="SMARTInkShape-256"/>
            <p:cNvSpPr/>
            <p:nvPr>
              <p:custDataLst>
                <p:tags r:id="rId155"/>
              </p:custDataLst>
            </p:nvPr>
          </p:nvSpPr>
          <p:spPr>
            <a:xfrm>
              <a:off x="10174023" y="362920"/>
              <a:ext cx="141553" cy="106633"/>
            </a:xfrm>
            <a:custGeom>
              <a:avLst/>
              <a:gdLst/>
              <a:ahLst/>
              <a:cxnLst/>
              <a:rect l="0" t="0" r="0" b="0"/>
              <a:pathLst>
                <a:path w="141553" h="106633">
                  <a:moveTo>
                    <a:pt x="8202" y="46655"/>
                  </a:moveTo>
                  <a:lnTo>
                    <a:pt x="8202" y="46655"/>
                  </a:lnTo>
                  <a:lnTo>
                    <a:pt x="8202" y="36542"/>
                  </a:lnTo>
                  <a:lnTo>
                    <a:pt x="5378" y="28755"/>
                  </a:lnTo>
                  <a:lnTo>
                    <a:pt x="3145" y="25196"/>
                  </a:lnTo>
                  <a:lnTo>
                    <a:pt x="0" y="10076"/>
                  </a:lnTo>
                  <a:lnTo>
                    <a:pt x="618" y="6394"/>
                  </a:lnTo>
                  <a:lnTo>
                    <a:pt x="2088" y="3939"/>
                  </a:lnTo>
                  <a:lnTo>
                    <a:pt x="4126" y="2303"/>
                  </a:lnTo>
                  <a:lnTo>
                    <a:pt x="9213" y="485"/>
                  </a:lnTo>
                  <a:lnTo>
                    <a:pt x="12051" y="0"/>
                  </a:lnTo>
                  <a:lnTo>
                    <a:pt x="26157" y="4374"/>
                  </a:lnTo>
                  <a:lnTo>
                    <a:pt x="34879" y="12341"/>
                  </a:lnTo>
                  <a:lnTo>
                    <a:pt x="45740" y="31549"/>
                  </a:lnTo>
                  <a:lnTo>
                    <a:pt x="49102" y="39759"/>
                  </a:lnTo>
                  <a:lnTo>
                    <a:pt x="50016" y="57349"/>
                  </a:lnTo>
                  <a:lnTo>
                    <a:pt x="45732" y="95296"/>
                  </a:lnTo>
                  <a:lnTo>
                    <a:pt x="41463" y="104609"/>
                  </a:lnTo>
                  <a:lnTo>
                    <a:pt x="39900" y="106458"/>
                  </a:lnTo>
                  <a:lnTo>
                    <a:pt x="38860" y="106632"/>
                  </a:lnTo>
                  <a:lnTo>
                    <a:pt x="38165" y="105690"/>
                  </a:lnTo>
                  <a:lnTo>
                    <a:pt x="42246" y="94250"/>
                  </a:lnTo>
                  <a:lnTo>
                    <a:pt x="66524" y="59363"/>
                  </a:lnTo>
                  <a:lnTo>
                    <a:pt x="104195" y="25210"/>
                  </a:lnTo>
                  <a:lnTo>
                    <a:pt x="109073" y="16663"/>
                  </a:lnTo>
                  <a:lnTo>
                    <a:pt x="113551" y="13960"/>
                  </a:lnTo>
                  <a:lnTo>
                    <a:pt x="141552" y="8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7"/>
            <p:cNvSpPr/>
            <p:nvPr>
              <p:custDataLst>
                <p:tags r:id="rId156"/>
              </p:custDataLst>
            </p:nvPr>
          </p:nvSpPr>
          <p:spPr>
            <a:xfrm>
              <a:off x="10022927" y="371983"/>
              <a:ext cx="149774" cy="94743"/>
            </a:xfrm>
            <a:custGeom>
              <a:avLst/>
              <a:gdLst/>
              <a:ahLst/>
              <a:cxnLst/>
              <a:rect l="0" t="0" r="0" b="0"/>
              <a:pathLst>
                <a:path w="149774" h="94743">
                  <a:moveTo>
                    <a:pt x="73573" y="18542"/>
                  </a:moveTo>
                  <a:lnTo>
                    <a:pt x="73573" y="18542"/>
                  </a:lnTo>
                  <a:lnTo>
                    <a:pt x="86830" y="18542"/>
                  </a:lnTo>
                  <a:lnTo>
                    <a:pt x="88760" y="17484"/>
                  </a:lnTo>
                  <a:lnTo>
                    <a:pt x="90049" y="15720"/>
                  </a:lnTo>
                  <a:lnTo>
                    <a:pt x="90908" y="13485"/>
                  </a:lnTo>
                  <a:lnTo>
                    <a:pt x="89361" y="10938"/>
                  </a:lnTo>
                  <a:lnTo>
                    <a:pt x="82001" y="5285"/>
                  </a:lnTo>
                  <a:lnTo>
                    <a:pt x="71014" y="1208"/>
                  </a:lnTo>
                  <a:lnTo>
                    <a:pt x="45887" y="0"/>
                  </a:lnTo>
                  <a:lnTo>
                    <a:pt x="29164" y="5362"/>
                  </a:lnTo>
                  <a:lnTo>
                    <a:pt x="21743" y="9756"/>
                  </a:lnTo>
                  <a:lnTo>
                    <a:pt x="10674" y="23104"/>
                  </a:lnTo>
                  <a:lnTo>
                    <a:pt x="1314" y="42824"/>
                  </a:lnTo>
                  <a:lnTo>
                    <a:pt x="0" y="47430"/>
                  </a:lnTo>
                  <a:lnTo>
                    <a:pt x="1363" y="58192"/>
                  </a:lnTo>
                  <a:lnTo>
                    <a:pt x="3208" y="64026"/>
                  </a:lnTo>
                  <a:lnTo>
                    <a:pt x="10902" y="73329"/>
                  </a:lnTo>
                  <a:lnTo>
                    <a:pt x="22975" y="82869"/>
                  </a:lnTo>
                  <a:lnTo>
                    <a:pt x="40236" y="74408"/>
                  </a:lnTo>
                  <a:lnTo>
                    <a:pt x="48175" y="67008"/>
                  </a:lnTo>
                  <a:lnTo>
                    <a:pt x="58325" y="53633"/>
                  </a:lnTo>
                  <a:lnTo>
                    <a:pt x="64327" y="50013"/>
                  </a:lnTo>
                  <a:lnTo>
                    <a:pt x="76803" y="47689"/>
                  </a:lnTo>
                  <a:lnTo>
                    <a:pt x="85944" y="53016"/>
                  </a:lnTo>
                  <a:lnTo>
                    <a:pt x="149773" y="9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8"/>
            <p:cNvSpPr/>
            <p:nvPr>
              <p:custDataLst>
                <p:tags r:id="rId157"/>
              </p:custDataLst>
            </p:nvPr>
          </p:nvSpPr>
          <p:spPr>
            <a:xfrm>
              <a:off x="9878748" y="400050"/>
              <a:ext cx="170128" cy="66676"/>
            </a:xfrm>
            <a:custGeom>
              <a:avLst/>
              <a:gdLst/>
              <a:ahLst/>
              <a:cxnLst/>
              <a:rect l="0" t="0" r="0" b="0"/>
              <a:pathLst>
                <a:path w="170128" h="66676">
                  <a:moveTo>
                    <a:pt x="8202" y="66675"/>
                  </a:moveTo>
                  <a:lnTo>
                    <a:pt x="8202" y="66675"/>
                  </a:lnTo>
                  <a:lnTo>
                    <a:pt x="0" y="50273"/>
                  </a:lnTo>
                  <a:lnTo>
                    <a:pt x="618" y="48332"/>
                  </a:lnTo>
                  <a:lnTo>
                    <a:pt x="4126" y="43353"/>
                  </a:lnTo>
                  <a:lnTo>
                    <a:pt x="46287" y="20891"/>
                  </a:lnTo>
                  <a:lnTo>
                    <a:pt x="66404" y="14577"/>
                  </a:lnTo>
                  <a:lnTo>
                    <a:pt x="108168" y="10523"/>
                  </a:lnTo>
                  <a:lnTo>
                    <a:pt x="1701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9"/>
            <p:cNvSpPr/>
            <p:nvPr>
              <p:custDataLst>
                <p:tags r:id="rId158"/>
              </p:custDataLst>
            </p:nvPr>
          </p:nvSpPr>
          <p:spPr>
            <a:xfrm>
              <a:off x="9925050" y="129268"/>
              <a:ext cx="123826" cy="400226"/>
            </a:xfrm>
            <a:custGeom>
              <a:avLst/>
              <a:gdLst/>
              <a:ahLst/>
              <a:cxnLst/>
              <a:rect l="0" t="0" r="0" b="0"/>
              <a:pathLst>
                <a:path w="123826" h="400226">
                  <a:moveTo>
                    <a:pt x="123825" y="32657"/>
                  </a:moveTo>
                  <a:lnTo>
                    <a:pt x="123825" y="32657"/>
                  </a:lnTo>
                  <a:lnTo>
                    <a:pt x="123825" y="22544"/>
                  </a:lnTo>
                  <a:lnTo>
                    <a:pt x="121001" y="14757"/>
                  </a:lnTo>
                  <a:lnTo>
                    <a:pt x="110568" y="1134"/>
                  </a:lnTo>
                  <a:lnTo>
                    <a:pt x="105463" y="0"/>
                  </a:lnTo>
                  <a:lnTo>
                    <a:pt x="91322" y="1562"/>
                  </a:lnTo>
                  <a:lnTo>
                    <a:pt x="77277" y="14251"/>
                  </a:lnTo>
                  <a:lnTo>
                    <a:pt x="51013" y="56891"/>
                  </a:lnTo>
                  <a:lnTo>
                    <a:pt x="34104" y="98474"/>
                  </a:lnTo>
                  <a:lnTo>
                    <a:pt x="26846" y="137263"/>
                  </a:lnTo>
                  <a:lnTo>
                    <a:pt x="20590" y="180555"/>
                  </a:lnTo>
                  <a:lnTo>
                    <a:pt x="18297" y="222268"/>
                  </a:lnTo>
                  <a:lnTo>
                    <a:pt x="11571" y="261081"/>
                  </a:lnTo>
                  <a:lnTo>
                    <a:pt x="10132" y="295424"/>
                  </a:lnTo>
                  <a:lnTo>
                    <a:pt x="9645" y="339267"/>
                  </a:lnTo>
                  <a:lnTo>
                    <a:pt x="9541" y="382498"/>
                  </a:lnTo>
                  <a:lnTo>
                    <a:pt x="8474" y="394517"/>
                  </a:lnTo>
                  <a:lnTo>
                    <a:pt x="6707" y="397722"/>
                  </a:lnTo>
                  <a:lnTo>
                    <a:pt x="4472" y="399859"/>
                  </a:lnTo>
                  <a:lnTo>
                    <a:pt x="2980" y="400225"/>
                  </a:lnTo>
                  <a:lnTo>
                    <a:pt x="1987" y="399410"/>
                  </a:lnTo>
                  <a:lnTo>
                    <a:pt x="884" y="395684"/>
                  </a:lnTo>
                  <a:lnTo>
                    <a:pt x="0" y="385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7"/>
          <p:cNvGrpSpPr/>
          <p:nvPr/>
        </p:nvGrpSpPr>
        <p:grpSpPr>
          <a:xfrm>
            <a:off x="7920969" y="1144867"/>
            <a:ext cx="203857" cy="1703109"/>
            <a:chOff x="7920969" y="1144867"/>
            <a:chExt cx="203857" cy="1703109"/>
          </a:xfrm>
        </p:grpSpPr>
        <p:sp>
          <p:nvSpPr>
            <p:cNvPr id="13" name="SMARTInkShape-260"/>
            <p:cNvSpPr/>
            <p:nvPr>
              <p:custDataLst>
                <p:tags r:id="rId149"/>
              </p:custDataLst>
            </p:nvPr>
          </p:nvSpPr>
          <p:spPr>
            <a:xfrm>
              <a:off x="7981950" y="26860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9525" y="41156"/>
                  </a:lnTo>
                  <a:lnTo>
                    <a:pt x="6703" y="81311"/>
                  </a:lnTo>
                  <a:lnTo>
                    <a:pt x="1325" y="120366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1"/>
            <p:cNvSpPr/>
            <p:nvPr>
              <p:custDataLst>
                <p:tags r:id="rId150"/>
              </p:custDataLst>
            </p:nvPr>
          </p:nvSpPr>
          <p:spPr>
            <a:xfrm>
              <a:off x="7972425" y="23812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13257" y="31571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2"/>
            <p:cNvSpPr/>
            <p:nvPr>
              <p:custDataLst>
                <p:tags r:id="rId151"/>
              </p:custDataLst>
            </p:nvPr>
          </p:nvSpPr>
          <p:spPr>
            <a:xfrm>
              <a:off x="8001000" y="1981708"/>
              <a:ext cx="123826" cy="94743"/>
            </a:xfrm>
            <a:custGeom>
              <a:avLst/>
              <a:gdLst/>
              <a:ahLst/>
              <a:cxnLst/>
              <a:rect l="0" t="0" r="0" b="0"/>
              <a:pathLst>
                <a:path w="123826" h="94743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5645" y="8181"/>
                  </a:lnTo>
                  <a:lnTo>
                    <a:pt x="15209" y="3354"/>
                  </a:lnTo>
                  <a:lnTo>
                    <a:pt x="39723" y="0"/>
                  </a:lnTo>
                  <a:lnTo>
                    <a:pt x="42357" y="1948"/>
                  </a:lnTo>
                  <a:lnTo>
                    <a:pt x="45284" y="9756"/>
                  </a:lnTo>
                  <a:lnTo>
                    <a:pt x="46931" y="20995"/>
                  </a:lnTo>
                  <a:lnTo>
                    <a:pt x="37306" y="41141"/>
                  </a:lnTo>
                  <a:lnTo>
                    <a:pt x="13898" y="78528"/>
                  </a:lnTo>
                  <a:lnTo>
                    <a:pt x="11468" y="86830"/>
                  </a:lnTo>
                  <a:lnTo>
                    <a:pt x="11879" y="89467"/>
                  </a:lnTo>
                  <a:lnTo>
                    <a:pt x="13211" y="91226"/>
                  </a:lnTo>
                  <a:lnTo>
                    <a:pt x="17513" y="93179"/>
                  </a:lnTo>
                  <a:lnTo>
                    <a:pt x="62312" y="94605"/>
                  </a:lnTo>
                  <a:lnTo>
                    <a:pt x="123825" y="9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3"/>
            <p:cNvSpPr/>
            <p:nvPr>
              <p:custDataLst>
                <p:tags r:id="rId152"/>
              </p:custDataLst>
            </p:nvPr>
          </p:nvSpPr>
          <p:spPr>
            <a:xfrm>
              <a:off x="7920969" y="1838844"/>
              <a:ext cx="64014" cy="178437"/>
            </a:xfrm>
            <a:custGeom>
              <a:avLst/>
              <a:gdLst/>
              <a:ahLst/>
              <a:cxnLst/>
              <a:rect l="0" t="0" r="0" b="0"/>
              <a:pathLst>
                <a:path w="64014" h="178437">
                  <a:moveTo>
                    <a:pt x="60981" y="28056"/>
                  </a:moveTo>
                  <a:lnTo>
                    <a:pt x="60981" y="28056"/>
                  </a:lnTo>
                  <a:lnTo>
                    <a:pt x="60981" y="13867"/>
                  </a:lnTo>
                  <a:lnTo>
                    <a:pt x="58159" y="8344"/>
                  </a:lnTo>
                  <a:lnTo>
                    <a:pt x="55925" y="5390"/>
                  </a:lnTo>
                  <a:lnTo>
                    <a:pt x="50620" y="2107"/>
                  </a:lnTo>
                  <a:lnTo>
                    <a:pt x="38861" y="259"/>
                  </a:lnTo>
                  <a:lnTo>
                    <a:pt x="33535" y="0"/>
                  </a:lnTo>
                  <a:lnTo>
                    <a:pt x="24793" y="2534"/>
                  </a:lnTo>
                  <a:lnTo>
                    <a:pt x="20980" y="4691"/>
                  </a:lnTo>
                  <a:lnTo>
                    <a:pt x="10558" y="17841"/>
                  </a:lnTo>
                  <a:lnTo>
                    <a:pt x="768" y="35142"/>
                  </a:lnTo>
                  <a:lnTo>
                    <a:pt x="0" y="50255"/>
                  </a:lnTo>
                  <a:lnTo>
                    <a:pt x="4246" y="66497"/>
                  </a:lnTo>
                  <a:lnTo>
                    <a:pt x="13188" y="80772"/>
                  </a:lnTo>
                  <a:lnTo>
                    <a:pt x="53749" y="123253"/>
                  </a:lnTo>
                  <a:lnTo>
                    <a:pt x="62353" y="133160"/>
                  </a:lnTo>
                  <a:lnTo>
                    <a:pt x="64013" y="138342"/>
                  </a:lnTo>
                  <a:lnTo>
                    <a:pt x="63034" y="149744"/>
                  </a:lnTo>
                  <a:lnTo>
                    <a:pt x="60233" y="154690"/>
                  </a:lnTo>
                  <a:lnTo>
                    <a:pt x="46173" y="170232"/>
                  </a:lnTo>
                  <a:lnTo>
                    <a:pt x="44760" y="173640"/>
                  </a:lnTo>
                  <a:lnTo>
                    <a:pt x="41699" y="175912"/>
                  </a:lnTo>
                  <a:lnTo>
                    <a:pt x="32656" y="178436"/>
                  </a:lnTo>
                  <a:lnTo>
                    <a:pt x="28339" y="178051"/>
                  </a:lnTo>
                  <a:lnTo>
                    <a:pt x="20720" y="174801"/>
                  </a:lnTo>
                  <a:lnTo>
                    <a:pt x="19324" y="172453"/>
                  </a:lnTo>
                  <a:lnTo>
                    <a:pt x="22881" y="161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4"/>
            <p:cNvSpPr/>
            <p:nvPr>
              <p:custDataLst>
                <p:tags r:id="rId153"/>
              </p:custDataLst>
            </p:nvPr>
          </p:nvSpPr>
          <p:spPr>
            <a:xfrm>
              <a:off x="8067675" y="1305318"/>
              <a:ext cx="19051" cy="132958"/>
            </a:xfrm>
            <a:custGeom>
              <a:avLst/>
              <a:gdLst/>
              <a:ahLst/>
              <a:cxnLst/>
              <a:rect l="0" t="0" r="0" b="0"/>
              <a:pathLst>
                <a:path w="19051" h="132958">
                  <a:moveTo>
                    <a:pt x="0" y="9132"/>
                  </a:moveTo>
                  <a:lnTo>
                    <a:pt x="0" y="9132"/>
                  </a:lnTo>
                  <a:lnTo>
                    <a:pt x="18265" y="0"/>
                  </a:lnTo>
                  <a:lnTo>
                    <a:pt x="19020" y="43862"/>
                  </a:lnTo>
                  <a:lnTo>
                    <a:pt x="19044" y="84666"/>
                  </a:lnTo>
                  <a:lnTo>
                    <a:pt x="19050" y="132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65"/>
            <p:cNvSpPr/>
            <p:nvPr>
              <p:custDataLst>
                <p:tags r:id="rId154"/>
              </p:custDataLst>
            </p:nvPr>
          </p:nvSpPr>
          <p:spPr>
            <a:xfrm>
              <a:off x="7944858" y="1144867"/>
              <a:ext cx="66844" cy="197206"/>
            </a:xfrm>
            <a:custGeom>
              <a:avLst/>
              <a:gdLst/>
              <a:ahLst/>
              <a:cxnLst/>
              <a:rect l="0" t="0" r="0" b="0"/>
              <a:pathLst>
                <a:path w="66844" h="197206">
                  <a:moveTo>
                    <a:pt x="56142" y="36233"/>
                  </a:moveTo>
                  <a:lnTo>
                    <a:pt x="56142" y="36233"/>
                  </a:lnTo>
                  <a:lnTo>
                    <a:pt x="61198" y="31177"/>
                  </a:lnTo>
                  <a:lnTo>
                    <a:pt x="63680" y="25872"/>
                  </a:lnTo>
                  <a:lnTo>
                    <a:pt x="65274" y="13843"/>
                  </a:lnTo>
                  <a:lnTo>
                    <a:pt x="62670" y="7584"/>
                  </a:lnTo>
                  <a:lnTo>
                    <a:pt x="57432" y="0"/>
                  </a:lnTo>
                  <a:lnTo>
                    <a:pt x="41355" y="3743"/>
                  </a:lnTo>
                  <a:lnTo>
                    <a:pt x="26596" y="11554"/>
                  </a:lnTo>
                  <a:lnTo>
                    <a:pt x="10463" y="30685"/>
                  </a:lnTo>
                  <a:lnTo>
                    <a:pt x="4090" y="47525"/>
                  </a:lnTo>
                  <a:lnTo>
                    <a:pt x="0" y="79151"/>
                  </a:lnTo>
                  <a:lnTo>
                    <a:pt x="5084" y="92702"/>
                  </a:lnTo>
                  <a:lnTo>
                    <a:pt x="14203" y="109409"/>
                  </a:lnTo>
                  <a:lnTo>
                    <a:pt x="15482" y="113592"/>
                  </a:lnTo>
                  <a:lnTo>
                    <a:pt x="22549" y="121062"/>
                  </a:lnTo>
                  <a:lnTo>
                    <a:pt x="62756" y="152332"/>
                  </a:lnTo>
                  <a:lnTo>
                    <a:pt x="65843" y="155966"/>
                  </a:lnTo>
                  <a:lnTo>
                    <a:pt x="66843" y="159446"/>
                  </a:lnTo>
                  <a:lnTo>
                    <a:pt x="66451" y="162825"/>
                  </a:lnTo>
                  <a:lnTo>
                    <a:pt x="63194" y="169402"/>
                  </a:lnTo>
                  <a:lnTo>
                    <a:pt x="49466" y="190922"/>
                  </a:lnTo>
                  <a:lnTo>
                    <a:pt x="43297" y="194942"/>
                  </a:lnTo>
                  <a:lnTo>
                    <a:pt x="28817" y="197205"/>
                  </a:lnTo>
                  <a:lnTo>
                    <a:pt x="25227" y="196464"/>
                  </a:lnTo>
                  <a:lnTo>
                    <a:pt x="22832" y="194912"/>
                  </a:lnTo>
                  <a:lnTo>
                    <a:pt x="18042" y="188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266"/>
          <p:cNvSpPr/>
          <p:nvPr>
            <p:custDataLst>
              <p:tags r:id="rId2"/>
            </p:custDataLst>
          </p:nvPr>
        </p:nvSpPr>
        <p:spPr>
          <a:xfrm>
            <a:off x="8010525" y="3352800"/>
            <a:ext cx="9526" cy="180976"/>
          </a:xfrm>
          <a:custGeom>
            <a:avLst/>
            <a:gdLst/>
            <a:ahLst/>
            <a:cxnLst/>
            <a:rect l="0" t="0" r="0" b="0"/>
            <a:pathLst>
              <a:path w="9526" h="180976">
                <a:moveTo>
                  <a:pt x="9525" y="0"/>
                </a:moveTo>
                <a:lnTo>
                  <a:pt x="9525" y="0"/>
                </a:lnTo>
                <a:lnTo>
                  <a:pt x="9525" y="39550"/>
                </a:lnTo>
                <a:lnTo>
                  <a:pt x="6703" y="86155"/>
                </a:lnTo>
                <a:lnTo>
                  <a:pt x="1987" y="125011"/>
                </a:lnTo>
                <a:lnTo>
                  <a:pt x="0" y="1809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39"/>
          <p:cNvGrpSpPr/>
          <p:nvPr/>
        </p:nvGrpSpPr>
        <p:grpSpPr>
          <a:xfrm>
            <a:off x="8800099" y="1033727"/>
            <a:ext cx="582027" cy="372465"/>
            <a:chOff x="8800099" y="1033727"/>
            <a:chExt cx="582027" cy="372465"/>
          </a:xfrm>
        </p:grpSpPr>
        <p:sp>
          <p:nvSpPr>
            <p:cNvPr id="21" name="SMARTInkShape-267"/>
            <p:cNvSpPr/>
            <p:nvPr>
              <p:custDataLst>
                <p:tags r:id="rId144"/>
              </p:custDataLst>
            </p:nvPr>
          </p:nvSpPr>
          <p:spPr>
            <a:xfrm>
              <a:off x="9305925" y="13239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16401" y="9525"/>
                  </a:lnTo>
                  <a:lnTo>
                    <a:pt x="39424" y="19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8"/>
            <p:cNvSpPr/>
            <p:nvPr>
              <p:custDataLst>
                <p:tags r:id="rId145"/>
              </p:custDataLst>
            </p:nvPr>
          </p:nvSpPr>
          <p:spPr>
            <a:xfrm>
              <a:off x="9153525" y="12763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1" y="2117"/>
                  </a:lnTo>
                  <a:lnTo>
                    <a:pt x="15077" y="5644"/>
                  </a:lnTo>
                  <a:lnTo>
                    <a:pt x="18266" y="26515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9"/>
            <p:cNvSpPr/>
            <p:nvPr>
              <p:custDataLst>
                <p:tags r:id="rId146"/>
              </p:custDataLst>
            </p:nvPr>
          </p:nvSpPr>
          <p:spPr>
            <a:xfrm>
              <a:off x="9001125" y="1182424"/>
              <a:ext cx="114301" cy="160602"/>
            </a:xfrm>
            <a:custGeom>
              <a:avLst/>
              <a:gdLst/>
              <a:ahLst/>
              <a:cxnLst/>
              <a:rect l="0" t="0" r="0" b="0"/>
              <a:pathLst>
                <a:path w="114301" h="160602">
                  <a:moveTo>
                    <a:pt x="114300" y="8201"/>
                  </a:moveTo>
                  <a:lnTo>
                    <a:pt x="114300" y="8201"/>
                  </a:lnTo>
                  <a:lnTo>
                    <a:pt x="109243" y="3145"/>
                  </a:lnTo>
                  <a:lnTo>
                    <a:pt x="103939" y="662"/>
                  </a:lnTo>
                  <a:lnTo>
                    <a:pt x="101043" y="0"/>
                  </a:lnTo>
                  <a:lnTo>
                    <a:pt x="99113" y="617"/>
                  </a:lnTo>
                  <a:lnTo>
                    <a:pt x="97824" y="2087"/>
                  </a:lnTo>
                  <a:lnTo>
                    <a:pt x="96965" y="4125"/>
                  </a:lnTo>
                  <a:lnTo>
                    <a:pt x="80398" y="25565"/>
                  </a:lnTo>
                  <a:lnTo>
                    <a:pt x="68090" y="57054"/>
                  </a:lnTo>
                  <a:lnTo>
                    <a:pt x="54629" y="77474"/>
                  </a:lnTo>
                  <a:lnTo>
                    <a:pt x="33031" y="123705"/>
                  </a:lnTo>
                  <a:lnTo>
                    <a:pt x="16372" y="148258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0"/>
            <p:cNvSpPr/>
            <p:nvPr>
              <p:custDataLst>
                <p:tags r:id="rId147"/>
              </p:custDataLst>
            </p:nvPr>
          </p:nvSpPr>
          <p:spPr>
            <a:xfrm>
              <a:off x="9001125" y="1190625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9659" y="52982"/>
                  </a:lnTo>
                  <a:lnTo>
                    <a:pt x="62495" y="100463"/>
                  </a:lnTo>
                  <a:lnTo>
                    <a:pt x="72727" y="115962"/>
                  </a:lnTo>
                  <a:lnTo>
                    <a:pt x="8572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1"/>
            <p:cNvSpPr/>
            <p:nvPr>
              <p:custDataLst>
                <p:tags r:id="rId148"/>
              </p:custDataLst>
            </p:nvPr>
          </p:nvSpPr>
          <p:spPr>
            <a:xfrm>
              <a:off x="8800099" y="1033727"/>
              <a:ext cx="86727" cy="372465"/>
            </a:xfrm>
            <a:custGeom>
              <a:avLst/>
              <a:gdLst/>
              <a:ahLst/>
              <a:cxnLst/>
              <a:rect l="0" t="0" r="0" b="0"/>
              <a:pathLst>
                <a:path w="86727" h="372465">
                  <a:moveTo>
                    <a:pt x="86726" y="42598"/>
                  </a:moveTo>
                  <a:lnTo>
                    <a:pt x="86726" y="42598"/>
                  </a:lnTo>
                  <a:lnTo>
                    <a:pt x="73469" y="29341"/>
                  </a:lnTo>
                  <a:lnTo>
                    <a:pt x="72597" y="26351"/>
                  </a:lnTo>
                  <a:lnTo>
                    <a:pt x="73073" y="23300"/>
                  </a:lnTo>
                  <a:lnTo>
                    <a:pt x="76386" y="15855"/>
                  </a:lnTo>
                  <a:lnTo>
                    <a:pt x="76959" y="9509"/>
                  </a:lnTo>
                  <a:lnTo>
                    <a:pt x="74271" y="3903"/>
                  </a:lnTo>
                  <a:lnTo>
                    <a:pt x="72073" y="926"/>
                  </a:lnTo>
                  <a:lnTo>
                    <a:pt x="68491" y="0"/>
                  </a:lnTo>
                  <a:lnTo>
                    <a:pt x="58865" y="1794"/>
                  </a:lnTo>
                  <a:lnTo>
                    <a:pt x="36490" y="13810"/>
                  </a:lnTo>
                  <a:lnTo>
                    <a:pt x="19866" y="30775"/>
                  </a:lnTo>
                  <a:lnTo>
                    <a:pt x="3181" y="54264"/>
                  </a:lnTo>
                  <a:lnTo>
                    <a:pt x="337" y="62017"/>
                  </a:lnTo>
                  <a:lnTo>
                    <a:pt x="0" y="76276"/>
                  </a:lnTo>
                  <a:lnTo>
                    <a:pt x="10817" y="101260"/>
                  </a:lnTo>
                  <a:lnTo>
                    <a:pt x="54101" y="143719"/>
                  </a:lnTo>
                  <a:lnTo>
                    <a:pt x="78798" y="168071"/>
                  </a:lnTo>
                  <a:lnTo>
                    <a:pt x="80381" y="173872"/>
                  </a:lnTo>
                  <a:lnTo>
                    <a:pt x="79321" y="188784"/>
                  </a:lnTo>
                  <a:lnTo>
                    <a:pt x="72773" y="209973"/>
                  </a:lnTo>
                  <a:lnTo>
                    <a:pt x="46666" y="243837"/>
                  </a:lnTo>
                  <a:lnTo>
                    <a:pt x="36818" y="248454"/>
                  </a:lnTo>
                  <a:lnTo>
                    <a:pt x="23363" y="251418"/>
                  </a:lnTo>
                  <a:lnTo>
                    <a:pt x="22259" y="252720"/>
                  </a:lnTo>
                  <a:lnTo>
                    <a:pt x="21033" y="256988"/>
                  </a:lnTo>
                  <a:lnTo>
                    <a:pt x="28338" y="282720"/>
                  </a:lnTo>
                  <a:lnTo>
                    <a:pt x="16210" y="329359"/>
                  </a:lnTo>
                  <a:lnTo>
                    <a:pt x="11025" y="364128"/>
                  </a:lnTo>
                  <a:lnTo>
                    <a:pt x="14034" y="368077"/>
                  </a:lnTo>
                  <a:lnTo>
                    <a:pt x="25844" y="372464"/>
                  </a:lnTo>
                  <a:lnTo>
                    <a:pt x="77201" y="366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0"/>
          <p:cNvGrpSpPr/>
          <p:nvPr/>
        </p:nvGrpSpPr>
        <p:grpSpPr>
          <a:xfrm>
            <a:off x="9953625" y="1095999"/>
            <a:ext cx="780487" cy="332752"/>
            <a:chOff x="9953625" y="1095999"/>
            <a:chExt cx="780487" cy="332752"/>
          </a:xfrm>
        </p:grpSpPr>
        <p:sp>
          <p:nvSpPr>
            <p:cNvPr id="27" name="SMARTInkShape-272"/>
            <p:cNvSpPr/>
            <p:nvPr>
              <p:custDataLst>
                <p:tags r:id="rId139"/>
              </p:custDataLst>
            </p:nvPr>
          </p:nvSpPr>
          <p:spPr>
            <a:xfrm>
              <a:off x="10668000" y="1095999"/>
              <a:ext cx="66112" cy="332752"/>
            </a:xfrm>
            <a:custGeom>
              <a:avLst/>
              <a:gdLst/>
              <a:ahLst/>
              <a:cxnLst/>
              <a:rect l="0" t="0" r="0" b="0"/>
              <a:pathLst>
                <a:path w="66112" h="332752">
                  <a:moveTo>
                    <a:pt x="9525" y="27951"/>
                  </a:moveTo>
                  <a:lnTo>
                    <a:pt x="9525" y="27951"/>
                  </a:lnTo>
                  <a:lnTo>
                    <a:pt x="26860" y="1485"/>
                  </a:lnTo>
                  <a:lnTo>
                    <a:pt x="38178" y="0"/>
                  </a:lnTo>
                  <a:lnTo>
                    <a:pt x="41328" y="851"/>
                  </a:lnTo>
                  <a:lnTo>
                    <a:pt x="43427" y="2476"/>
                  </a:lnTo>
                  <a:lnTo>
                    <a:pt x="51852" y="17745"/>
                  </a:lnTo>
                  <a:lnTo>
                    <a:pt x="52561" y="23263"/>
                  </a:lnTo>
                  <a:lnTo>
                    <a:pt x="46082" y="60905"/>
                  </a:lnTo>
                  <a:lnTo>
                    <a:pt x="22786" y="105398"/>
                  </a:lnTo>
                  <a:lnTo>
                    <a:pt x="16125" y="114583"/>
                  </a:lnTo>
                  <a:lnTo>
                    <a:pt x="14984" y="118514"/>
                  </a:lnTo>
                  <a:lnTo>
                    <a:pt x="15280" y="122193"/>
                  </a:lnTo>
                  <a:lnTo>
                    <a:pt x="17933" y="132427"/>
                  </a:lnTo>
                  <a:lnTo>
                    <a:pt x="18305" y="135702"/>
                  </a:lnTo>
                  <a:lnTo>
                    <a:pt x="47255" y="180591"/>
                  </a:lnTo>
                  <a:lnTo>
                    <a:pt x="62392" y="217620"/>
                  </a:lnTo>
                  <a:lnTo>
                    <a:pt x="66111" y="249843"/>
                  </a:lnTo>
                  <a:lnTo>
                    <a:pt x="61451" y="271379"/>
                  </a:lnTo>
                  <a:lnTo>
                    <a:pt x="36069" y="310434"/>
                  </a:lnTo>
                  <a:lnTo>
                    <a:pt x="23440" y="320363"/>
                  </a:lnTo>
                  <a:lnTo>
                    <a:pt x="0" y="332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3"/>
            <p:cNvSpPr/>
            <p:nvPr>
              <p:custDataLst>
                <p:tags r:id="rId140"/>
              </p:custDataLst>
            </p:nvPr>
          </p:nvSpPr>
          <p:spPr>
            <a:xfrm>
              <a:off x="10477500" y="1326230"/>
              <a:ext cx="85726" cy="54896"/>
            </a:xfrm>
            <a:custGeom>
              <a:avLst/>
              <a:gdLst/>
              <a:ahLst/>
              <a:cxnLst/>
              <a:rect l="0" t="0" r="0" b="0"/>
              <a:pathLst>
                <a:path w="85726" h="54896">
                  <a:moveTo>
                    <a:pt x="0" y="16795"/>
                  </a:moveTo>
                  <a:lnTo>
                    <a:pt x="0" y="16795"/>
                  </a:lnTo>
                  <a:lnTo>
                    <a:pt x="9134" y="16795"/>
                  </a:lnTo>
                  <a:lnTo>
                    <a:pt x="2901" y="24399"/>
                  </a:lnTo>
                  <a:lnTo>
                    <a:pt x="860" y="33042"/>
                  </a:lnTo>
                  <a:lnTo>
                    <a:pt x="114" y="43538"/>
                  </a:lnTo>
                  <a:lnTo>
                    <a:pt x="34" y="39771"/>
                  </a:lnTo>
                  <a:lnTo>
                    <a:pt x="2837" y="34768"/>
                  </a:lnTo>
                  <a:lnTo>
                    <a:pt x="22120" y="9161"/>
                  </a:lnTo>
                  <a:lnTo>
                    <a:pt x="34944" y="0"/>
                  </a:lnTo>
                  <a:lnTo>
                    <a:pt x="42342" y="1570"/>
                  </a:lnTo>
                  <a:lnTo>
                    <a:pt x="55584" y="8403"/>
                  </a:lnTo>
                  <a:lnTo>
                    <a:pt x="62803" y="15182"/>
                  </a:lnTo>
                  <a:lnTo>
                    <a:pt x="85725" y="54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4"/>
            <p:cNvSpPr/>
            <p:nvPr>
              <p:custDataLst>
                <p:tags r:id="rId141"/>
              </p:custDataLst>
            </p:nvPr>
          </p:nvSpPr>
          <p:spPr>
            <a:xfrm>
              <a:off x="10325100" y="1186893"/>
              <a:ext cx="152401" cy="175183"/>
            </a:xfrm>
            <a:custGeom>
              <a:avLst/>
              <a:gdLst/>
              <a:ahLst/>
              <a:cxnLst/>
              <a:rect l="0" t="0" r="0" b="0"/>
              <a:pathLst>
                <a:path w="152401" h="175183">
                  <a:moveTo>
                    <a:pt x="152400" y="13257"/>
                  </a:moveTo>
                  <a:lnTo>
                    <a:pt x="152400" y="13257"/>
                  </a:lnTo>
                  <a:lnTo>
                    <a:pt x="152400" y="8201"/>
                  </a:lnTo>
                  <a:lnTo>
                    <a:pt x="149576" y="2896"/>
                  </a:lnTo>
                  <a:lnTo>
                    <a:pt x="147343" y="0"/>
                  </a:lnTo>
                  <a:lnTo>
                    <a:pt x="143737" y="185"/>
                  </a:lnTo>
                  <a:lnTo>
                    <a:pt x="100681" y="26159"/>
                  </a:lnTo>
                  <a:lnTo>
                    <a:pt x="84965" y="38041"/>
                  </a:lnTo>
                  <a:lnTo>
                    <a:pt x="38240" y="84240"/>
                  </a:lnTo>
                  <a:lnTo>
                    <a:pt x="21914" y="109783"/>
                  </a:lnTo>
                  <a:lnTo>
                    <a:pt x="0" y="175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5"/>
            <p:cNvSpPr/>
            <p:nvPr>
              <p:custDataLst>
                <p:tags r:id="rId142"/>
              </p:custDataLst>
            </p:nvPr>
          </p:nvSpPr>
          <p:spPr>
            <a:xfrm>
              <a:off x="10296525" y="1171575"/>
              <a:ext cx="114301" cy="161926"/>
            </a:xfrm>
            <a:custGeom>
              <a:avLst/>
              <a:gdLst/>
              <a:ahLst/>
              <a:cxnLst/>
              <a:rect l="0" t="0" r="0" b="0"/>
              <a:pathLst>
                <a:path w="114301" h="161926">
                  <a:moveTo>
                    <a:pt x="0" y="0"/>
                  </a:moveTo>
                  <a:lnTo>
                    <a:pt x="0" y="0"/>
                  </a:lnTo>
                  <a:lnTo>
                    <a:pt x="22389" y="0"/>
                  </a:lnTo>
                  <a:lnTo>
                    <a:pt x="31471" y="11289"/>
                  </a:lnTo>
                  <a:lnTo>
                    <a:pt x="59647" y="56324"/>
                  </a:lnTo>
                  <a:lnTo>
                    <a:pt x="78869" y="96605"/>
                  </a:lnTo>
                  <a:lnTo>
                    <a:pt x="98382" y="142406"/>
                  </a:lnTo>
                  <a:lnTo>
                    <a:pt x="11430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6"/>
            <p:cNvSpPr/>
            <p:nvPr>
              <p:custDataLst>
                <p:tags r:id="rId143"/>
              </p:custDataLst>
            </p:nvPr>
          </p:nvSpPr>
          <p:spPr>
            <a:xfrm>
              <a:off x="9953625" y="13335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1"/>
          <p:cNvGrpSpPr/>
          <p:nvPr/>
        </p:nvGrpSpPr>
        <p:grpSpPr>
          <a:xfrm>
            <a:off x="8811722" y="1838510"/>
            <a:ext cx="656129" cy="323666"/>
            <a:chOff x="8811722" y="1838510"/>
            <a:chExt cx="656129" cy="323666"/>
          </a:xfrm>
        </p:grpSpPr>
        <p:sp>
          <p:nvSpPr>
            <p:cNvPr id="33" name="SMARTInkShape-277"/>
            <p:cNvSpPr/>
            <p:nvPr>
              <p:custDataLst>
                <p:tags r:id="rId134"/>
              </p:custDataLst>
            </p:nvPr>
          </p:nvSpPr>
          <p:spPr>
            <a:xfrm>
              <a:off x="9401175" y="21336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8"/>
            <p:cNvSpPr/>
            <p:nvPr>
              <p:custDataLst>
                <p:tags r:id="rId135"/>
              </p:custDataLst>
            </p:nvPr>
          </p:nvSpPr>
          <p:spPr>
            <a:xfrm>
              <a:off x="9191625" y="20955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9"/>
            <p:cNvSpPr/>
            <p:nvPr>
              <p:custDataLst>
                <p:tags r:id="rId136"/>
              </p:custDataLst>
            </p:nvPr>
          </p:nvSpPr>
          <p:spPr>
            <a:xfrm>
              <a:off x="9087133" y="1901179"/>
              <a:ext cx="65069" cy="194322"/>
            </a:xfrm>
            <a:custGeom>
              <a:avLst/>
              <a:gdLst/>
              <a:ahLst/>
              <a:cxnLst/>
              <a:rect l="0" t="0" r="0" b="0"/>
              <a:pathLst>
                <a:path w="65069" h="194322">
                  <a:moveTo>
                    <a:pt x="56867" y="41921"/>
                  </a:moveTo>
                  <a:lnTo>
                    <a:pt x="56867" y="41921"/>
                  </a:lnTo>
                  <a:lnTo>
                    <a:pt x="57925" y="21225"/>
                  </a:lnTo>
                  <a:lnTo>
                    <a:pt x="65068" y="1266"/>
                  </a:lnTo>
                  <a:lnTo>
                    <a:pt x="64452" y="0"/>
                  </a:lnTo>
                  <a:lnTo>
                    <a:pt x="62981" y="216"/>
                  </a:lnTo>
                  <a:lnTo>
                    <a:pt x="58075" y="3109"/>
                  </a:lnTo>
                  <a:lnTo>
                    <a:pt x="39125" y="34811"/>
                  </a:lnTo>
                  <a:lnTo>
                    <a:pt x="21056" y="80339"/>
                  </a:lnTo>
                  <a:lnTo>
                    <a:pt x="4559" y="115361"/>
                  </a:lnTo>
                  <a:lnTo>
                    <a:pt x="142" y="160695"/>
                  </a:lnTo>
                  <a:lnTo>
                    <a:pt x="0" y="165554"/>
                  </a:lnTo>
                  <a:lnTo>
                    <a:pt x="964" y="168793"/>
                  </a:lnTo>
                  <a:lnTo>
                    <a:pt x="2666" y="170952"/>
                  </a:lnTo>
                  <a:lnTo>
                    <a:pt x="4858" y="172392"/>
                  </a:lnTo>
                  <a:lnTo>
                    <a:pt x="28292" y="194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0"/>
            <p:cNvSpPr/>
            <p:nvPr>
              <p:custDataLst>
                <p:tags r:id="rId137"/>
              </p:custDataLst>
            </p:nvPr>
          </p:nvSpPr>
          <p:spPr>
            <a:xfrm>
              <a:off x="9011974" y="1897584"/>
              <a:ext cx="84402" cy="93142"/>
            </a:xfrm>
            <a:custGeom>
              <a:avLst/>
              <a:gdLst/>
              <a:ahLst/>
              <a:cxnLst/>
              <a:rect l="0" t="0" r="0" b="0"/>
              <a:pathLst>
                <a:path w="84402" h="93142">
                  <a:moveTo>
                    <a:pt x="8201" y="26466"/>
                  </a:moveTo>
                  <a:lnTo>
                    <a:pt x="8201" y="26466"/>
                  </a:lnTo>
                  <a:lnTo>
                    <a:pt x="661" y="8566"/>
                  </a:lnTo>
                  <a:lnTo>
                    <a:pt x="0" y="5008"/>
                  </a:lnTo>
                  <a:lnTo>
                    <a:pt x="616" y="2635"/>
                  </a:lnTo>
                  <a:lnTo>
                    <a:pt x="2087" y="1054"/>
                  </a:lnTo>
                  <a:lnTo>
                    <a:pt x="4125" y="0"/>
                  </a:lnTo>
                  <a:lnTo>
                    <a:pt x="6542" y="355"/>
                  </a:lnTo>
                  <a:lnTo>
                    <a:pt x="12050" y="3572"/>
                  </a:lnTo>
                  <a:lnTo>
                    <a:pt x="49888" y="48327"/>
                  </a:lnTo>
                  <a:lnTo>
                    <a:pt x="78949" y="79155"/>
                  </a:lnTo>
                  <a:lnTo>
                    <a:pt x="84401" y="93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1"/>
            <p:cNvSpPr/>
            <p:nvPr>
              <p:custDataLst>
                <p:tags r:id="rId138"/>
              </p:custDataLst>
            </p:nvPr>
          </p:nvSpPr>
          <p:spPr>
            <a:xfrm>
              <a:off x="8811722" y="1838510"/>
              <a:ext cx="65579" cy="323666"/>
            </a:xfrm>
            <a:custGeom>
              <a:avLst/>
              <a:gdLst/>
              <a:ahLst/>
              <a:cxnLst/>
              <a:rect l="0" t="0" r="0" b="0"/>
              <a:pathLst>
                <a:path w="65579" h="323666">
                  <a:moveTo>
                    <a:pt x="65578" y="28390"/>
                  </a:moveTo>
                  <a:lnTo>
                    <a:pt x="65578" y="28390"/>
                  </a:lnTo>
                  <a:lnTo>
                    <a:pt x="65578" y="1924"/>
                  </a:lnTo>
                  <a:lnTo>
                    <a:pt x="59934" y="752"/>
                  </a:lnTo>
                  <a:lnTo>
                    <a:pt x="49177" y="0"/>
                  </a:lnTo>
                  <a:lnTo>
                    <a:pt x="25302" y="29491"/>
                  </a:lnTo>
                  <a:lnTo>
                    <a:pt x="21219" y="42638"/>
                  </a:lnTo>
                  <a:lnTo>
                    <a:pt x="20462" y="58006"/>
                  </a:lnTo>
                  <a:lnTo>
                    <a:pt x="23654" y="71891"/>
                  </a:lnTo>
                  <a:lnTo>
                    <a:pt x="50846" y="116064"/>
                  </a:lnTo>
                  <a:lnTo>
                    <a:pt x="59030" y="126623"/>
                  </a:lnTo>
                  <a:lnTo>
                    <a:pt x="62669" y="134844"/>
                  </a:lnTo>
                  <a:lnTo>
                    <a:pt x="64715" y="150478"/>
                  </a:lnTo>
                  <a:lnTo>
                    <a:pt x="60266" y="168516"/>
                  </a:lnTo>
                  <a:lnTo>
                    <a:pt x="41676" y="193574"/>
                  </a:lnTo>
                  <a:lnTo>
                    <a:pt x="4450" y="235123"/>
                  </a:lnTo>
                  <a:lnTo>
                    <a:pt x="1369" y="244096"/>
                  </a:lnTo>
                  <a:lnTo>
                    <a:pt x="0" y="255140"/>
                  </a:lnTo>
                  <a:lnTo>
                    <a:pt x="4283" y="278314"/>
                  </a:lnTo>
                  <a:lnTo>
                    <a:pt x="12257" y="295176"/>
                  </a:lnTo>
                  <a:lnTo>
                    <a:pt x="26378" y="311931"/>
                  </a:lnTo>
                  <a:lnTo>
                    <a:pt x="37925" y="318450"/>
                  </a:lnTo>
                  <a:lnTo>
                    <a:pt x="65578" y="323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2"/>
          <p:cNvGrpSpPr/>
          <p:nvPr/>
        </p:nvGrpSpPr>
        <p:grpSpPr>
          <a:xfrm>
            <a:off x="9705975" y="2133600"/>
            <a:ext cx="310289" cy="42706"/>
            <a:chOff x="9705975" y="2133600"/>
            <a:chExt cx="310289" cy="42706"/>
          </a:xfrm>
        </p:grpSpPr>
        <p:sp>
          <p:nvSpPr>
            <p:cNvPr id="39" name="SMARTInkShape-282"/>
            <p:cNvSpPr/>
            <p:nvPr>
              <p:custDataLst>
                <p:tags r:id="rId132"/>
              </p:custDataLst>
            </p:nvPr>
          </p:nvSpPr>
          <p:spPr>
            <a:xfrm>
              <a:off x="10010775" y="2162175"/>
              <a:ext cx="5489" cy="14131"/>
            </a:xfrm>
            <a:custGeom>
              <a:avLst/>
              <a:gdLst/>
              <a:ahLst/>
              <a:cxnLst/>
              <a:rect l="0" t="0" r="0" b="0"/>
              <a:pathLst>
                <a:path w="5489" h="1413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4" y="10361"/>
                  </a:lnTo>
                  <a:lnTo>
                    <a:pt x="5488" y="1413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3"/>
            <p:cNvSpPr/>
            <p:nvPr>
              <p:custDataLst>
                <p:tags r:id="rId133"/>
              </p:custDataLst>
            </p:nvPr>
          </p:nvSpPr>
          <p:spPr>
            <a:xfrm>
              <a:off x="9705975" y="2133600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4527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4"/>
          <p:cNvGrpSpPr/>
          <p:nvPr/>
        </p:nvGrpSpPr>
        <p:grpSpPr>
          <a:xfrm>
            <a:off x="10315610" y="1915849"/>
            <a:ext cx="447456" cy="417777"/>
            <a:chOff x="10315610" y="1915849"/>
            <a:chExt cx="447456" cy="417777"/>
          </a:xfrm>
        </p:grpSpPr>
        <p:sp>
          <p:nvSpPr>
            <p:cNvPr id="42" name="SMARTInkShape-284"/>
            <p:cNvSpPr/>
            <p:nvPr>
              <p:custDataLst>
                <p:tags r:id="rId128"/>
              </p:custDataLst>
            </p:nvPr>
          </p:nvSpPr>
          <p:spPr>
            <a:xfrm>
              <a:off x="10315610" y="1962150"/>
              <a:ext cx="95216" cy="114301"/>
            </a:xfrm>
            <a:custGeom>
              <a:avLst/>
              <a:gdLst/>
              <a:ahLst/>
              <a:cxnLst/>
              <a:rect l="0" t="0" r="0" b="0"/>
              <a:pathLst>
                <a:path w="95216" h="114301">
                  <a:moveTo>
                    <a:pt x="9490" y="0"/>
                  </a:moveTo>
                  <a:lnTo>
                    <a:pt x="9490" y="0"/>
                  </a:lnTo>
                  <a:lnTo>
                    <a:pt x="0" y="0"/>
                  </a:lnTo>
                  <a:lnTo>
                    <a:pt x="8168" y="0"/>
                  </a:lnTo>
                  <a:lnTo>
                    <a:pt x="8609" y="1058"/>
                  </a:lnTo>
                  <a:lnTo>
                    <a:pt x="9099" y="5056"/>
                  </a:lnTo>
                  <a:lnTo>
                    <a:pt x="10288" y="6546"/>
                  </a:lnTo>
                  <a:lnTo>
                    <a:pt x="14430" y="8201"/>
                  </a:lnTo>
                  <a:lnTo>
                    <a:pt x="15958" y="9701"/>
                  </a:lnTo>
                  <a:lnTo>
                    <a:pt x="21233" y="19712"/>
                  </a:lnTo>
                  <a:lnTo>
                    <a:pt x="25293" y="25694"/>
                  </a:lnTo>
                  <a:lnTo>
                    <a:pt x="28635" y="35012"/>
                  </a:lnTo>
                  <a:lnTo>
                    <a:pt x="62433" y="82289"/>
                  </a:lnTo>
                  <a:lnTo>
                    <a:pt x="68631" y="95199"/>
                  </a:lnTo>
                  <a:lnTo>
                    <a:pt x="79734" y="107940"/>
                  </a:lnTo>
                  <a:lnTo>
                    <a:pt x="85864" y="111473"/>
                  </a:lnTo>
                  <a:lnTo>
                    <a:pt x="9521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5"/>
            <p:cNvSpPr/>
            <p:nvPr>
              <p:custDataLst>
                <p:tags r:id="rId129"/>
              </p:custDataLst>
            </p:nvPr>
          </p:nvSpPr>
          <p:spPr>
            <a:xfrm>
              <a:off x="10429876" y="1962151"/>
              <a:ext cx="57150" cy="266700"/>
            </a:xfrm>
            <a:custGeom>
              <a:avLst/>
              <a:gdLst/>
              <a:ahLst/>
              <a:cxnLst/>
              <a:rect l="0" t="0" r="0" b="0"/>
              <a:pathLst>
                <a:path w="57150" h="266700">
                  <a:moveTo>
                    <a:pt x="57149" y="19049"/>
                  </a:moveTo>
                  <a:lnTo>
                    <a:pt x="57149" y="19049"/>
                  </a:lnTo>
                  <a:lnTo>
                    <a:pt x="57149" y="0"/>
                  </a:lnTo>
                  <a:lnTo>
                    <a:pt x="52092" y="5056"/>
                  </a:lnTo>
                  <a:lnTo>
                    <a:pt x="49611" y="10360"/>
                  </a:lnTo>
                  <a:lnTo>
                    <a:pt x="46826" y="25509"/>
                  </a:lnTo>
                  <a:lnTo>
                    <a:pt x="40137" y="38121"/>
                  </a:lnTo>
                  <a:lnTo>
                    <a:pt x="39458" y="41289"/>
                  </a:lnTo>
                  <a:lnTo>
                    <a:pt x="21225" y="83738"/>
                  </a:lnTo>
                  <a:lnTo>
                    <a:pt x="18277" y="107883"/>
                  </a:lnTo>
                  <a:lnTo>
                    <a:pt x="11567" y="126006"/>
                  </a:lnTo>
                  <a:lnTo>
                    <a:pt x="9373" y="136435"/>
                  </a:lnTo>
                  <a:lnTo>
                    <a:pt x="3248" y="149315"/>
                  </a:lnTo>
                  <a:lnTo>
                    <a:pt x="37" y="193546"/>
                  </a:lnTo>
                  <a:lnTo>
                    <a:pt x="0" y="238367"/>
                  </a:lnTo>
                  <a:lnTo>
                    <a:pt x="1057" y="249874"/>
                  </a:lnTo>
                  <a:lnTo>
                    <a:pt x="9524" y="266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6"/>
            <p:cNvSpPr/>
            <p:nvPr>
              <p:custDataLst>
                <p:tags r:id="rId130"/>
              </p:custDataLst>
            </p:nvPr>
          </p:nvSpPr>
          <p:spPr>
            <a:xfrm>
              <a:off x="10496550" y="2192672"/>
              <a:ext cx="104776" cy="93329"/>
            </a:xfrm>
            <a:custGeom>
              <a:avLst/>
              <a:gdLst/>
              <a:ahLst/>
              <a:cxnLst/>
              <a:rect l="0" t="0" r="0" b="0"/>
              <a:pathLst>
                <a:path w="104776" h="93329">
                  <a:moveTo>
                    <a:pt x="0" y="7603"/>
                  </a:moveTo>
                  <a:lnTo>
                    <a:pt x="0" y="7603"/>
                  </a:lnTo>
                  <a:lnTo>
                    <a:pt x="0" y="54523"/>
                  </a:lnTo>
                  <a:lnTo>
                    <a:pt x="0" y="61722"/>
                  </a:lnTo>
                  <a:lnTo>
                    <a:pt x="1058" y="62732"/>
                  </a:lnTo>
                  <a:lnTo>
                    <a:pt x="8202" y="64487"/>
                  </a:lnTo>
                  <a:lnTo>
                    <a:pt x="11381" y="49492"/>
                  </a:lnTo>
                  <a:lnTo>
                    <a:pt x="24553" y="28969"/>
                  </a:lnTo>
                  <a:lnTo>
                    <a:pt x="27846" y="21332"/>
                  </a:lnTo>
                  <a:lnTo>
                    <a:pt x="41597" y="4564"/>
                  </a:lnTo>
                  <a:lnTo>
                    <a:pt x="50590" y="961"/>
                  </a:lnTo>
                  <a:lnTo>
                    <a:pt x="55951" y="0"/>
                  </a:lnTo>
                  <a:lnTo>
                    <a:pt x="64731" y="1754"/>
                  </a:lnTo>
                  <a:lnTo>
                    <a:pt x="68554" y="3704"/>
                  </a:lnTo>
                  <a:lnTo>
                    <a:pt x="75624" y="11514"/>
                  </a:lnTo>
                  <a:lnTo>
                    <a:pt x="88786" y="38832"/>
                  </a:lnTo>
                  <a:lnTo>
                    <a:pt x="104775" y="93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87"/>
            <p:cNvSpPr/>
            <p:nvPr>
              <p:custDataLst>
                <p:tags r:id="rId131"/>
              </p:custDataLst>
            </p:nvPr>
          </p:nvSpPr>
          <p:spPr>
            <a:xfrm>
              <a:off x="10687050" y="1915849"/>
              <a:ext cx="76016" cy="417777"/>
            </a:xfrm>
            <a:custGeom>
              <a:avLst/>
              <a:gdLst/>
              <a:ahLst/>
              <a:cxnLst/>
              <a:rect l="0" t="0" r="0" b="0"/>
              <a:pathLst>
                <a:path w="76016" h="417777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57737" y="4125"/>
                  </a:lnTo>
                  <a:lnTo>
                    <a:pt x="65525" y="12034"/>
                  </a:lnTo>
                  <a:lnTo>
                    <a:pt x="71456" y="22605"/>
                  </a:lnTo>
                  <a:lnTo>
                    <a:pt x="75263" y="49460"/>
                  </a:lnTo>
                  <a:lnTo>
                    <a:pt x="76015" y="79969"/>
                  </a:lnTo>
                  <a:lnTo>
                    <a:pt x="54725" y="127417"/>
                  </a:lnTo>
                  <a:lnTo>
                    <a:pt x="34991" y="171882"/>
                  </a:lnTo>
                  <a:lnTo>
                    <a:pt x="30476" y="189108"/>
                  </a:lnTo>
                  <a:lnTo>
                    <a:pt x="31960" y="194423"/>
                  </a:lnTo>
                  <a:lnTo>
                    <a:pt x="60147" y="238175"/>
                  </a:lnTo>
                  <a:lnTo>
                    <a:pt x="71931" y="265412"/>
                  </a:lnTo>
                  <a:lnTo>
                    <a:pt x="75359" y="288823"/>
                  </a:lnTo>
                  <a:lnTo>
                    <a:pt x="70976" y="328451"/>
                  </a:lnTo>
                  <a:lnTo>
                    <a:pt x="62892" y="359559"/>
                  </a:lnTo>
                  <a:lnTo>
                    <a:pt x="54059" y="373558"/>
                  </a:lnTo>
                  <a:lnTo>
                    <a:pt x="15931" y="410325"/>
                  </a:lnTo>
                  <a:lnTo>
                    <a:pt x="0" y="4177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5"/>
          <p:cNvGrpSpPr/>
          <p:nvPr/>
        </p:nvGrpSpPr>
        <p:grpSpPr>
          <a:xfrm>
            <a:off x="8778873" y="2423649"/>
            <a:ext cx="831853" cy="329077"/>
            <a:chOff x="8778873" y="2423649"/>
            <a:chExt cx="831853" cy="329077"/>
          </a:xfrm>
        </p:grpSpPr>
        <p:sp>
          <p:nvSpPr>
            <p:cNvPr id="47" name="SMARTInkShape-288"/>
            <p:cNvSpPr/>
            <p:nvPr>
              <p:custDataLst>
                <p:tags r:id="rId123"/>
              </p:custDataLst>
            </p:nvPr>
          </p:nvSpPr>
          <p:spPr>
            <a:xfrm>
              <a:off x="9534525" y="27241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3852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9"/>
            <p:cNvSpPr/>
            <p:nvPr>
              <p:custDataLst>
                <p:tags r:id="rId124"/>
              </p:custDataLst>
            </p:nvPr>
          </p:nvSpPr>
          <p:spPr>
            <a:xfrm>
              <a:off x="9277350" y="27146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3091" y="8467"/>
                  </a:lnTo>
                  <a:lnTo>
                    <a:pt x="15077" y="6703"/>
                  </a:lnTo>
                  <a:lnTo>
                    <a:pt x="16401" y="4469"/>
                  </a:lnTo>
                  <a:lnTo>
                    <a:pt x="18342" y="2979"/>
                  </a:lnTo>
                  <a:lnTo>
                    <a:pt x="23322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0"/>
            <p:cNvSpPr/>
            <p:nvPr>
              <p:custDataLst>
                <p:tags r:id="rId125"/>
              </p:custDataLst>
            </p:nvPr>
          </p:nvSpPr>
          <p:spPr>
            <a:xfrm>
              <a:off x="9163050" y="26574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5" y="1036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1"/>
            <p:cNvSpPr/>
            <p:nvPr>
              <p:custDataLst>
                <p:tags r:id="rId126"/>
              </p:custDataLst>
            </p:nvPr>
          </p:nvSpPr>
          <p:spPr>
            <a:xfrm>
              <a:off x="8949434" y="2495987"/>
              <a:ext cx="137417" cy="198395"/>
            </a:xfrm>
            <a:custGeom>
              <a:avLst/>
              <a:gdLst/>
              <a:ahLst/>
              <a:cxnLst/>
              <a:rect l="0" t="0" r="0" b="0"/>
              <a:pathLst>
                <a:path w="137417" h="198395">
                  <a:moveTo>
                    <a:pt x="42166" y="28138"/>
                  </a:moveTo>
                  <a:lnTo>
                    <a:pt x="42166" y="28138"/>
                  </a:lnTo>
                  <a:lnTo>
                    <a:pt x="32053" y="23082"/>
                  </a:lnTo>
                  <a:lnTo>
                    <a:pt x="29075" y="20534"/>
                  </a:lnTo>
                  <a:lnTo>
                    <a:pt x="23824" y="12950"/>
                  </a:lnTo>
                  <a:lnTo>
                    <a:pt x="18844" y="10804"/>
                  </a:lnTo>
                  <a:lnTo>
                    <a:pt x="19210" y="9174"/>
                  </a:lnTo>
                  <a:lnTo>
                    <a:pt x="25259" y="4540"/>
                  </a:lnTo>
                  <a:lnTo>
                    <a:pt x="45623" y="1038"/>
                  </a:lnTo>
                  <a:lnTo>
                    <a:pt x="76821" y="0"/>
                  </a:lnTo>
                  <a:lnTo>
                    <a:pt x="85378" y="1971"/>
                  </a:lnTo>
                  <a:lnTo>
                    <a:pt x="97708" y="9805"/>
                  </a:lnTo>
                  <a:lnTo>
                    <a:pt x="110598" y="26116"/>
                  </a:lnTo>
                  <a:lnTo>
                    <a:pt x="112091" y="40998"/>
                  </a:lnTo>
                  <a:lnTo>
                    <a:pt x="109228" y="56079"/>
                  </a:lnTo>
                  <a:lnTo>
                    <a:pt x="101664" y="70519"/>
                  </a:lnTo>
                  <a:lnTo>
                    <a:pt x="60657" y="114309"/>
                  </a:lnTo>
                  <a:lnTo>
                    <a:pt x="22819" y="144050"/>
                  </a:lnTo>
                  <a:lnTo>
                    <a:pt x="1143" y="185984"/>
                  </a:lnTo>
                  <a:lnTo>
                    <a:pt x="0" y="190519"/>
                  </a:lnTo>
                  <a:lnTo>
                    <a:pt x="298" y="193542"/>
                  </a:lnTo>
                  <a:lnTo>
                    <a:pt x="1554" y="195557"/>
                  </a:lnTo>
                  <a:lnTo>
                    <a:pt x="23547" y="198394"/>
                  </a:lnTo>
                  <a:lnTo>
                    <a:pt x="70190" y="191282"/>
                  </a:lnTo>
                  <a:lnTo>
                    <a:pt x="137416" y="171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2"/>
            <p:cNvSpPr/>
            <p:nvPr>
              <p:custDataLst>
                <p:tags r:id="rId127"/>
              </p:custDataLst>
            </p:nvPr>
          </p:nvSpPr>
          <p:spPr>
            <a:xfrm>
              <a:off x="8778873" y="2423649"/>
              <a:ext cx="98428" cy="329077"/>
            </a:xfrm>
            <a:custGeom>
              <a:avLst/>
              <a:gdLst/>
              <a:ahLst/>
              <a:cxnLst/>
              <a:rect l="0" t="0" r="0" b="0"/>
              <a:pathLst>
                <a:path w="98428" h="329077">
                  <a:moveTo>
                    <a:pt x="31752" y="14751"/>
                  </a:moveTo>
                  <a:lnTo>
                    <a:pt x="31752" y="14751"/>
                  </a:lnTo>
                  <a:lnTo>
                    <a:pt x="36809" y="14751"/>
                  </a:lnTo>
                  <a:lnTo>
                    <a:pt x="42113" y="11929"/>
                  </a:lnTo>
                  <a:lnTo>
                    <a:pt x="49087" y="6550"/>
                  </a:lnTo>
                  <a:lnTo>
                    <a:pt x="48600" y="5050"/>
                  </a:lnTo>
                  <a:lnTo>
                    <a:pt x="45236" y="562"/>
                  </a:lnTo>
                  <a:lnTo>
                    <a:pt x="43918" y="0"/>
                  </a:lnTo>
                  <a:lnTo>
                    <a:pt x="43037" y="684"/>
                  </a:lnTo>
                  <a:lnTo>
                    <a:pt x="42450" y="2198"/>
                  </a:lnTo>
                  <a:lnTo>
                    <a:pt x="9911" y="23412"/>
                  </a:lnTo>
                  <a:lnTo>
                    <a:pt x="1584" y="37650"/>
                  </a:lnTo>
                  <a:lnTo>
                    <a:pt x="0" y="51740"/>
                  </a:lnTo>
                  <a:lnTo>
                    <a:pt x="1059" y="58460"/>
                  </a:lnTo>
                  <a:lnTo>
                    <a:pt x="7881" y="71572"/>
                  </a:lnTo>
                  <a:lnTo>
                    <a:pt x="36973" y="109972"/>
                  </a:lnTo>
                  <a:lnTo>
                    <a:pt x="56230" y="129042"/>
                  </a:lnTo>
                  <a:lnTo>
                    <a:pt x="72218" y="154450"/>
                  </a:lnTo>
                  <a:lnTo>
                    <a:pt x="73546" y="160800"/>
                  </a:lnTo>
                  <a:lnTo>
                    <a:pt x="72199" y="173500"/>
                  </a:lnTo>
                  <a:lnTo>
                    <a:pt x="55106" y="205447"/>
                  </a:lnTo>
                  <a:lnTo>
                    <a:pt x="19529" y="250909"/>
                  </a:lnTo>
                  <a:lnTo>
                    <a:pt x="5100" y="285995"/>
                  </a:lnTo>
                  <a:lnTo>
                    <a:pt x="3747" y="299613"/>
                  </a:lnTo>
                  <a:lnTo>
                    <a:pt x="6733" y="305201"/>
                  </a:lnTo>
                  <a:lnTo>
                    <a:pt x="18515" y="317054"/>
                  </a:lnTo>
                  <a:lnTo>
                    <a:pt x="34336" y="323733"/>
                  </a:lnTo>
                  <a:lnTo>
                    <a:pt x="98427" y="329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293"/>
          <p:cNvSpPr/>
          <p:nvPr>
            <p:custDataLst>
              <p:tags r:id="rId3"/>
            </p:custDataLst>
          </p:nvPr>
        </p:nvSpPr>
        <p:spPr>
          <a:xfrm>
            <a:off x="9867900" y="27717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9525" y="0"/>
                </a:moveTo>
                <a:lnTo>
                  <a:pt x="9525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47"/>
          <p:cNvGrpSpPr/>
          <p:nvPr/>
        </p:nvGrpSpPr>
        <p:grpSpPr>
          <a:xfrm>
            <a:off x="10257590" y="2581562"/>
            <a:ext cx="474704" cy="323564"/>
            <a:chOff x="10257590" y="2581562"/>
            <a:chExt cx="474704" cy="323564"/>
          </a:xfrm>
        </p:grpSpPr>
        <p:sp>
          <p:nvSpPr>
            <p:cNvPr id="54" name="SMARTInkShape-294"/>
            <p:cNvSpPr/>
            <p:nvPr>
              <p:custDataLst>
                <p:tags r:id="rId120"/>
              </p:custDataLst>
            </p:nvPr>
          </p:nvSpPr>
          <p:spPr>
            <a:xfrm>
              <a:off x="10629900" y="2581562"/>
              <a:ext cx="102394" cy="323564"/>
            </a:xfrm>
            <a:custGeom>
              <a:avLst/>
              <a:gdLst/>
              <a:ahLst/>
              <a:cxnLst/>
              <a:rect l="0" t="0" r="0" b="0"/>
              <a:pathLst>
                <a:path w="102394" h="323564">
                  <a:moveTo>
                    <a:pt x="0" y="47338"/>
                  </a:moveTo>
                  <a:lnTo>
                    <a:pt x="0" y="47338"/>
                  </a:lnTo>
                  <a:lnTo>
                    <a:pt x="7538" y="29438"/>
                  </a:lnTo>
                  <a:lnTo>
                    <a:pt x="8202" y="25879"/>
                  </a:lnTo>
                  <a:lnTo>
                    <a:pt x="24302" y="10759"/>
                  </a:lnTo>
                  <a:lnTo>
                    <a:pt x="39068" y="2986"/>
                  </a:lnTo>
                  <a:lnTo>
                    <a:pt x="68333" y="0"/>
                  </a:lnTo>
                  <a:lnTo>
                    <a:pt x="72013" y="2021"/>
                  </a:lnTo>
                  <a:lnTo>
                    <a:pt x="78925" y="9911"/>
                  </a:lnTo>
                  <a:lnTo>
                    <a:pt x="80134" y="14978"/>
                  </a:lnTo>
                  <a:lnTo>
                    <a:pt x="78653" y="26253"/>
                  </a:lnTo>
                  <a:lnTo>
                    <a:pt x="60098" y="69630"/>
                  </a:lnTo>
                  <a:lnTo>
                    <a:pt x="50401" y="92154"/>
                  </a:lnTo>
                  <a:lnTo>
                    <a:pt x="47802" y="100064"/>
                  </a:lnTo>
                  <a:lnTo>
                    <a:pt x="43117" y="107109"/>
                  </a:lnTo>
                  <a:lnTo>
                    <a:pt x="42503" y="110468"/>
                  </a:lnTo>
                  <a:lnTo>
                    <a:pt x="43152" y="113767"/>
                  </a:lnTo>
                  <a:lnTo>
                    <a:pt x="55699" y="137460"/>
                  </a:lnTo>
                  <a:lnTo>
                    <a:pt x="92716" y="180760"/>
                  </a:lnTo>
                  <a:lnTo>
                    <a:pt x="96735" y="187085"/>
                  </a:lnTo>
                  <a:lnTo>
                    <a:pt x="102393" y="216215"/>
                  </a:lnTo>
                  <a:lnTo>
                    <a:pt x="99012" y="241544"/>
                  </a:lnTo>
                  <a:lnTo>
                    <a:pt x="86252" y="267511"/>
                  </a:lnTo>
                  <a:lnTo>
                    <a:pt x="69066" y="285200"/>
                  </a:lnTo>
                  <a:lnTo>
                    <a:pt x="9525" y="323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5"/>
            <p:cNvSpPr/>
            <p:nvPr>
              <p:custDataLst>
                <p:tags r:id="rId121"/>
              </p:custDataLst>
            </p:nvPr>
          </p:nvSpPr>
          <p:spPr>
            <a:xfrm>
              <a:off x="10477503" y="2758266"/>
              <a:ext cx="104773" cy="61135"/>
            </a:xfrm>
            <a:custGeom>
              <a:avLst/>
              <a:gdLst/>
              <a:ahLst/>
              <a:cxnLst/>
              <a:rect l="0" t="0" r="0" b="0"/>
              <a:pathLst>
                <a:path w="104773" h="61135">
                  <a:moveTo>
                    <a:pt x="9522" y="3984"/>
                  </a:moveTo>
                  <a:lnTo>
                    <a:pt x="9522" y="3984"/>
                  </a:lnTo>
                  <a:lnTo>
                    <a:pt x="4465" y="3984"/>
                  </a:lnTo>
                  <a:lnTo>
                    <a:pt x="2976" y="5042"/>
                  </a:lnTo>
                  <a:lnTo>
                    <a:pt x="1984" y="6806"/>
                  </a:lnTo>
                  <a:lnTo>
                    <a:pt x="388" y="17241"/>
                  </a:lnTo>
                  <a:lnTo>
                    <a:pt x="0" y="49732"/>
                  </a:lnTo>
                  <a:lnTo>
                    <a:pt x="1057" y="49299"/>
                  </a:lnTo>
                  <a:lnTo>
                    <a:pt x="5055" y="45996"/>
                  </a:lnTo>
                  <a:lnTo>
                    <a:pt x="7535" y="41001"/>
                  </a:lnTo>
                  <a:lnTo>
                    <a:pt x="14188" y="24114"/>
                  </a:lnTo>
                  <a:lnTo>
                    <a:pt x="25353" y="15400"/>
                  </a:lnTo>
                  <a:lnTo>
                    <a:pt x="48279" y="1182"/>
                  </a:lnTo>
                  <a:lnTo>
                    <a:pt x="53352" y="0"/>
                  </a:lnTo>
                  <a:lnTo>
                    <a:pt x="64632" y="1508"/>
                  </a:lnTo>
                  <a:lnTo>
                    <a:pt x="77827" y="8307"/>
                  </a:lnTo>
                  <a:lnTo>
                    <a:pt x="88439" y="22080"/>
                  </a:lnTo>
                  <a:lnTo>
                    <a:pt x="104772" y="61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6"/>
            <p:cNvSpPr/>
            <p:nvPr>
              <p:custDataLst>
                <p:tags r:id="rId122"/>
              </p:custDataLst>
            </p:nvPr>
          </p:nvSpPr>
          <p:spPr>
            <a:xfrm>
              <a:off x="10257590" y="2600786"/>
              <a:ext cx="177195" cy="188762"/>
            </a:xfrm>
            <a:custGeom>
              <a:avLst/>
              <a:gdLst/>
              <a:ahLst/>
              <a:cxnLst/>
              <a:rect l="0" t="0" r="0" b="0"/>
              <a:pathLst>
                <a:path w="177195" h="188762">
                  <a:moveTo>
                    <a:pt x="57985" y="28114"/>
                  </a:moveTo>
                  <a:lnTo>
                    <a:pt x="57985" y="28114"/>
                  </a:lnTo>
                  <a:lnTo>
                    <a:pt x="52928" y="28114"/>
                  </a:lnTo>
                  <a:lnTo>
                    <a:pt x="52497" y="25997"/>
                  </a:lnTo>
                  <a:lnTo>
                    <a:pt x="54840" y="18001"/>
                  </a:lnTo>
                  <a:lnTo>
                    <a:pt x="56946" y="15022"/>
                  </a:lnTo>
                  <a:lnTo>
                    <a:pt x="62109" y="11712"/>
                  </a:lnTo>
                  <a:lnTo>
                    <a:pt x="90314" y="3041"/>
                  </a:lnTo>
                  <a:lnTo>
                    <a:pt x="137685" y="0"/>
                  </a:lnTo>
                  <a:lnTo>
                    <a:pt x="163798" y="4732"/>
                  </a:lnTo>
                  <a:lnTo>
                    <a:pt x="173804" y="9961"/>
                  </a:lnTo>
                  <a:lnTo>
                    <a:pt x="176473" y="12837"/>
                  </a:lnTo>
                  <a:lnTo>
                    <a:pt x="177194" y="16871"/>
                  </a:lnTo>
                  <a:lnTo>
                    <a:pt x="175172" y="26998"/>
                  </a:lnTo>
                  <a:lnTo>
                    <a:pt x="157970" y="49655"/>
                  </a:lnTo>
                  <a:lnTo>
                    <a:pt x="115302" y="86219"/>
                  </a:lnTo>
                  <a:lnTo>
                    <a:pt x="74889" y="120551"/>
                  </a:lnTo>
                  <a:lnTo>
                    <a:pt x="31950" y="151986"/>
                  </a:lnTo>
                  <a:lnTo>
                    <a:pt x="1170" y="181579"/>
                  </a:lnTo>
                  <a:lnTo>
                    <a:pt x="0" y="184398"/>
                  </a:lnTo>
                  <a:lnTo>
                    <a:pt x="278" y="186279"/>
                  </a:lnTo>
                  <a:lnTo>
                    <a:pt x="9055" y="188368"/>
                  </a:lnTo>
                  <a:lnTo>
                    <a:pt x="51659" y="188761"/>
                  </a:lnTo>
                  <a:lnTo>
                    <a:pt x="91506" y="183428"/>
                  </a:lnTo>
                  <a:lnTo>
                    <a:pt x="137790" y="181090"/>
                  </a:lnTo>
                  <a:lnTo>
                    <a:pt x="152721" y="179712"/>
                  </a:lnTo>
                  <a:lnTo>
                    <a:pt x="172285" y="170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48"/>
          <p:cNvGrpSpPr/>
          <p:nvPr/>
        </p:nvGrpSpPr>
        <p:grpSpPr>
          <a:xfrm>
            <a:off x="2448468" y="481483"/>
            <a:ext cx="704308" cy="256830"/>
            <a:chOff x="2448468" y="481483"/>
            <a:chExt cx="704308" cy="256830"/>
          </a:xfrm>
        </p:grpSpPr>
        <p:sp>
          <p:nvSpPr>
            <p:cNvPr id="58" name="SMARTInkShape-297"/>
            <p:cNvSpPr/>
            <p:nvPr>
              <p:custDataLst>
                <p:tags r:id="rId116"/>
              </p:custDataLst>
            </p:nvPr>
          </p:nvSpPr>
          <p:spPr>
            <a:xfrm>
              <a:off x="3105150" y="685800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47625" y="0"/>
                  </a:moveTo>
                  <a:lnTo>
                    <a:pt x="47625" y="0"/>
                  </a:lnTo>
                  <a:lnTo>
                    <a:pt x="34442" y="20722"/>
                  </a:lnTo>
                  <a:lnTo>
                    <a:pt x="24832" y="3037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8"/>
            <p:cNvSpPr/>
            <p:nvPr>
              <p:custDataLst>
                <p:tags r:id="rId117"/>
              </p:custDataLst>
            </p:nvPr>
          </p:nvSpPr>
          <p:spPr>
            <a:xfrm>
              <a:off x="2867025" y="600075"/>
              <a:ext cx="147405" cy="96534"/>
            </a:xfrm>
            <a:custGeom>
              <a:avLst/>
              <a:gdLst/>
              <a:ahLst/>
              <a:cxnLst/>
              <a:rect l="0" t="0" r="0" b="0"/>
              <a:pathLst>
                <a:path w="147405" h="96534">
                  <a:moveTo>
                    <a:pt x="0" y="9525"/>
                  </a:moveTo>
                  <a:lnTo>
                    <a:pt x="0" y="9525"/>
                  </a:lnTo>
                  <a:lnTo>
                    <a:pt x="9133" y="9525"/>
                  </a:lnTo>
                  <a:lnTo>
                    <a:pt x="2902" y="24734"/>
                  </a:lnTo>
                  <a:lnTo>
                    <a:pt x="1289" y="36040"/>
                  </a:lnTo>
                  <a:lnTo>
                    <a:pt x="5439" y="54305"/>
                  </a:lnTo>
                  <a:lnTo>
                    <a:pt x="13371" y="68067"/>
                  </a:lnTo>
                  <a:lnTo>
                    <a:pt x="19348" y="72585"/>
                  </a:lnTo>
                  <a:lnTo>
                    <a:pt x="26591" y="74593"/>
                  </a:lnTo>
                  <a:lnTo>
                    <a:pt x="36865" y="75486"/>
                  </a:lnTo>
                  <a:lnTo>
                    <a:pt x="41510" y="73607"/>
                  </a:lnTo>
                  <a:lnTo>
                    <a:pt x="59938" y="54679"/>
                  </a:lnTo>
                  <a:lnTo>
                    <a:pt x="63681" y="47938"/>
                  </a:lnTo>
                  <a:lnTo>
                    <a:pt x="66084" y="40043"/>
                  </a:lnTo>
                  <a:lnTo>
                    <a:pt x="69474" y="69232"/>
                  </a:lnTo>
                  <a:lnTo>
                    <a:pt x="75327" y="80512"/>
                  </a:lnTo>
                  <a:lnTo>
                    <a:pt x="84985" y="92580"/>
                  </a:lnTo>
                  <a:lnTo>
                    <a:pt x="89465" y="95587"/>
                  </a:lnTo>
                  <a:lnTo>
                    <a:pt x="93510" y="96533"/>
                  </a:lnTo>
                  <a:lnTo>
                    <a:pt x="101885" y="94762"/>
                  </a:lnTo>
                  <a:lnTo>
                    <a:pt x="112663" y="90447"/>
                  </a:lnTo>
                  <a:lnTo>
                    <a:pt x="121686" y="79357"/>
                  </a:lnTo>
                  <a:lnTo>
                    <a:pt x="147404" y="3555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9"/>
            <p:cNvSpPr/>
            <p:nvPr>
              <p:custDataLst>
                <p:tags r:id="rId118"/>
              </p:custDataLst>
            </p:nvPr>
          </p:nvSpPr>
          <p:spPr>
            <a:xfrm>
              <a:off x="2735979" y="601399"/>
              <a:ext cx="66591" cy="83180"/>
            </a:xfrm>
            <a:custGeom>
              <a:avLst/>
              <a:gdLst/>
              <a:ahLst/>
              <a:cxnLst/>
              <a:rect l="0" t="0" r="0" b="0"/>
              <a:pathLst>
                <a:path w="66591" h="83180">
                  <a:moveTo>
                    <a:pt x="64371" y="8201"/>
                  </a:moveTo>
                  <a:lnTo>
                    <a:pt x="64371" y="8201"/>
                  </a:lnTo>
                  <a:lnTo>
                    <a:pt x="59315" y="8201"/>
                  </a:lnTo>
                  <a:lnTo>
                    <a:pt x="33780" y="0"/>
                  </a:lnTo>
                  <a:lnTo>
                    <a:pt x="23964" y="4909"/>
                  </a:lnTo>
                  <a:lnTo>
                    <a:pt x="13604" y="14146"/>
                  </a:lnTo>
                  <a:lnTo>
                    <a:pt x="5472" y="25307"/>
                  </a:lnTo>
                  <a:lnTo>
                    <a:pt x="0" y="48547"/>
                  </a:lnTo>
                  <a:lnTo>
                    <a:pt x="1542" y="63527"/>
                  </a:lnTo>
                  <a:lnTo>
                    <a:pt x="5755" y="75124"/>
                  </a:lnTo>
                  <a:lnTo>
                    <a:pt x="8361" y="78216"/>
                  </a:lnTo>
                  <a:lnTo>
                    <a:pt x="11156" y="80278"/>
                  </a:lnTo>
                  <a:lnTo>
                    <a:pt x="25203" y="83179"/>
                  </a:lnTo>
                  <a:lnTo>
                    <a:pt x="39555" y="78214"/>
                  </a:lnTo>
                  <a:lnTo>
                    <a:pt x="54400" y="68951"/>
                  </a:lnTo>
                  <a:lnTo>
                    <a:pt x="64525" y="57779"/>
                  </a:lnTo>
                  <a:lnTo>
                    <a:pt x="66590" y="50778"/>
                  </a:lnTo>
                  <a:lnTo>
                    <a:pt x="66063" y="34532"/>
                  </a:lnTo>
                  <a:lnTo>
                    <a:pt x="62301" y="22373"/>
                  </a:lnTo>
                  <a:lnTo>
                    <a:pt x="59816" y="17649"/>
                  </a:lnTo>
                  <a:lnTo>
                    <a:pt x="51410" y="9578"/>
                  </a:lnTo>
                  <a:lnTo>
                    <a:pt x="46205" y="5944"/>
                  </a:lnTo>
                  <a:lnTo>
                    <a:pt x="41677" y="4580"/>
                  </a:lnTo>
                  <a:lnTo>
                    <a:pt x="37600" y="4728"/>
                  </a:lnTo>
                  <a:lnTo>
                    <a:pt x="26271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0"/>
            <p:cNvSpPr/>
            <p:nvPr>
              <p:custDataLst>
                <p:tags r:id="rId119"/>
              </p:custDataLst>
            </p:nvPr>
          </p:nvSpPr>
          <p:spPr>
            <a:xfrm>
              <a:off x="2448468" y="481483"/>
              <a:ext cx="207011" cy="256830"/>
            </a:xfrm>
            <a:custGeom>
              <a:avLst/>
              <a:gdLst/>
              <a:ahLst/>
              <a:cxnLst/>
              <a:rect l="0" t="0" r="0" b="0"/>
              <a:pathLst>
                <a:path w="207011" h="256830">
                  <a:moveTo>
                    <a:pt x="28032" y="42392"/>
                  </a:moveTo>
                  <a:lnTo>
                    <a:pt x="28032" y="42392"/>
                  </a:lnTo>
                  <a:lnTo>
                    <a:pt x="18899" y="33259"/>
                  </a:lnTo>
                  <a:lnTo>
                    <a:pt x="18542" y="51215"/>
                  </a:lnTo>
                  <a:lnTo>
                    <a:pt x="26711" y="95260"/>
                  </a:lnTo>
                  <a:lnTo>
                    <a:pt x="27771" y="136757"/>
                  </a:lnTo>
                  <a:lnTo>
                    <a:pt x="27981" y="180075"/>
                  </a:lnTo>
                  <a:lnTo>
                    <a:pt x="28022" y="219754"/>
                  </a:lnTo>
                  <a:lnTo>
                    <a:pt x="28031" y="256829"/>
                  </a:lnTo>
                  <a:lnTo>
                    <a:pt x="26973" y="256259"/>
                  </a:lnTo>
                  <a:lnTo>
                    <a:pt x="22976" y="249980"/>
                  </a:lnTo>
                  <a:lnTo>
                    <a:pt x="11786" y="205889"/>
                  </a:lnTo>
                  <a:lnTo>
                    <a:pt x="3580" y="160568"/>
                  </a:lnTo>
                  <a:lnTo>
                    <a:pt x="1289" y="125606"/>
                  </a:lnTo>
                  <a:lnTo>
                    <a:pt x="0" y="85393"/>
                  </a:lnTo>
                  <a:lnTo>
                    <a:pt x="4675" y="43256"/>
                  </a:lnTo>
                  <a:lnTo>
                    <a:pt x="12762" y="12427"/>
                  </a:lnTo>
                  <a:lnTo>
                    <a:pt x="18776" y="2616"/>
                  </a:lnTo>
                  <a:lnTo>
                    <a:pt x="21861" y="0"/>
                  </a:lnTo>
                  <a:lnTo>
                    <a:pt x="26035" y="1430"/>
                  </a:lnTo>
                  <a:lnTo>
                    <a:pt x="36317" y="11487"/>
                  </a:lnTo>
                  <a:lnTo>
                    <a:pt x="53618" y="51417"/>
                  </a:lnTo>
                  <a:lnTo>
                    <a:pt x="73499" y="94426"/>
                  </a:lnTo>
                  <a:lnTo>
                    <a:pt x="92987" y="139101"/>
                  </a:lnTo>
                  <a:lnTo>
                    <a:pt x="122707" y="181557"/>
                  </a:lnTo>
                  <a:lnTo>
                    <a:pt x="154620" y="215272"/>
                  </a:lnTo>
                  <a:lnTo>
                    <a:pt x="162963" y="219769"/>
                  </a:lnTo>
                  <a:lnTo>
                    <a:pt x="173609" y="222301"/>
                  </a:lnTo>
                  <a:lnTo>
                    <a:pt x="183044" y="217249"/>
                  </a:lnTo>
                  <a:lnTo>
                    <a:pt x="188524" y="212938"/>
                  </a:lnTo>
                  <a:lnTo>
                    <a:pt x="194612" y="199682"/>
                  </a:lnTo>
                  <a:lnTo>
                    <a:pt x="198520" y="160245"/>
                  </a:lnTo>
                  <a:lnTo>
                    <a:pt x="205838" y="117177"/>
                  </a:lnTo>
                  <a:lnTo>
                    <a:pt x="207010" y="76075"/>
                  </a:lnTo>
                  <a:lnTo>
                    <a:pt x="202183" y="37673"/>
                  </a:lnTo>
                  <a:lnTo>
                    <a:pt x="199719" y="10"/>
                  </a:lnTo>
                  <a:lnTo>
                    <a:pt x="199482" y="4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49"/>
          <p:cNvGrpSpPr/>
          <p:nvPr/>
        </p:nvGrpSpPr>
        <p:grpSpPr>
          <a:xfrm>
            <a:off x="3400425" y="523875"/>
            <a:ext cx="171451" cy="161926"/>
            <a:chOff x="3400425" y="523875"/>
            <a:chExt cx="171451" cy="161926"/>
          </a:xfrm>
        </p:grpSpPr>
        <p:sp>
          <p:nvSpPr>
            <p:cNvPr id="63" name="SMARTInkShape-301"/>
            <p:cNvSpPr/>
            <p:nvPr>
              <p:custDataLst>
                <p:tags r:id="rId113"/>
              </p:custDataLst>
            </p:nvPr>
          </p:nvSpPr>
          <p:spPr>
            <a:xfrm>
              <a:off x="3486160" y="552450"/>
              <a:ext cx="85716" cy="95251"/>
            </a:xfrm>
            <a:custGeom>
              <a:avLst/>
              <a:gdLst/>
              <a:ahLst/>
              <a:cxnLst/>
              <a:rect l="0" t="0" r="0" b="0"/>
              <a:pathLst>
                <a:path w="85716" h="95251">
                  <a:moveTo>
                    <a:pt x="9515" y="0"/>
                  </a:moveTo>
                  <a:lnTo>
                    <a:pt x="9515" y="0"/>
                  </a:lnTo>
                  <a:lnTo>
                    <a:pt x="9515" y="18314"/>
                  </a:lnTo>
                  <a:lnTo>
                    <a:pt x="6693" y="26837"/>
                  </a:lnTo>
                  <a:lnTo>
                    <a:pt x="4458" y="30591"/>
                  </a:lnTo>
                  <a:lnTo>
                    <a:pt x="579" y="65373"/>
                  </a:lnTo>
                  <a:lnTo>
                    <a:pt x="0" y="94505"/>
                  </a:lnTo>
                  <a:lnTo>
                    <a:pt x="1050" y="78836"/>
                  </a:lnTo>
                  <a:lnTo>
                    <a:pt x="13248" y="37193"/>
                  </a:lnTo>
                  <a:lnTo>
                    <a:pt x="18954" y="21575"/>
                  </a:lnTo>
                  <a:lnTo>
                    <a:pt x="32147" y="6264"/>
                  </a:lnTo>
                  <a:lnTo>
                    <a:pt x="36244" y="5235"/>
                  </a:lnTo>
                  <a:lnTo>
                    <a:pt x="46442" y="6913"/>
                  </a:lnTo>
                  <a:lnTo>
                    <a:pt x="59026" y="13807"/>
                  </a:lnTo>
                  <a:lnTo>
                    <a:pt x="74515" y="37723"/>
                  </a:lnTo>
                  <a:lnTo>
                    <a:pt x="82396" y="61507"/>
                  </a:lnTo>
                  <a:lnTo>
                    <a:pt x="8571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2"/>
            <p:cNvSpPr/>
            <p:nvPr>
              <p:custDataLst>
                <p:tags r:id="rId114"/>
              </p:custDataLst>
            </p:nvPr>
          </p:nvSpPr>
          <p:spPr>
            <a:xfrm>
              <a:off x="3400425" y="5238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1058" y="5958"/>
                  </a:lnTo>
                  <a:lnTo>
                    <a:pt x="2822" y="3972"/>
                  </a:lnTo>
                  <a:lnTo>
                    <a:pt x="5057" y="2648"/>
                  </a:lnTo>
                  <a:lnTo>
                    <a:pt x="5488" y="17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3"/>
            <p:cNvSpPr/>
            <p:nvPr>
              <p:custDataLst>
                <p:tags r:id="rId115"/>
              </p:custDataLst>
            </p:nvPr>
          </p:nvSpPr>
          <p:spPr>
            <a:xfrm>
              <a:off x="3409950" y="628650"/>
              <a:ext cx="16403" cy="57151"/>
            </a:xfrm>
            <a:custGeom>
              <a:avLst/>
              <a:gdLst/>
              <a:ahLst/>
              <a:cxnLst/>
              <a:rect l="0" t="0" r="0" b="0"/>
              <a:pathLst>
                <a:path w="16403" h="57151">
                  <a:moveTo>
                    <a:pt x="0" y="0"/>
                  </a:moveTo>
                  <a:lnTo>
                    <a:pt x="0" y="0"/>
                  </a:lnTo>
                  <a:lnTo>
                    <a:pt x="10113" y="5057"/>
                  </a:lnTo>
                  <a:lnTo>
                    <a:pt x="13092" y="7604"/>
                  </a:lnTo>
                  <a:lnTo>
                    <a:pt x="16402" y="13257"/>
                  </a:lnTo>
                  <a:lnTo>
                    <a:pt x="15051" y="22120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0"/>
          <p:cNvGrpSpPr/>
          <p:nvPr/>
        </p:nvGrpSpPr>
        <p:grpSpPr>
          <a:xfrm>
            <a:off x="2415617" y="439715"/>
            <a:ext cx="2649354" cy="417515"/>
            <a:chOff x="2415617" y="439715"/>
            <a:chExt cx="2649354" cy="417515"/>
          </a:xfrm>
        </p:grpSpPr>
        <p:sp>
          <p:nvSpPr>
            <p:cNvPr id="67" name="SMARTInkShape-304"/>
            <p:cNvSpPr/>
            <p:nvPr>
              <p:custDataLst>
                <p:tags r:id="rId104"/>
              </p:custDataLst>
            </p:nvPr>
          </p:nvSpPr>
          <p:spPr>
            <a:xfrm>
              <a:off x="2415617" y="771525"/>
              <a:ext cx="2365934" cy="85705"/>
            </a:xfrm>
            <a:custGeom>
              <a:avLst/>
              <a:gdLst/>
              <a:ahLst/>
              <a:cxnLst/>
              <a:rect l="0" t="0" r="0" b="0"/>
              <a:pathLst>
                <a:path w="2365934" h="85705">
                  <a:moveTo>
                    <a:pt x="13258" y="57150"/>
                  </a:moveTo>
                  <a:lnTo>
                    <a:pt x="13258" y="57150"/>
                  </a:lnTo>
                  <a:lnTo>
                    <a:pt x="8202" y="62206"/>
                  </a:lnTo>
                  <a:lnTo>
                    <a:pt x="2897" y="64689"/>
                  </a:lnTo>
                  <a:lnTo>
                    <a:pt x="0" y="65351"/>
                  </a:lnTo>
                  <a:lnTo>
                    <a:pt x="187" y="67909"/>
                  </a:lnTo>
                  <a:lnTo>
                    <a:pt x="6037" y="76396"/>
                  </a:lnTo>
                  <a:lnTo>
                    <a:pt x="18515" y="81579"/>
                  </a:lnTo>
                  <a:lnTo>
                    <a:pt x="62509" y="84906"/>
                  </a:lnTo>
                  <a:lnTo>
                    <a:pt x="101699" y="85482"/>
                  </a:lnTo>
                  <a:lnTo>
                    <a:pt x="140122" y="85653"/>
                  </a:lnTo>
                  <a:lnTo>
                    <a:pt x="183374" y="85704"/>
                  </a:lnTo>
                  <a:lnTo>
                    <a:pt x="219746" y="82893"/>
                  </a:lnTo>
                  <a:lnTo>
                    <a:pt x="259547" y="78116"/>
                  </a:lnTo>
                  <a:lnTo>
                    <a:pt x="298403" y="72466"/>
                  </a:lnTo>
                  <a:lnTo>
                    <a:pt x="342484" y="69249"/>
                  </a:lnTo>
                  <a:lnTo>
                    <a:pt x="366092" y="68391"/>
                  </a:lnTo>
                  <a:lnTo>
                    <a:pt x="390297" y="66760"/>
                  </a:lnTo>
                  <a:lnTo>
                    <a:pt x="414901" y="64615"/>
                  </a:lnTo>
                  <a:lnTo>
                    <a:pt x="439770" y="62127"/>
                  </a:lnTo>
                  <a:lnTo>
                    <a:pt x="465874" y="59410"/>
                  </a:lnTo>
                  <a:lnTo>
                    <a:pt x="492802" y="56540"/>
                  </a:lnTo>
                  <a:lnTo>
                    <a:pt x="520279" y="53568"/>
                  </a:lnTo>
                  <a:lnTo>
                    <a:pt x="549180" y="51587"/>
                  </a:lnTo>
                  <a:lnTo>
                    <a:pt x="579031" y="50266"/>
                  </a:lnTo>
                  <a:lnTo>
                    <a:pt x="609515" y="49386"/>
                  </a:lnTo>
                  <a:lnTo>
                    <a:pt x="641480" y="47741"/>
                  </a:lnTo>
                  <a:lnTo>
                    <a:pt x="674431" y="45585"/>
                  </a:lnTo>
                  <a:lnTo>
                    <a:pt x="708040" y="43090"/>
                  </a:lnTo>
                  <a:lnTo>
                    <a:pt x="742087" y="41427"/>
                  </a:lnTo>
                  <a:lnTo>
                    <a:pt x="776428" y="40318"/>
                  </a:lnTo>
                  <a:lnTo>
                    <a:pt x="810963" y="39579"/>
                  </a:lnTo>
                  <a:lnTo>
                    <a:pt x="845628" y="38027"/>
                  </a:lnTo>
                  <a:lnTo>
                    <a:pt x="880380" y="35935"/>
                  </a:lnTo>
                  <a:lnTo>
                    <a:pt x="915189" y="33482"/>
                  </a:lnTo>
                  <a:lnTo>
                    <a:pt x="952154" y="31846"/>
                  </a:lnTo>
                  <a:lnTo>
                    <a:pt x="990555" y="30756"/>
                  </a:lnTo>
                  <a:lnTo>
                    <a:pt x="1029915" y="30029"/>
                  </a:lnTo>
                  <a:lnTo>
                    <a:pt x="1068854" y="29544"/>
                  </a:lnTo>
                  <a:lnTo>
                    <a:pt x="1107514" y="29221"/>
                  </a:lnTo>
                  <a:lnTo>
                    <a:pt x="1145987" y="29006"/>
                  </a:lnTo>
                  <a:lnTo>
                    <a:pt x="1184336" y="28862"/>
                  </a:lnTo>
                  <a:lnTo>
                    <a:pt x="1222601" y="28766"/>
                  </a:lnTo>
                  <a:lnTo>
                    <a:pt x="1260812" y="28703"/>
                  </a:lnTo>
                  <a:lnTo>
                    <a:pt x="1298986" y="28660"/>
                  </a:lnTo>
                  <a:lnTo>
                    <a:pt x="1337135" y="28632"/>
                  </a:lnTo>
                  <a:lnTo>
                    <a:pt x="1375268" y="28613"/>
                  </a:lnTo>
                  <a:lnTo>
                    <a:pt x="1414448" y="28600"/>
                  </a:lnTo>
                  <a:lnTo>
                    <a:pt x="1454326" y="28592"/>
                  </a:lnTo>
                  <a:lnTo>
                    <a:pt x="1494670" y="28586"/>
                  </a:lnTo>
                  <a:lnTo>
                    <a:pt x="1533207" y="28583"/>
                  </a:lnTo>
                  <a:lnTo>
                    <a:pt x="1570541" y="28580"/>
                  </a:lnTo>
                  <a:lnTo>
                    <a:pt x="1607072" y="28578"/>
                  </a:lnTo>
                  <a:lnTo>
                    <a:pt x="1643067" y="28577"/>
                  </a:lnTo>
                  <a:lnTo>
                    <a:pt x="1678706" y="28577"/>
                  </a:lnTo>
                  <a:lnTo>
                    <a:pt x="1714107" y="28576"/>
                  </a:lnTo>
                  <a:lnTo>
                    <a:pt x="1749349" y="28576"/>
                  </a:lnTo>
                  <a:lnTo>
                    <a:pt x="1784485" y="28576"/>
                  </a:lnTo>
                  <a:lnTo>
                    <a:pt x="1819551" y="28575"/>
                  </a:lnTo>
                  <a:lnTo>
                    <a:pt x="1852453" y="28575"/>
                  </a:lnTo>
                  <a:lnTo>
                    <a:pt x="1883913" y="28575"/>
                  </a:lnTo>
                  <a:lnTo>
                    <a:pt x="1914411" y="28575"/>
                  </a:lnTo>
                  <a:lnTo>
                    <a:pt x="1945327" y="28575"/>
                  </a:lnTo>
                  <a:lnTo>
                    <a:pt x="1976521" y="28575"/>
                  </a:lnTo>
                  <a:lnTo>
                    <a:pt x="2007899" y="28575"/>
                  </a:lnTo>
                  <a:lnTo>
                    <a:pt x="2037285" y="28575"/>
                  </a:lnTo>
                  <a:lnTo>
                    <a:pt x="2065343" y="28575"/>
                  </a:lnTo>
                  <a:lnTo>
                    <a:pt x="2092515" y="28575"/>
                  </a:lnTo>
                  <a:lnTo>
                    <a:pt x="2118038" y="28575"/>
                  </a:lnTo>
                  <a:lnTo>
                    <a:pt x="2142461" y="28575"/>
                  </a:lnTo>
                  <a:lnTo>
                    <a:pt x="2187237" y="28575"/>
                  </a:lnTo>
                  <a:lnTo>
                    <a:pt x="2224777" y="28575"/>
                  </a:lnTo>
                  <a:lnTo>
                    <a:pt x="2270604" y="28575"/>
                  </a:lnTo>
                  <a:lnTo>
                    <a:pt x="2310994" y="23519"/>
                  </a:lnTo>
                  <a:lnTo>
                    <a:pt x="2351788" y="12328"/>
                  </a:lnTo>
                  <a:lnTo>
                    <a:pt x="2365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5"/>
            <p:cNvSpPr/>
            <p:nvPr>
              <p:custDataLst>
                <p:tags r:id="rId105"/>
              </p:custDataLst>
            </p:nvPr>
          </p:nvSpPr>
          <p:spPr>
            <a:xfrm>
              <a:off x="4962525" y="559726"/>
              <a:ext cx="102446" cy="107025"/>
            </a:xfrm>
            <a:custGeom>
              <a:avLst/>
              <a:gdLst/>
              <a:ahLst/>
              <a:cxnLst/>
              <a:rect l="0" t="0" r="0" b="0"/>
              <a:pathLst>
                <a:path w="102446" h="107025">
                  <a:moveTo>
                    <a:pt x="0" y="2249"/>
                  </a:moveTo>
                  <a:lnTo>
                    <a:pt x="0" y="2249"/>
                  </a:lnTo>
                  <a:lnTo>
                    <a:pt x="5056" y="2249"/>
                  </a:lnTo>
                  <a:lnTo>
                    <a:pt x="6545" y="3307"/>
                  </a:lnTo>
                  <a:lnTo>
                    <a:pt x="7539" y="5071"/>
                  </a:lnTo>
                  <a:lnTo>
                    <a:pt x="23704" y="48319"/>
                  </a:lnTo>
                  <a:lnTo>
                    <a:pt x="28449" y="68244"/>
                  </a:lnTo>
                  <a:lnTo>
                    <a:pt x="33594" y="58609"/>
                  </a:lnTo>
                  <a:lnTo>
                    <a:pt x="39327" y="36391"/>
                  </a:lnTo>
                  <a:lnTo>
                    <a:pt x="66444" y="2745"/>
                  </a:lnTo>
                  <a:lnTo>
                    <a:pt x="70754" y="463"/>
                  </a:lnTo>
                  <a:lnTo>
                    <a:pt x="74686" y="0"/>
                  </a:lnTo>
                  <a:lnTo>
                    <a:pt x="78366" y="750"/>
                  </a:lnTo>
                  <a:lnTo>
                    <a:pt x="85277" y="7227"/>
                  </a:lnTo>
                  <a:lnTo>
                    <a:pt x="95118" y="25596"/>
                  </a:lnTo>
                  <a:lnTo>
                    <a:pt x="100483" y="43317"/>
                  </a:lnTo>
                  <a:lnTo>
                    <a:pt x="102445" y="74978"/>
                  </a:lnTo>
                  <a:lnTo>
                    <a:pt x="95250" y="107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6"/>
            <p:cNvSpPr/>
            <p:nvPr>
              <p:custDataLst>
                <p:tags r:id="rId106"/>
              </p:custDataLst>
            </p:nvPr>
          </p:nvSpPr>
          <p:spPr>
            <a:xfrm>
              <a:off x="4886557" y="561975"/>
              <a:ext cx="56919" cy="98864"/>
            </a:xfrm>
            <a:custGeom>
              <a:avLst/>
              <a:gdLst/>
              <a:ahLst/>
              <a:cxnLst/>
              <a:rect l="0" t="0" r="0" b="0"/>
              <a:pathLst>
                <a:path w="56919" h="98864">
                  <a:moveTo>
                    <a:pt x="18818" y="0"/>
                  </a:moveTo>
                  <a:lnTo>
                    <a:pt x="18818" y="0"/>
                  </a:lnTo>
                  <a:lnTo>
                    <a:pt x="18818" y="9133"/>
                  </a:lnTo>
                  <a:lnTo>
                    <a:pt x="8705" y="14465"/>
                  </a:lnTo>
                  <a:lnTo>
                    <a:pt x="5726" y="18110"/>
                  </a:lnTo>
                  <a:lnTo>
                    <a:pt x="2416" y="27805"/>
                  </a:lnTo>
                  <a:lnTo>
                    <a:pt x="0" y="68768"/>
                  </a:lnTo>
                  <a:lnTo>
                    <a:pt x="2693" y="81011"/>
                  </a:lnTo>
                  <a:lnTo>
                    <a:pt x="4893" y="85757"/>
                  </a:lnTo>
                  <a:lnTo>
                    <a:pt x="12982" y="93853"/>
                  </a:lnTo>
                  <a:lnTo>
                    <a:pt x="18102" y="97494"/>
                  </a:lnTo>
                  <a:lnTo>
                    <a:pt x="22574" y="98863"/>
                  </a:lnTo>
                  <a:lnTo>
                    <a:pt x="26614" y="98717"/>
                  </a:lnTo>
                  <a:lnTo>
                    <a:pt x="30366" y="97561"/>
                  </a:lnTo>
                  <a:lnTo>
                    <a:pt x="45758" y="85822"/>
                  </a:lnTo>
                  <a:lnTo>
                    <a:pt x="51958" y="69187"/>
                  </a:lnTo>
                  <a:lnTo>
                    <a:pt x="55938" y="34128"/>
                  </a:lnTo>
                  <a:lnTo>
                    <a:pt x="48631" y="3972"/>
                  </a:lnTo>
                  <a:lnTo>
                    <a:pt x="49277" y="2648"/>
                  </a:lnTo>
                  <a:lnTo>
                    <a:pt x="5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7"/>
            <p:cNvSpPr/>
            <p:nvPr>
              <p:custDataLst>
                <p:tags r:id="rId107"/>
              </p:custDataLst>
            </p:nvPr>
          </p:nvSpPr>
          <p:spPr>
            <a:xfrm>
              <a:off x="4838700" y="4953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85725"/>
                  </a:moveTo>
                  <a:lnTo>
                    <a:pt x="0" y="85725"/>
                  </a:lnTo>
                  <a:lnTo>
                    <a:pt x="1058" y="41198"/>
                  </a:lnTo>
                  <a:lnTo>
                    <a:pt x="5488" y="23966"/>
                  </a:lnTo>
                  <a:lnTo>
                    <a:pt x="932" y="3574"/>
                  </a:lnTo>
                  <a:lnTo>
                    <a:pt x="1679" y="2383"/>
                  </a:lnTo>
                  <a:lnTo>
                    <a:pt x="3237" y="15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8"/>
            <p:cNvSpPr/>
            <p:nvPr>
              <p:custDataLst>
                <p:tags r:id="rId108"/>
              </p:custDataLst>
            </p:nvPr>
          </p:nvSpPr>
          <p:spPr>
            <a:xfrm>
              <a:off x="4819650" y="600075"/>
              <a:ext cx="18543" cy="38101"/>
            </a:xfrm>
            <a:custGeom>
              <a:avLst/>
              <a:gdLst/>
              <a:ahLst/>
              <a:cxnLst/>
              <a:rect l="0" t="0" r="0" b="0"/>
              <a:pathLst>
                <a:path w="18543" h="3810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5188" y="10759"/>
                  </a:lnTo>
                  <a:lnTo>
                    <a:pt x="18542" y="25811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9"/>
            <p:cNvSpPr/>
            <p:nvPr>
              <p:custDataLst>
                <p:tags r:id="rId109"/>
              </p:custDataLst>
            </p:nvPr>
          </p:nvSpPr>
          <p:spPr>
            <a:xfrm>
              <a:off x="4562475" y="566408"/>
              <a:ext cx="204205" cy="142213"/>
            </a:xfrm>
            <a:custGeom>
              <a:avLst/>
              <a:gdLst/>
              <a:ahLst/>
              <a:cxnLst/>
              <a:rect l="0" t="0" r="0" b="0"/>
              <a:pathLst>
                <a:path w="204205" h="142213">
                  <a:moveTo>
                    <a:pt x="0" y="24142"/>
                  </a:moveTo>
                  <a:lnTo>
                    <a:pt x="0" y="24142"/>
                  </a:lnTo>
                  <a:lnTo>
                    <a:pt x="14189" y="38331"/>
                  </a:lnTo>
                  <a:lnTo>
                    <a:pt x="17926" y="38893"/>
                  </a:lnTo>
                  <a:lnTo>
                    <a:pt x="35025" y="34564"/>
                  </a:lnTo>
                  <a:lnTo>
                    <a:pt x="36051" y="33207"/>
                  </a:lnTo>
                  <a:lnTo>
                    <a:pt x="37189" y="28876"/>
                  </a:lnTo>
                  <a:lnTo>
                    <a:pt x="36435" y="26240"/>
                  </a:lnTo>
                  <a:lnTo>
                    <a:pt x="32774" y="20488"/>
                  </a:lnTo>
                  <a:lnTo>
                    <a:pt x="30316" y="19590"/>
                  </a:lnTo>
                  <a:lnTo>
                    <a:pt x="27619" y="20049"/>
                  </a:lnTo>
                  <a:lnTo>
                    <a:pt x="24763" y="21413"/>
                  </a:lnTo>
                  <a:lnTo>
                    <a:pt x="22859" y="24439"/>
                  </a:lnTo>
                  <a:lnTo>
                    <a:pt x="16980" y="41683"/>
                  </a:lnTo>
                  <a:lnTo>
                    <a:pt x="14495" y="45361"/>
                  </a:lnTo>
                  <a:lnTo>
                    <a:pt x="10507" y="73019"/>
                  </a:lnTo>
                  <a:lnTo>
                    <a:pt x="10874" y="92364"/>
                  </a:lnTo>
                  <a:lnTo>
                    <a:pt x="14710" y="101382"/>
                  </a:lnTo>
                  <a:lnTo>
                    <a:pt x="19332" y="103152"/>
                  </a:lnTo>
                  <a:lnTo>
                    <a:pt x="58441" y="100921"/>
                  </a:lnTo>
                  <a:lnTo>
                    <a:pt x="86108" y="95457"/>
                  </a:lnTo>
                  <a:lnTo>
                    <a:pt x="96478" y="90057"/>
                  </a:lnTo>
                  <a:lnTo>
                    <a:pt x="133949" y="55290"/>
                  </a:lnTo>
                  <a:lnTo>
                    <a:pt x="135867" y="49141"/>
                  </a:lnTo>
                  <a:lnTo>
                    <a:pt x="135174" y="36664"/>
                  </a:lnTo>
                  <a:lnTo>
                    <a:pt x="133508" y="32490"/>
                  </a:lnTo>
                  <a:lnTo>
                    <a:pt x="131338" y="29707"/>
                  </a:lnTo>
                  <a:lnTo>
                    <a:pt x="120253" y="20185"/>
                  </a:lnTo>
                  <a:lnTo>
                    <a:pt x="117210" y="19387"/>
                  </a:lnTo>
                  <a:lnTo>
                    <a:pt x="114124" y="19914"/>
                  </a:lnTo>
                  <a:lnTo>
                    <a:pt x="106622" y="23307"/>
                  </a:lnTo>
                  <a:lnTo>
                    <a:pt x="110378" y="34008"/>
                  </a:lnTo>
                  <a:lnTo>
                    <a:pt x="118202" y="41932"/>
                  </a:lnTo>
                  <a:lnTo>
                    <a:pt x="128734" y="51099"/>
                  </a:lnTo>
                  <a:lnTo>
                    <a:pt x="145505" y="74110"/>
                  </a:lnTo>
                  <a:lnTo>
                    <a:pt x="156589" y="99978"/>
                  </a:lnTo>
                  <a:lnTo>
                    <a:pt x="159553" y="114644"/>
                  </a:lnTo>
                  <a:lnTo>
                    <a:pt x="158227" y="120460"/>
                  </a:lnTo>
                  <a:lnTo>
                    <a:pt x="145315" y="140921"/>
                  </a:lnTo>
                  <a:lnTo>
                    <a:pt x="143444" y="142212"/>
                  </a:lnTo>
                  <a:lnTo>
                    <a:pt x="141137" y="142013"/>
                  </a:lnTo>
                  <a:lnTo>
                    <a:pt x="138542" y="140823"/>
                  </a:lnTo>
                  <a:lnTo>
                    <a:pt x="136811" y="137913"/>
                  </a:lnTo>
                  <a:lnTo>
                    <a:pt x="134888" y="129034"/>
                  </a:lnTo>
                  <a:lnTo>
                    <a:pt x="143914" y="89578"/>
                  </a:lnTo>
                  <a:lnTo>
                    <a:pt x="152708" y="67519"/>
                  </a:lnTo>
                  <a:lnTo>
                    <a:pt x="157829" y="58237"/>
                  </a:lnTo>
                  <a:lnTo>
                    <a:pt x="162828" y="46004"/>
                  </a:lnTo>
                  <a:lnTo>
                    <a:pt x="193401" y="11861"/>
                  </a:lnTo>
                  <a:lnTo>
                    <a:pt x="199903" y="8101"/>
                  </a:lnTo>
                  <a:lnTo>
                    <a:pt x="203119" y="7098"/>
                  </a:lnTo>
                  <a:lnTo>
                    <a:pt x="204204" y="5371"/>
                  </a:lnTo>
                  <a:lnTo>
                    <a:pt x="203869" y="3161"/>
                  </a:lnTo>
                  <a:lnTo>
                    <a:pt x="202588" y="630"/>
                  </a:lnTo>
                  <a:lnTo>
                    <a:pt x="200676" y="0"/>
                  </a:lnTo>
                  <a:lnTo>
                    <a:pt x="198342" y="639"/>
                  </a:lnTo>
                  <a:lnTo>
                    <a:pt x="186993" y="9269"/>
                  </a:lnTo>
                  <a:lnTo>
                    <a:pt x="183650" y="17884"/>
                  </a:lnTo>
                  <a:lnTo>
                    <a:pt x="181504" y="35606"/>
                  </a:lnTo>
                  <a:lnTo>
                    <a:pt x="191406" y="70454"/>
                  </a:lnTo>
                  <a:lnTo>
                    <a:pt x="198322" y="91851"/>
                  </a:lnTo>
                  <a:lnTo>
                    <a:pt x="199521" y="107939"/>
                  </a:lnTo>
                  <a:lnTo>
                    <a:pt x="196979" y="117124"/>
                  </a:lnTo>
                  <a:lnTo>
                    <a:pt x="191779" y="126587"/>
                  </a:lnTo>
                  <a:lnTo>
                    <a:pt x="190295" y="126306"/>
                  </a:lnTo>
                  <a:lnTo>
                    <a:pt x="185823" y="123170"/>
                  </a:lnTo>
                  <a:lnTo>
                    <a:pt x="185265" y="119794"/>
                  </a:lnTo>
                  <a:lnTo>
                    <a:pt x="190500" y="100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0"/>
            <p:cNvSpPr/>
            <p:nvPr>
              <p:custDataLst>
                <p:tags r:id="rId110"/>
              </p:custDataLst>
            </p:nvPr>
          </p:nvSpPr>
          <p:spPr>
            <a:xfrm>
              <a:off x="4476750" y="600075"/>
              <a:ext cx="57151" cy="92599"/>
            </a:xfrm>
            <a:custGeom>
              <a:avLst/>
              <a:gdLst/>
              <a:ahLst/>
              <a:cxnLst/>
              <a:rect l="0" t="0" r="0" b="0"/>
              <a:pathLst>
                <a:path w="57151" h="92599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257" y="392"/>
                  </a:lnTo>
                  <a:lnTo>
                    <a:pt x="19298" y="2997"/>
                  </a:lnTo>
                  <a:lnTo>
                    <a:pt x="36856" y="18348"/>
                  </a:lnTo>
                  <a:lnTo>
                    <a:pt x="42839" y="35319"/>
                  </a:lnTo>
                  <a:lnTo>
                    <a:pt x="47205" y="81822"/>
                  </a:lnTo>
                  <a:lnTo>
                    <a:pt x="47345" y="86298"/>
                  </a:lnTo>
                  <a:lnTo>
                    <a:pt x="46380" y="89282"/>
                  </a:lnTo>
                  <a:lnTo>
                    <a:pt x="44678" y="91271"/>
                  </a:lnTo>
                  <a:lnTo>
                    <a:pt x="42485" y="92598"/>
                  </a:lnTo>
                  <a:lnTo>
                    <a:pt x="39965" y="92423"/>
                  </a:lnTo>
                  <a:lnTo>
                    <a:pt x="34343" y="89408"/>
                  </a:lnTo>
                  <a:lnTo>
                    <a:pt x="31139" y="78895"/>
                  </a:lnTo>
                  <a:lnTo>
                    <a:pt x="30772" y="6469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1"/>
            <p:cNvSpPr/>
            <p:nvPr>
              <p:custDataLst>
                <p:tags r:id="rId111"/>
              </p:custDataLst>
            </p:nvPr>
          </p:nvSpPr>
          <p:spPr>
            <a:xfrm>
              <a:off x="4210050" y="595212"/>
              <a:ext cx="228198" cy="258452"/>
            </a:xfrm>
            <a:custGeom>
              <a:avLst/>
              <a:gdLst/>
              <a:ahLst/>
              <a:cxnLst/>
              <a:rect l="0" t="0" r="0" b="0"/>
              <a:pathLst>
                <a:path w="228198" h="258452">
                  <a:moveTo>
                    <a:pt x="0" y="33438"/>
                  </a:moveTo>
                  <a:lnTo>
                    <a:pt x="0" y="33438"/>
                  </a:lnTo>
                  <a:lnTo>
                    <a:pt x="0" y="43551"/>
                  </a:lnTo>
                  <a:lnTo>
                    <a:pt x="2117" y="45472"/>
                  </a:lnTo>
                  <a:lnTo>
                    <a:pt x="5644" y="45694"/>
                  </a:lnTo>
                  <a:lnTo>
                    <a:pt x="36580" y="38066"/>
                  </a:lnTo>
                  <a:lnTo>
                    <a:pt x="54106" y="25689"/>
                  </a:lnTo>
                  <a:lnTo>
                    <a:pt x="67654" y="11975"/>
                  </a:lnTo>
                  <a:lnTo>
                    <a:pt x="68386" y="9604"/>
                  </a:lnTo>
                  <a:lnTo>
                    <a:pt x="67436" y="5912"/>
                  </a:lnTo>
                  <a:lnTo>
                    <a:pt x="67013" y="743"/>
                  </a:lnTo>
                  <a:lnTo>
                    <a:pt x="63726" y="0"/>
                  </a:lnTo>
                  <a:lnTo>
                    <a:pt x="51606" y="1996"/>
                  </a:lnTo>
                  <a:lnTo>
                    <a:pt x="31989" y="14127"/>
                  </a:lnTo>
                  <a:lnTo>
                    <a:pt x="17827" y="31126"/>
                  </a:lnTo>
                  <a:lnTo>
                    <a:pt x="16118" y="37189"/>
                  </a:lnTo>
                  <a:lnTo>
                    <a:pt x="17041" y="49569"/>
                  </a:lnTo>
                  <a:lnTo>
                    <a:pt x="20980" y="59304"/>
                  </a:lnTo>
                  <a:lnTo>
                    <a:pt x="23511" y="63382"/>
                  </a:lnTo>
                  <a:lnTo>
                    <a:pt x="42244" y="79234"/>
                  </a:lnTo>
                  <a:lnTo>
                    <a:pt x="58992" y="85542"/>
                  </a:lnTo>
                  <a:lnTo>
                    <a:pt x="78077" y="87287"/>
                  </a:lnTo>
                  <a:lnTo>
                    <a:pt x="122021" y="82092"/>
                  </a:lnTo>
                  <a:lnTo>
                    <a:pt x="167071" y="67896"/>
                  </a:lnTo>
                  <a:lnTo>
                    <a:pt x="186968" y="58700"/>
                  </a:lnTo>
                  <a:lnTo>
                    <a:pt x="197044" y="49604"/>
                  </a:lnTo>
                  <a:lnTo>
                    <a:pt x="203992" y="38506"/>
                  </a:lnTo>
                  <a:lnTo>
                    <a:pt x="207080" y="26518"/>
                  </a:lnTo>
                  <a:lnTo>
                    <a:pt x="206845" y="22475"/>
                  </a:lnTo>
                  <a:lnTo>
                    <a:pt x="205630" y="19779"/>
                  </a:lnTo>
                  <a:lnTo>
                    <a:pt x="203762" y="17982"/>
                  </a:lnTo>
                  <a:lnTo>
                    <a:pt x="185963" y="15453"/>
                  </a:lnTo>
                  <a:lnTo>
                    <a:pt x="165637" y="19760"/>
                  </a:lnTo>
                  <a:lnTo>
                    <a:pt x="151266" y="27739"/>
                  </a:lnTo>
                  <a:lnTo>
                    <a:pt x="146605" y="33727"/>
                  </a:lnTo>
                  <a:lnTo>
                    <a:pt x="145361" y="36806"/>
                  </a:lnTo>
                  <a:lnTo>
                    <a:pt x="145591" y="39917"/>
                  </a:lnTo>
                  <a:lnTo>
                    <a:pt x="148668" y="46195"/>
                  </a:lnTo>
                  <a:lnTo>
                    <a:pt x="152029" y="48293"/>
                  </a:lnTo>
                  <a:lnTo>
                    <a:pt x="166872" y="51245"/>
                  </a:lnTo>
                  <a:lnTo>
                    <a:pt x="178587" y="51936"/>
                  </a:lnTo>
                  <a:lnTo>
                    <a:pt x="188027" y="49420"/>
                  </a:lnTo>
                  <a:lnTo>
                    <a:pt x="195751" y="45833"/>
                  </a:lnTo>
                  <a:lnTo>
                    <a:pt x="202712" y="44239"/>
                  </a:lnTo>
                  <a:lnTo>
                    <a:pt x="204992" y="44872"/>
                  </a:lnTo>
                  <a:lnTo>
                    <a:pt x="206511" y="46352"/>
                  </a:lnTo>
                  <a:lnTo>
                    <a:pt x="214006" y="61389"/>
                  </a:lnTo>
                  <a:lnTo>
                    <a:pt x="218630" y="108507"/>
                  </a:lnTo>
                  <a:lnTo>
                    <a:pt x="225534" y="147475"/>
                  </a:lnTo>
                  <a:lnTo>
                    <a:pt x="228197" y="193277"/>
                  </a:lnTo>
                  <a:lnTo>
                    <a:pt x="220916" y="236383"/>
                  </a:lnTo>
                  <a:lnTo>
                    <a:pt x="215307" y="249930"/>
                  </a:lnTo>
                  <a:lnTo>
                    <a:pt x="211272" y="253966"/>
                  </a:lnTo>
                  <a:lnTo>
                    <a:pt x="201143" y="258451"/>
                  </a:lnTo>
                  <a:lnTo>
                    <a:pt x="196537" y="257530"/>
                  </a:lnTo>
                  <a:lnTo>
                    <a:pt x="188597" y="250862"/>
                  </a:lnTo>
                  <a:lnTo>
                    <a:pt x="178177" y="230152"/>
                  </a:lnTo>
                  <a:lnTo>
                    <a:pt x="171450" y="16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2"/>
            <p:cNvSpPr/>
            <p:nvPr>
              <p:custDataLst>
                <p:tags r:id="rId112"/>
              </p:custDataLst>
            </p:nvPr>
          </p:nvSpPr>
          <p:spPr>
            <a:xfrm>
              <a:off x="4059397" y="439715"/>
              <a:ext cx="129145" cy="260712"/>
            </a:xfrm>
            <a:custGeom>
              <a:avLst/>
              <a:gdLst/>
              <a:ahLst/>
              <a:cxnLst/>
              <a:rect l="0" t="0" r="0" b="0"/>
              <a:pathLst>
                <a:path w="129145" h="260712">
                  <a:moveTo>
                    <a:pt x="17303" y="122260"/>
                  </a:moveTo>
                  <a:lnTo>
                    <a:pt x="17303" y="122260"/>
                  </a:lnTo>
                  <a:lnTo>
                    <a:pt x="9102" y="122260"/>
                  </a:lnTo>
                  <a:lnTo>
                    <a:pt x="13227" y="122260"/>
                  </a:lnTo>
                  <a:lnTo>
                    <a:pt x="18313" y="130727"/>
                  </a:lnTo>
                  <a:lnTo>
                    <a:pt x="23044" y="145073"/>
                  </a:lnTo>
                  <a:lnTo>
                    <a:pt x="24649" y="172058"/>
                  </a:lnTo>
                  <a:lnTo>
                    <a:pt x="19068" y="215744"/>
                  </a:lnTo>
                  <a:lnTo>
                    <a:pt x="15004" y="242740"/>
                  </a:lnTo>
                  <a:lnTo>
                    <a:pt x="9931" y="255181"/>
                  </a:lnTo>
                  <a:lnTo>
                    <a:pt x="4149" y="260711"/>
                  </a:lnTo>
                  <a:lnTo>
                    <a:pt x="2183" y="260069"/>
                  </a:lnTo>
                  <a:lnTo>
                    <a:pt x="873" y="257524"/>
                  </a:lnTo>
                  <a:lnTo>
                    <a:pt x="0" y="253711"/>
                  </a:lnTo>
                  <a:lnTo>
                    <a:pt x="6608" y="206982"/>
                  </a:lnTo>
                  <a:lnTo>
                    <a:pt x="17985" y="163050"/>
                  </a:lnTo>
                  <a:lnTo>
                    <a:pt x="33268" y="121360"/>
                  </a:lnTo>
                  <a:lnTo>
                    <a:pt x="49065" y="74516"/>
                  </a:lnTo>
                  <a:lnTo>
                    <a:pt x="75906" y="29966"/>
                  </a:lnTo>
                  <a:lnTo>
                    <a:pt x="89563" y="9274"/>
                  </a:lnTo>
                  <a:lnTo>
                    <a:pt x="96168" y="3544"/>
                  </a:lnTo>
                  <a:lnTo>
                    <a:pt x="102688" y="783"/>
                  </a:lnTo>
                  <a:lnTo>
                    <a:pt x="109151" y="0"/>
                  </a:lnTo>
                  <a:lnTo>
                    <a:pt x="114518" y="2653"/>
                  </a:lnTo>
                  <a:lnTo>
                    <a:pt x="123304" y="14068"/>
                  </a:lnTo>
                  <a:lnTo>
                    <a:pt x="129144" y="38345"/>
                  </a:lnTo>
                  <a:lnTo>
                    <a:pt x="125818" y="65646"/>
                  </a:lnTo>
                  <a:lnTo>
                    <a:pt x="112209" y="105267"/>
                  </a:lnTo>
                  <a:lnTo>
                    <a:pt x="109149" y="114106"/>
                  </a:lnTo>
                  <a:lnTo>
                    <a:pt x="97282" y="129572"/>
                  </a:lnTo>
                  <a:lnTo>
                    <a:pt x="59387" y="157792"/>
                  </a:lnTo>
                  <a:lnTo>
                    <a:pt x="51527" y="159599"/>
                  </a:lnTo>
                  <a:lnTo>
                    <a:pt x="50702" y="160911"/>
                  </a:lnTo>
                  <a:lnTo>
                    <a:pt x="51211" y="162844"/>
                  </a:lnTo>
                  <a:lnTo>
                    <a:pt x="53540" y="167814"/>
                  </a:lnTo>
                  <a:lnTo>
                    <a:pt x="54575" y="173551"/>
                  </a:lnTo>
                  <a:lnTo>
                    <a:pt x="86427" y="217777"/>
                  </a:lnTo>
                  <a:lnTo>
                    <a:pt x="122078" y="255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1"/>
          <p:cNvGrpSpPr/>
          <p:nvPr/>
        </p:nvGrpSpPr>
        <p:grpSpPr>
          <a:xfrm>
            <a:off x="162537" y="1373512"/>
            <a:ext cx="189889" cy="274314"/>
            <a:chOff x="162537" y="1373512"/>
            <a:chExt cx="189889" cy="274314"/>
          </a:xfrm>
        </p:grpSpPr>
        <p:sp>
          <p:nvSpPr>
            <p:cNvPr id="77" name="SMARTInkShape-313"/>
            <p:cNvSpPr/>
            <p:nvPr>
              <p:custDataLst>
                <p:tags r:id="rId102"/>
              </p:custDataLst>
            </p:nvPr>
          </p:nvSpPr>
          <p:spPr>
            <a:xfrm>
              <a:off x="304800" y="1566137"/>
              <a:ext cx="47626" cy="81689"/>
            </a:xfrm>
            <a:custGeom>
              <a:avLst/>
              <a:gdLst/>
              <a:ahLst/>
              <a:cxnLst/>
              <a:rect l="0" t="0" r="0" b="0"/>
              <a:pathLst>
                <a:path w="47626" h="81689">
                  <a:moveTo>
                    <a:pt x="0" y="5488"/>
                  </a:moveTo>
                  <a:lnTo>
                    <a:pt x="0" y="5488"/>
                  </a:lnTo>
                  <a:lnTo>
                    <a:pt x="21459" y="5488"/>
                  </a:lnTo>
                  <a:lnTo>
                    <a:pt x="40261" y="0"/>
                  </a:lnTo>
                  <a:lnTo>
                    <a:pt x="42716" y="771"/>
                  </a:lnTo>
                  <a:lnTo>
                    <a:pt x="46655" y="4556"/>
                  </a:lnTo>
                  <a:lnTo>
                    <a:pt x="47587" y="51586"/>
                  </a:lnTo>
                  <a:lnTo>
                    <a:pt x="47625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4"/>
            <p:cNvSpPr/>
            <p:nvPr>
              <p:custDataLst>
                <p:tags r:id="rId103"/>
              </p:custDataLst>
            </p:nvPr>
          </p:nvSpPr>
          <p:spPr>
            <a:xfrm>
              <a:off x="162537" y="1373512"/>
              <a:ext cx="102086" cy="249814"/>
            </a:xfrm>
            <a:custGeom>
              <a:avLst/>
              <a:gdLst/>
              <a:ahLst/>
              <a:cxnLst/>
              <a:rect l="0" t="0" r="0" b="0"/>
              <a:pathLst>
                <a:path w="102086" h="249814">
                  <a:moveTo>
                    <a:pt x="85113" y="55238"/>
                  </a:moveTo>
                  <a:lnTo>
                    <a:pt x="85113" y="55238"/>
                  </a:lnTo>
                  <a:lnTo>
                    <a:pt x="90169" y="50182"/>
                  </a:lnTo>
                  <a:lnTo>
                    <a:pt x="92652" y="42055"/>
                  </a:lnTo>
                  <a:lnTo>
                    <a:pt x="94246" y="24647"/>
                  </a:lnTo>
                  <a:lnTo>
                    <a:pt x="91641" y="17653"/>
                  </a:lnTo>
                  <a:lnTo>
                    <a:pt x="81346" y="4540"/>
                  </a:lnTo>
                  <a:lnTo>
                    <a:pt x="75325" y="956"/>
                  </a:lnTo>
                  <a:lnTo>
                    <a:pt x="72238" y="0"/>
                  </a:lnTo>
                  <a:lnTo>
                    <a:pt x="52723" y="3711"/>
                  </a:lnTo>
                  <a:lnTo>
                    <a:pt x="31889" y="11513"/>
                  </a:lnTo>
                  <a:lnTo>
                    <a:pt x="21594" y="23105"/>
                  </a:lnTo>
                  <a:lnTo>
                    <a:pt x="4037" y="51399"/>
                  </a:lnTo>
                  <a:lnTo>
                    <a:pt x="306" y="77606"/>
                  </a:lnTo>
                  <a:lnTo>
                    <a:pt x="0" y="86025"/>
                  </a:lnTo>
                  <a:lnTo>
                    <a:pt x="5305" y="103846"/>
                  </a:lnTo>
                  <a:lnTo>
                    <a:pt x="14718" y="120233"/>
                  </a:lnTo>
                  <a:lnTo>
                    <a:pt x="56965" y="154212"/>
                  </a:lnTo>
                  <a:lnTo>
                    <a:pt x="97148" y="191227"/>
                  </a:lnTo>
                  <a:lnTo>
                    <a:pt x="101045" y="203519"/>
                  </a:lnTo>
                  <a:lnTo>
                    <a:pt x="102085" y="211242"/>
                  </a:lnTo>
                  <a:lnTo>
                    <a:pt x="100661" y="217449"/>
                  </a:lnTo>
                  <a:lnTo>
                    <a:pt x="93434" y="227168"/>
                  </a:lnTo>
                  <a:lnTo>
                    <a:pt x="51128" y="248676"/>
                  </a:lnTo>
                  <a:lnTo>
                    <a:pt x="45523" y="249813"/>
                  </a:lnTo>
                  <a:lnTo>
                    <a:pt x="40728" y="249513"/>
                  </a:lnTo>
                  <a:lnTo>
                    <a:pt x="36473" y="248255"/>
                  </a:lnTo>
                  <a:lnTo>
                    <a:pt x="33636" y="246358"/>
                  </a:lnTo>
                  <a:lnTo>
                    <a:pt x="31745" y="244035"/>
                  </a:lnTo>
                  <a:lnTo>
                    <a:pt x="30484" y="241427"/>
                  </a:lnTo>
                  <a:lnTo>
                    <a:pt x="30702" y="239689"/>
                  </a:lnTo>
                  <a:lnTo>
                    <a:pt x="37488" y="236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2"/>
          <p:cNvGrpSpPr/>
          <p:nvPr/>
        </p:nvGrpSpPr>
        <p:grpSpPr>
          <a:xfrm>
            <a:off x="97752" y="2363643"/>
            <a:ext cx="273724" cy="235962"/>
            <a:chOff x="97752" y="2363643"/>
            <a:chExt cx="273724" cy="235962"/>
          </a:xfrm>
        </p:grpSpPr>
        <p:sp>
          <p:nvSpPr>
            <p:cNvPr id="80" name="SMARTInkShape-315"/>
            <p:cNvSpPr/>
            <p:nvPr>
              <p:custDataLst>
                <p:tags r:id="rId100"/>
              </p:custDataLst>
            </p:nvPr>
          </p:nvSpPr>
          <p:spPr>
            <a:xfrm>
              <a:off x="238125" y="2505467"/>
              <a:ext cx="133351" cy="94138"/>
            </a:xfrm>
            <a:custGeom>
              <a:avLst/>
              <a:gdLst/>
              <a:ahLst/>
              <a:cxnLst/>
              <a:rect l="0" t="0" r="0" b="0"/>
              <a:pathLst>
                <a:path w="133351" h="94138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10361" y="1594"/>
                  </a:lnTo>
                  <a:lnTo>
                    <a:pt x="27447" y="0"/>
                  </a:lnTo>
                  <a:lnTo>
                    <a:pt x="36187" y="2605"/>
                  </a:lnTo>
                  <a:lnTo>
                    <a:pt x="40000" y="4781"/>
                  </a:lnTo>
                  <a:lnTo>
                    <a:pt x="42542" y="8348"/>
                  </a:lnTo>
                  <a:lnTo>
                    <a:pt x="45366" y="17956"/>
                  </a:lnTo>
                  <a:lnTo>
                    <a:pt x="46956" y="35266"/>
                  </a:lnTo>
                  <a:lnTo>
                    <a:pt x="42370" y="53800"/>
                  </a:lnTo>
                  <a:lnTo>
                    <a:pt x="28649" y="89383"/>
                  </a:lnTo>
                  <a:lnTo>
                    <a:pt x="26508" y="91208"/>
                  </a:lnTo>
                  <a:lnTo>
                    <a:pt x="24022" y="92425"/>
                  </a:lnTo>
                  <a:lnTo>
                    <a:pt x="23423" y="93236"/>
                  </a:lnTo>
                  <a:lnTo>
                    <a:pt x="24082" y="93776"/>
                  </a:lnTo>
                  <a:lnTo>
                    <a:pt x="25580" y="94137"/>
                  </a:lnTo>
                  <a:lnTo>
                    <a:pt x="64940" y="86594"/>
                  </a:lnTo>
                  <a:lnTo>
                    <a:pt x="133350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6"/>
            <p:cNvSpPr/>
            <p:nvPr>
              <p:custDataLst>
                <p:tags r:id="rId101"/>
              </p:custDataLst>
            </p:nvPr>
          </p:nvSpPr>
          <p:spPr>
            <a:xfrm>
              <a:off x="97752" y="2363643"/>
              <a:ext cx="89108" cy="179533"/>
            </a:xfrm>
            <a:custGeom>
              <a:avLst/>
              <a:gdLst/>
              <a:ahLst/>
              <a:cxnLst/>
              <a:rect l="0" t="0" r="0" b="0"/>
              <a:pathLst>
                <a:path w="89108" h="179533">
                  <a:moveTo>
                    <a:pt x="54648" y="27132"/>
                  </a:moveTo>
                  <a:lnTo>
                    <a:pt x="54648" y="27132"/>
                  </a:lnTo>
                  <a:lnTo>
                    <a:pt x="54648" y="22076"/>
                  </a:lnTo>
                  <a:lnTo>
                    <a:pt x="55706" y="20586"/>
                  </a:lnTo>
                  <a:lnTo>
                    <a:pt x="57470" y="19593"/>
                  </a:lnTo>
                  <a:lnTo>
                    <a:pt x="67905" y="17999"/>
                  </a:lnTo>
                  <a:lnTo>
                    <a:pt x="69836" y="16810"/>
                  </a:lnTo>
                  <a:lnTo>
                    <a:pt x="71124" y="14960"/>
                  </a:lnTo>
                  <a:lnTo>
                    <a:pt x="73189" y="9440"/>
                  </a:lnTo>
                  <a:lnTo>
                    <a:pt x="68491" y="3428"/>
                  </a:lnTo>
                  <a:lnTo>
                    <a:pt x="63270" y="722"/>
                  </a:lnTo>
                  <a:lnTo>
                    <a:pt x="60396" y="0"/>
                  </a:lnTo>
                  <a:lnTo>
                    <a:pt x="20437" y="20142"/>
                  </a:lnTo>
                  <a:lnTo>
                    <a:pt x="10162" y="29670"/>
                  </a:lnTo>
                  <a:lnTo>
                    <a:pt x="3127" y="40960"/>
                  </a:lnTo>
                  <a:lnTo>
                    <a:pt x="0" y="53033"/>
                  </a:lnTo>
                  <a:lnTo>
                    <a:pt x="1432" y="62633"/>
                  </a:lnTo>
                  <a:lnTo>
                    <a:pt x="3296" y="66674"/>
                  </a:lnTo>
                  <a:lnTo>
                    <a:pt x="11011" y="73987"/>
                  </a:lnTo>
                  <a:lnTo>
                    <a:pt x="56738" y="104709"/>
                  </a:lnTo>
                  <a:lnTo>
                    <a:pt x="74317" y="116088"/>
                  </a:lnTo>
                  <a:lnTo>
                    <a:pt x="84557" y="125935"/>
                  </a:lnTo>
                  <a:lnTo>
                    <a:pt x="89107" y="133839"/>
                  </a:lnTo>
                  <a:lnTo>
                    <a:pt x="88308" y="143702"/>
                  </a:lnTo>
                  <a:lnTo>
                    <a:pt x="86613" y="149295"/>
                  </a:lnTo>
                  <a:lnTo>
                    <a:pt x="79085" y="158332"/>
                  </a:lnTo>
                  <a:lnTo>
                    <a:pt x="45123" y="179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317"/>
          <p:cNvSpPr/>
          <p:nvPr>
            <p:custDataLst>
              <p:tags r:id="rId4"/>
            </p:custDataLst>
          </p:nvPr>
        </p:nvSpPr>
        <p:spPr>
          <a:xfrm>
            <a:off x="1021536" y="1299437"/>
            <a:ext cx="111940" cy="385211"/>
          </a:xfrm>
          <a:custGeom>
            <a:avLst/>
            <a:gdLst/>
            <a:ahLst/>
            <a:cxnLst/>
            <a:rect l="0" t="0" r="0" b="0"/>
            <a:pathLst>
              <a:path w="111940" h="385211">
                <a:moveTo>
                  <a:pt x="102414" y="5488"/>
                </a:moveTo>
                <a:lnTo>
                  <a:pt x="102414" y="5488"/>
                </a:lnTo>
                <a:lnTo>
                  <a:pt x="97358" y="432"/>
                </a:lnTo>
                <a:lnTo>
                  <a:pt x="93751" y="0"/>
                </a:lnTo>
                <a:lnTo>
                  <a:pt x="51369" y="10268"/>
                </a:lnTo>
                <a:lnTo>
                  <a:pt x="30257" y="23720"/>
                </a:lnTo>
                <a:lnTo>
                  <a:pt x="22719" y="32288"/>
                </a:lnTo>
                <a:lnTo>
                  <a:pt x="19369" y="40683"/>
                </a:lnTo>
                <a:lnTo>
                  <a:pt x="17880" y="51469"/>
                </a:lnTo>
                <a:lnTo>
                  <a:pt x="24529" y="82186"/>
                </a:lnTo>
                <a:lnTo>
                  <a:pt x="34064" y="103120"/>
                </a:lnTo>
                <a:lnTo>
                  <a:pt x="47707" y="123786"/>
                </a:lnTo>
                <a:lnTo>
                  <a:pt x="53856" y="157827"/>
                </a:lnTo>
                <a:lnTo>
                  <a:pt x="48730" y="168797"/>
                </a:lnTo>
                <a:lnTo>
                  <a:pt x="18631" y="211691"/>
                </a:lnTo>
                <a:lnTo>
                  <a:pt x="19042" y="213865"/>
                </a:lnTo>
                <a:lnTo>
                  <a:pt x="22321" y="219103"/>
                </a:lnTo>
                <a:lnTo>
                  <a:pt x="24677" y="220923"/>
                </a:lnTo>
                <a:lnTo>
                  <a:pt x="30117" y="222945"/>
                </a:lnTo>
                <a:lnTo>
                  <a:pt x="36063" y="229488"/>
                </a:lnTo>
                <a:lnTo>
                  <a:pt x="48503" y="245880"/>
                </a:lnTo>
                <a:lnTo>
                  <a:pt x="49540" y="251474"/>
                </a:lnTo>
                <a:lnTo>
                  <a:pt x="47870" y="266157"/>
                </a:lnTo>
                <a:lnTo>
                  <a:pt x="24885" y="310748"/>
                </a:lnTo>
                <a:lnTo>
                  <a:pt x="5608" y="348479"/>
                </a:lnTo>
                <a:lnTo>
                  <a:pt x="0" y="371933"/>
                </a:lnTo>
                <a:lnTo>
                  <a:pt x="1330" y="376785"/>
                </a:lnTo>
                <a:lnTo>
                  <a:pt x="4333" y="380019"/>
                </a:lnTo>
                <a:lnTo>
                  <a:pt x="13314" y="383613"/>
                </a:lnTo>
                <a:lnTo>
                  <a:pt x="24361" y="385210"/>
                </a:lnTo>
                <a:lnTo>
                  <a:pt x="47537" y="381053"/>
                </a:lnTo>
                <a:lnTo>
                  <a:pt x="111939" y="3483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54"/>
          <p:cNvGrpSpPr/>
          <p:nvPr/>
        </p:nvGrpSpPr>
        <p:grpSpPr>
          <a:xfrm>
            <a:off x="1248012" y="1219200"/>
            <a:ext cx="3419239" cy="495301"/>
            <a:chOff x="1248012" y="1219200"/>
            <a:chExt cx="3419239" cy="495301"/>
          </a:xfrm>
        </p:grpSpPr>
        <p:sp>
          <p:nvSpPr>
            <p:cNvPr id="84" name="SMARTInkShape-318"/>
            <p:cNvSpPr/>
            <p:nvPr>
              <p:custDataLst>
                <p:tags r:id="rId68"/>
              </p:custDataLst>
            </p:nvPr>
          </p:nvSpPr>
          <p:spPr>
            <a:xfrm>
              <a:off x="4610100" y="15906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30867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9"/>
            <p:cNvSpPr/>
            <p:nvPr>
              <p:custDataLst>
                <p:tags r:id="rId69"/>
              </p:custDataLst>
            </p:nvPr>
          </p:nvSpPr>
          <p:spPr>
            <a:xfrm>
              <a:off x="4486275" y="16097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488" y="9525"/>
                  </a:lnTo>
                  <a:lnTo>
                    <a:pt x="3144" y="9525"/>
                  </a:lnTo>
                  <a:lnTo>
                    <a:pt x="3155" y="8467"/>
                  </a:lnTo>
                  <a:lnTo>
                    <a:pt x="5988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0"/>
            <p:cNvSpPr/>
            <p:nvPr>
              <p:custDataLst>
                <p:tags r:id="rId70"/>
              </p:custDataLst>
            </p:nvPr>
          </p:nvSpPr>
          <p:spPr>
            <a:xfrm>
              <a:off x="4257675" y="16192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42999" y="95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1"/>
            <p:cNvSpPr/>
            <p:nvPr>
              <p:custDataLst>
                <p:tags r:id="rId71"/>
              </p:custDataLst>
            </p:nvPr>
          </p:nvSpPr>
          <p:spPr>
            <a:xfrm>
              <a:off x="4114800" y="16383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2"/>
            <p:cNvSpPr/>
            <p:nvPr>
              <p:custDataLst>
                <p:tags r:id="rId72"/>
              </p:custDataLst>
            </p:nvPr>
          </p:nvSpPr>
          <p:spPr>
            <a:xfrm>
              <a:off x="4010025" y="1557756"/>
              <a:ext cx="85726" cy="79984"/>
            </a:xfrm>
            <a:custGeom>
              <a:avLst/>
              <a:gdLst/>
              <a:ahLst/>
              <a:cxnLst/>
              <a:rect l="0" t="0" r="0" b="0"/>
              <a:pathLst>
                <a:path w="85726" h="79984">
                  <a:moveTo>
                    <a:pt x="0" y="23394"/>
                  </a:moveTo>
                  <a:lnTo>
                    <a:pt x="0" y="23394"/>
                  </a:lnTo>
                  <a:lnTo>
                    <a:pt x="0" y="18338"/>
                  </a:lnTo>
                  <a:lnTo>
                    <a:pt x="2822" y="13033"/>
                  </a:lnTo>
                  <a:lnTo>
                    <a:pt x="13257" y="1004"/>
                  </a:lnTo>
                  <a:lnTo>
                    <a:pt x="16247" y="0"/>
                  </a:lnTo>
                  <a:lnTo>
                    <a:pt x="19298" y="390"/>
                  </a:lnTo>
                  <a:lnTo>
                    <a:pt x="25510" y="3645"/>
                  </a:lnTo>
                  <a:lnTo>
                    <a:pt x="31799" y="8619"/>
                  </a:lnTo>
                  <a:lnTo>
                    <a:pt x="35299" y="14358"/>
                  </a:lnTo>
                  <a:lnTo>
                    <a:pt x="37270" y="26361"/>
                  </a:lnTo>
                  <a:lnTo>
                    <a:pt x="37547" y="31722"/>
                  </a:lnTo>
                  <a:lnTo>
                    <a:pt x="35032" y="40501"/>
                  </a:lnTo>
                  <a:lnTo>
                    <a:pt x="21603" y="61323"/>
                  </a:lnTo>
                  <a:lnTo>
                    <a:pt x="19199" y="78653"/>
                  </a:lnTo>
                  <a:lnTo>
                    <a:pt x="24761" y="79703"/>
                  </a:lnTo>
                  <a:lnTo>
                    <a:pt x="29208" y="79983"/>
                  </a:lnTo>
                  <a:lnTo>
                    <a:pt x="36970" y="77473"/>
                  </a:lnTo>
                  <a:lnTo>
                    <a:pt x="40522" y="75321"/>
                  </a:lnTo>
                  <a:lnTo>
                    <a:pt x="85725" y="71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23"/>
            <p:cNvSpPr/>
            <p:nvPr>
              <p:custDataLst>
                <p:tags r:id="rId73"/>
              </p:custDataLst>
            </p:nvPr>
          </p:nvSpPr>
          <p:spPr>
            <a:xfrm>
              <a:off x="3971925" y="1390650"/>
              <a:ext cx="66676" cy="200026"/>
            </a:xfrm>
            <a:custGeom>
              <a:avLst/>
              <a:gdLst/>
              <a:ahLst/>
              <a:cxnLst/>
              <a:rect l="0" t="0" r="0" b="0"/>
              <a:pathLst>
                <a:path w="66676" h="200026">
                  <a:moveTo>
                    <a:pt x="66675" y="0"/>
                  </a:moveTo>
                  <a:lnTo>
                    <a:pt x="66675" y="0"/>
                  </a:lnTo>
                  <a:lnTo>
                    <a:pt x="44285" y="0"/>
                  </a:lnTo>
                  <a:lnTo>
                    <a:pt x="38027" y="2822"/>
                  </a:lnTo>
                  <a:lnTo>
                    <a:pt x="15871" y="22390"/>
                  </a:lnTo>
                  <a:lnTo>
                    <a:pt x="12345" y="31471"/>
                  </a:lnTo>
                  <a:lnTo>
                    <a:pt x="1489" y="78251"/>
                  </a:lnTo>
                  <a:lnTo>
                    <a:pt x="196" y="121273"/>
                  </a:lnTo>
                  <a:lnTo>
                    <a:pt x="26" y="161785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24"/>
            <p:cNvSpPr/>
            <p:nvPr>
              <p:custDataLst>
                <p:tags r:id="rId74"/>
              </p:custDataLst>
            </p:nvPr>
          </p:nvSpPr>
          <p:spPr>
            <a:xfrm>
              <a:off x="3918812" y="1409700"/>
              <a:ext cx="62639" cy="66676"/>
            </a:xfrm>
            <a:custGeom>
              <a:avLst/>
              <a:gdLst/>
              <a:ahLst/>
              <a:cxnLst/>
              <a:rect l="0" t="0" r="0" b="0"/>
              <a:pathLst>
                <a:path w="62639" h="6667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14669" y="10113"/>
                  </a:lnTo>
                  <a:lnTo>
                    <a:pt x="26670" y="26515"/>
                  </a:lnTo>
                  <a:lnTo>
                    <a:pt x="62638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5"/>
            <p:cNvSpPr/>
            <p:nvPr>
              <p:custDataLst>
                <p:tags r:id="rId75"/>
              </p:custDataLst>
            </p:nvPr>
          </p:nvSpPr>
          <p:spPr>
            <a:xfrm>
              <a:off x="3810167" y="1362226"/>
              <a:ext cx="52947" cy="218836"/>
            </a:xfrm>
            <a:custGeom>
              <a:avLst/>
              <a:gdLst/>
              <a:ahLst/>
              <a:cxnLst/>
              <a:rect l="0" t="0" r="0" b="0"/>
              <a:pathLst>
                <a:path w="52947" h="218836">
                  <a:moveTo>
                    <a:pt x="47458" y="18899"/>
                  </a:moveTo>
                  <a:lnTo>
                    <a:pt x="47458" y="18899"/>
                  </a:lnTo>
                  <a:lnTo>
                    <a:pt x="52515" y="13843"/>
                  </a:lnTo>
                  <a:lnTo>
                    <a:pt x="52946" y="11295"/>
                  </a:lnTo>
                  <a:lnTo>
                    <a:pt x="52175" y="8538"/>
                  </a:lnTo>
                  <a:lnTo>
                    <a:pt x="47734" y="357"/>
                  </a:lnTo>
                  <a:lnTo>
                    <a:pt x="37426" y="0"/>
                  </a:lnTo>
                  <a:lnTo>
                    <a:pt x="33362" y="2066"/>
                  </a:lnTo>
                  <a:lnTo>
                    <a:pt x="26024" y="10007"/>
                  </a:lnTo>
                  <a:lnTo>
                    <a:pt x="9462" y="48812"/>
                  </a:lnTo>
                  <a:lnTo>
                    <a:pt x="2686" y="79268"/>
                  </a:lnTo>
                  <a:lnTo>
                    <a:pt x="397" y="117372"/>
                  </a:lnTo>
                  <a:lnTo>
                    <a:pt x="0" y="153792"/>
                  </a:lnTo>
                  <a:lnTo>
                    <a:pt x="924" y="197239"/>
                  </a:lnTo>
                  <a:lnTo>
                    <a:pt x="4904" y="213167"/>
                  </a:lnTo>
                  <a:lnTo>
                    <a:pt x="8505" y="217202"/>
                  </a:lnTo>
                  <a:lnTo>
                    <a:pt x="13023" y="218835"/>
                  </a:lnTo>
                  <a:lnTo>
                    <a:pt x="23687" y="217826"/>
                  </a:lnTo>
                  <a:lnTo>
                    <a:pt x="47458" y="209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6"/>
            <p:cNvSpPr/>
            <p:nvPr>
              <p:custDataLst>
                <p:tags r:id="rId76"/>
              </p:custDataLst>
            </p:nvPr>
          </p:nvSpPr>
          <p:spPr>
            <a:xfrm>
              <a:off x="3581400" y="1628775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7042" y="15209"/>
                  </a:lnTo>
                  <a:lnTo>
                    <a:pt x="24917" y="4141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7"/>
            <p:cNvSpPr/>
            <p:nvPr>
              <p:custDataLst>
                <p:tags r:id="rId77"/>
              </p:custDataLst>
            </p:nvPr>
          </p:nvSpPr>
          <p:spPr>
            <a:xfrm>
              <a:off x="3486150" y="1419225"/>
              <a:ext cx="61074" cy="185919"/>
            </a:xfrm>
            <a:custGeom>
              <a:avLst/>
              <a:gdLst/>
              <a:ahLst/>
              <a:cxnLst/>
              <a:rect l="0" t="0" r="0" b="0"/>
              <a:pathLst>
                <a:path w="61074" h="185919">
                  <a:moveTo>
                    <a:pt x="19050" y="0"/>
                  </a:moveTo>
                  <a:lnTo>
                    <a:pt x="19050" y="0"/>
                  </a:lnTo>
                  <a:lnTo>
                    <a:pt x="29163" y="10113"/>
                  </a:lnTo>
                  <a:lnTo>
                    <a:pt x="34128" y="20722"/>
                  </a:lnTo>
                  <a:lnTo>
                    <a:pt x="45181" y="56508"/>
                  </a:lnTo>
                  <a:lnTo>
                    <a:pt x="60422" y="88567"/>
                  </a:lnTo>
                  <a:lnTo>
                    <a:pt x="61073" y="106038"/>
                  </a:lnTo>
                  <a:lnTo>
                    <a:pt x="57836" y="122270"/>
                  </a:lnTo>
                  <a:lnTo>
                    <a:pt x="39998" y="161623"/>
                  </a:lnTo>
                  <a:lnTo>
                    <a:pt x="29771" y="171668"/>
                  </a:lnTo>
                  <a:lnTo>
                    <a:pt x="18171" y="176839"/>
                  </a:lnTo>
                  <a:lnTo>
                    <a:pt x="12114" y="178218"/>
                  </a:lnTo>
                  <a:lnTo>
                    <a:pt x="8076" y="180195"/>
                  </a:lnTo>
                  <a:lnTo>
                    <a:pt x="5384" y="182572"/>
                  </a:lnTo>
                  <a:lnTo>
                    <a:pt x="3589" y="185215"/>
                  </a:lnTo>
                  <a:lnTo>
                    <a:pt x="2393" y="185918"/>
                  </a:lnTo>
                  <a:lnTo>
                    <a:pt x="1595" y="18532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28"/>
            <p:cNvSpPr/>
            <p:nvPr>
              <p:custDataLst>
                <p:tags r:id="rId78"/>
              </p:custDataLst>
            </p:nvPr>
          </p:nvSpPr>
          <p:spPr>
            <a:xfrm>
              <a:off x="3276993" y="1590675"/>
              <a:ext cx="9133" cy="57151"/>
            </a:xfrm>
            <a:custGeom>
              <a:avLst/>
              <a:gdLst/>
              <a:ahLst/>
              <a:cxnLst/>
              <a:rect l="0" t="0" r="0" b="0"/>
              <a:pathLst>
                <a:path w="9133" h="57151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2604" y="10361"/>
                  </a:lnTo>
                  <a:lnTo>
                    <a:pt x="6230" y="16247"/>
                  </a:lnTo>
                  <a:lnTo>
                    <a:pt x="8272" y="26569"/>
                  </a:lnTo>
                  <a:lnTo>
                    <a:pt x="913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29"/>
            <p:cNvSpPr/>
            <p:nvPr>
              <p:custDataLst>
                <p:tags r:id="rId79"/>
              </p:custDataLst>
            </p:nvPr>
          </p:nvSpPr>
          <p:spPr>
            <a:xfrm>
              <a:off x="3219450" y="1272182"/>
              <a:ext cx="114301" cy="99419"/>
            </a:xfrm>
            <a:custGeom>
              <a:avLst/>
              <a:gdLst/>
              <a:ahLst/>
              <a:cxnLst/>
              <a:rect l="0" t="0" r="0" b="0"/>
              <a:pathLst>
                <a:path w="114301" h="99419">
                  <a:moveTo>
                    <a:pt x="0" y="13693"/>
                  </a:moveTo>
                  <a:lnTo>
                    <a:pt x="0" y="13693"/>
                  </a:lnTo>
                  <a:lnTo>
                    <a:pt x="5056" y="13693"/>
                  </a:lnTo>
                  <a:lnTo>
                    <a:pt x="6546" y="14751"/>
                  </a:lnTo>
                  <a:lnTo>
                    <a:pt x="7539" y="16515"/>
                  </a:lnTo>
                  <a:lnTo>
                    <a:pt x="9133" y="26950"/>
                  </a:lnTo>
                  <a:lnTo>
                    <a:pt x="9524" y="70171"/>
                  </a:lnTo>
                  <a:lnTo>
                    <a:pt x="16071" y="56560"/>
                  </a:lnTo>
                  <a:lnTo>
                    <a:pt x="18461" y="36938"/>
                  </a:lnTo>
                  <a:lnTo>
                    <a:pt x="19847" y="22966"/>
                  </a:lnTo>
                  <a:lnTo>
                    <a:pt x="27217" y="6852"/>
                  </a:lnTo>
                  <a:lnTo>
                    <a:pt x="28728" y="5958"/>
                  </a:lnTo>
                  <a:lnTo>
                    <a:pt x="33229" y="4963"/>
                  </a:lnTo>
                  <a:lnTo>
                    <a:pt x="38757" y="7344"/>
                  </a:lnTo>
                  <a:lnTo>
                    <a:pt x="45874" y="12439"/>
                  </a:lnTo>
                  <a:lnTo>
                    <a:pt x="47611" y="49834"/>
                  </a:lnTo>
                  <a:lnTo>
                    <a:pt x="48674" y="49429"/>
                  </a:lnTo>
                  <a:lnTo>
                    <a:pt x="52678" y="46156"/>
                  </a:lnTo>
                  <a:lnTo>
                    <a:pt x="55162" y="38352"/>
                  </a:lnTo>
                  <a:lnTo>
                    <a:pt x="57325" y="28886"/>
                  </a:lnTo>
                  <a:lnTo>
                    <a:pt x="67337" y="14186"/>
                  </a:lnTo>
                  <a:lnTo>
                    <a:pt x="79506" y="1090"/>
                  </a:lnTo>
                  <a:lnTo>
                    <a:pt x="82637" y="0"/>
                  </a:lnTo>
                  <a:lnTo>
                    <a:pt x="85783" y="331"/>
                  </a:lnTo>
                  <a:lnTo>
                    <a:pt x="92101" y="3521"/>
                  </a:lnTo>
                  <a:lnTo>
                    <a:pt x="98436" y="8466"/>
                  </a:lnTo>
                  <a:lnTo>
                    <a:pt x="101958" y="17015"/>
                  </a:lnTo>
                  <a:lnTo>
                    <a:pt x="112811" y="63394"/>
                  </a:lnTo>
                  <a:lnTo>
                    <a:pt x="114300" y="9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0"/>
            <p:cNvSpPr/>
            <p:nvPr>
              <p:custDataLst>
                <p:tags r:id="rId80"/>
              </p:custDataLst>
            </p:nvPr>
          </p:nvSpPr>
          <p:spPr>
            <a:xfrm>
              <a:off x="3086100" y="1419341"/>
              <a:ext cx="119789" cy="171335"/>
            </a:xfrm>
            <a:custGeom>
              <a:avLst/>
              <a:gdLst/>
              <a:ahLst/>
              <a:cxnLst/>
              <a:rect l="0" t="0" r="0" b="0"/>
              <a:pathLst>
                <a:path w="119789" h="171335">
                  <a:moveTo>
                    <a:pt x="114300" y="9409"/>
                  </a:moveTo>
                  <a:lnTo>
                    <a:pt x="114300" y="9409"/>
                  </a:lnTo>
                  <a:lnTo>
                    <a:pt x="114300" y="1208"/>
                  </a:lnTo>
                  <a:lnTo>
                    <a:pt x="115358" y="767"/>
                  </a:lnTo>
                  <a:lnTo>
                    <a:pt x="119788" y="146"/>
                  </a:lnTo>
                  <a:lnTo>
                    <a:pt x="117445" y="0"/>
                  </a:lnTo>
                  <a:lnTo>
                    <a:pt x="112876" y="5580"/>
                  </a:lnTo>
                  <a:lnTo>
                    <a:pt x="73929" y="52465"/>
                  </a:lnTo>
                  <a:lnTo>
                    <a:pt x="44151" y="95787"/>
                  </a:lnTo>
                  <a:lnTo>
                    <a:pt x="24636" y="127718"/>
                  </a:lnTo>
                  <a:lnTo>
                    <a:pt x="12181" y="154929"/>
                  </a:lnTo>
                  <a:lnTo>
                    <a:pt x="0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31"/>
            <p:cNvSpPr/>
            <p:nvPr>
              <p:custDataLst>
                <p:tags r:id="rId81"/>
              </p:custDataLst>
            </p:nvPr>
          </p:nvSpPr>
          <p:spPr>
            <a:xfrm>
              <a:off x="3086100" y="1430074"/>
              <a:ext cx="104776" cy="151077"/>
            </a:xfrm>
            <a:custGeom>
              <a:avLst/>
              <a:gdLst/>
              <a:ahLst/>
              <a:cxnLst/>
              <a:rect l="0" t="0" r="0" b="0"/>
              <a:pathLst>
                <a:path w="104776" h="1510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31471" y="49986"/>
                  </a:lnTo>
                  <a:lnTo>
                    <a:pt x="59937" y="91733"/>
                  </a:lnTo>
                  <a:lnTo>
                    <a:pt x="80866" y="119808"/>
                  </a:lnTo>
                  <a:lnTo>
                    <a:pt x="84624" y="127654"/>
                  </a:lnTo>
                  <a:lnTo>
                    <a:pt x="10477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2"/>
            <p:cNvSpPr/>
            <p:nvPr>
              <p:custDataLst>
                <p:tags r:id="rId82"/>
              </p:custDataLst>
            </p:nvPr>
          </p:nvSpPr>
          <p:spPr>
            <a:xfrm>
              <a:off x="2933700" y="16002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24843" y="1325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3"/>
            <p:cNvSpPr/>
            <p:nvPr>
              <p:custDataLst>
                <p:tags r:id="rId83"/>
              </p:custDataLst>
            </p:nvPr>
          </p:nvSpPr>
          <p:spPr>
            <a:xfrm>
              <a:off x="2842487" y="15811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846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4"/>
            <p:cNvSpPr/>
            <p:nvPr>
              <p:custDataLst>
                <p:tags r:id="rId84"/>
              </p:custDataLst>
            </p:nvPr>
          </p:nvSpPr>
          <p:spPr>
            <a:xfrm>
              <a:off x="2705100" y="160020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5"/>
            <p:cNvSpPr/>
            <p:nvPr>
              <p:custDataLst>
                <p:tags r:id="rId85"/>
              </p:custDataLst>
            </p:nvPr>
          </p:nvSpPr>
          <p:spPr>
            <a:xfrm>
              <a:off x="2600325" y="159067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26166" y="1325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6"/>
            <p:cNvSpPr/>
            <p:nvPr>
              <p:custDataLst>
                <p:tags r:id="rId86"/>
              </p:custDataLst>
            </p:nvPr>
          </p:nvSpPr>
          <p:spPr>
            <a:xfrm>
              <a:off x="2448317" y="1219200"/>
              <a:ext cx="94859" cy="85726"/>
            </a:xfrm>
            <a:custGeom>
              <a:avLst/>
              <a:gdLst/>
              <a:ahLst/>
              <a:cxnLst/>
              <a:rect l="0" t="0" r="0" b="0"/>
              <a:pathLst>
                <a:path w="94859" h="857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12900" y="0"/>
                  </a:lnTo>
                  <a:lnTo>
                    <a:pt x="27065" y="5056"/>
                  </a:lnTo>
                  <a:lnTo>
                    <a:pt x="30613" y="7604"/>
                  </a:lnTo>
                  <a:lnTo>
                    <a:pt x="34555" y="13257"/>
                  </a:lnTo>
                  <a:lnTo>
                    <a:pt x="37431" y="40000"/>
                  </a:lnTo>
                  <a:lnTo>
                    <a:pt x="31940" y="49881"/>
                  </a:lnTo>
                  <a:lnTo>
                    <a:pt x="13861" y="72068"/>
                  </a:lnTo>
                  <a:lnTo>
                    <a:pt x="11234" y="78950"/>
                  </a:lnTo>
                  <a:lnTo>
                    <a:pt x="11593" y="81208"/>
                  </a:lnTo>
                  <a:lnTo>
                    <a:pt x="12889" y="82714"/>
                  </a:lnTo>
                  <a:lnTo>
                    <a:pt x="17152" y="84387"/>
                  </a:lnTo>
                  <a:lnTo>
                    <a:pt x="22575" y="85130"/>
                  </a:lnTo>
                  <a:lnTo>
                    <a:pt x="28513" y="82639"/>
                  </a:lnTo>
                  <a:lnTo>
                    <a:pt x="31578" y="80492"/>
                  </a:lnTo>
                  <a:lnTo>
                    <a:pt x="56118" y="77472"/>
                  </a:lnTo>
                  <a:lnTo>
                    <a:pt x="9485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7"/>
            <p:cNvSpPr/>
            <p:nvPr>
              <p:custDataLst>
                <p:tags r:id="rId87"/>
              </p:custDataLst>
            </p:nvPr>
          </p:nvSpPr>
          <p:spPr>
            <a:xfrm>
              <a:off x="2438400" y="15525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5488" y="33115"/>
                  </a:lnTo>
                  <a:lnTo>
                    <a:pt x="276" y="56088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8"/>
            <p:cNvSpPr/>
            <p:nvPr>
              <p:custDataLst>
                <p:tags r:id="rId88"/>
              </p:custDataLst>
            </p:nvPr>
          </p:nvSpPr>
          <p:spPr>
            <a:xfrm>
              <a:off x="2314575" y="1386045"/>
              <a:ext cx="123826" cy="176056"/>
            </a:xfrm>
            <a:custGeom>
              <a:avLst/>
              <a:gdLst/>
              <a:ahLst/>
              <a:cxnLst/>
              <a:rect l="0" t="0" r="0" b="0"/>
              <a:pathLst>
                <a:path w="123826" h="176056">
                  <a:moveTo>
                    <a:pt x="123825" y="14130"/>
                  </a:moveTo>
                  <a:lnTo>
                    <a:pt x="123825" y="14130"/>
                  </a:lnTo>
                  <a:lnTo>
                    <a:pt x="123825" y="9074"/>
                  </a:lnTo>
                  <a:lnTo>
                    <a:pt x="121003" y="3769"/>
                  </a:lnTo>
                  <a:lnTo>
                    <a:pt x="118769" y="873"/>
                  </a:lnTo>
                  <a:lnTo>
                    <a:pt x="117279" y="0"/>
                  </a:lnTo>
                  <a:lnTo>
                    <a:pt x="116286" y="477"/>
                  </a:lnTo>
                  <a:lnTo>
                    <a:pt x="114124" y="3828"/>
                  </a:lnTo>
                  <a:lnTo>
                    <a:pt x="70707" y="50307"/>
                  </a:lnTo>
                  <a:lnTo>
                    <a:pt x="49031" y="86275"/>
                  </a:lnTo>
                  <a:lnTo>
                    <a:pt x="32655" y="106894"/>
                  </a:lnTo>
                  <a:lnTo>
                    <a:pt x="9578" y="151864"/>
                  </a:lnTo>
                  <a:lnTo>
                    <a:pt x="0" y="17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9"/>
            <p:cNvSpPr/>
            <p:nvPr>
              <p:custDataLst>
                <p:tags r:id="rId89"/>
              </p:custDataLst>
            </p:nvPr>
          </p:nvSpPr>
          <p:spPr>
            <a:xfrm>
              <a:off x="2305050" y="1371993"/>
              <a:ext cx="85726" cy="190108"/>
            </a:xfrm>
            <a:custGeom>
              <a:avLst/>
              <a:gdLst/>
              <a:ahLst/>
              <a:cxnLst/>
              <a:rect l="0" t="0" r="0" b="0"/>
              <a:pathLst>
                <a:path w="85726" h="19010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80"/>
                  </a:lnTo>
                  <a:lnTo>
                    <a:pt x="2822" y="10020"/>
                  </a:lnTo>
                  <a:lnTo>
                    <a:pt x="26837" y="41443"/>
                  </a:lnTo>
                  <a:lnTo>
                    <a:pt x="45280" y="85824"/>
                  </a:lnTo>
                  <a:lnTo>
                    <a:pt x="61822" y="120707"/>
                  </a:lnTo>
                  <a:lnTo>
                    <a:pt x="73788" y="166010"/>
                  </a:lnTo>
                  <a:lnTo>
                    <a:pt x="76186" y="175164"/>
                  </a:lnTo>
                  <a:lnTo>
                    <a:pt x="85725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40"/>
            <p:cNvSpPr/>
            <p:nvPr>
              <p:custDataLst>
                <p:tags r:id="rId90"/>
              </p:custDataLst>
            </p:nvPr>
          </p:nvSpPr>
          <p:spPr>
            <a:xfrm>
              <a:off x="2162175" y="15621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1"/>
            <p:cNvSpPr/>
            <p:nvPr>
              <p:custDataLst>
                <p:tags r:id="rId91"/>
              </p:custDataLst>
            </p:nvPr>
          </p:nvSpPr>
          <p:spPr>
            <a:xfrm>
              <a:off x="1990725" y="12287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2"/>
            <p:cNvSpPr/>
            <p:nvPr>
              <p:custDataLst>
                <p:tags r:id="rId92"/>
              </p:custDataLst>
            </p:nvPr>
          </p:nvSpPr>
          <p:spPr>
            <a:xfrm>
              <a:off x="2028825" y="1524000"/>
              <a:ext cx="9134" cy="66676"/>
            </a:xfrm>
            <a:custGeom>
              <a:avLst/>
              <a:gdLst/>
              <a:ahLst/>
              <a:cxnLst/>
              <a:rect l="0" t="0" r="0" b="0"/>
              <a:pathLst>
                <a:path w="9134" h="666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133" y="3250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3"/>
            <p:cNvSpPr/>
            <p:nvPr>
              <p:custDataLst>
                <p:tags r:id="rId93"/>
              </p:custDataLst>
            </p:nvPr>
          </p:nvSpPr>
          <p:spPr>
            <a:xfrm>
              <a:off x="1840610" y="1352550"/>
              <a:ext cx="131066" cy="171451"/>
            </a:xfrm>
            <a:custGeom>
              <a:avLst/>
              <a:gdLst/>
              <a:ahLst/>
              <a:cxnLst/>
              <a:rect l="0" t="0" r="0" b="0"/>
              <a:pathLst>
                <a:path w="131066" h="171451">
                  <a:moveTo>
                    <a:pt x="131065" y="0"/>
                  </a:moveTo>
                  <a:lnTo>
                    <a:pt x="131065" y="0"/>
                  </a:lnTo>
                  <a:lnTo>
                    <a:pt x="122864" y="0"/>
                  </a:lnTo>
                  <a:lnTo>
                    <a:pt x="116876" y="5056"/>
                  </a:lnTo>
                  <a:lnTo>
                    <a:pt x="90085" y="50769"/>
                  </a:lnTo>
                  <a:lnTo>
                    <a:pt x="56547" y="98082"/>
                  </a:lnTo>
                  <a:lnTo>
                    <a:pt x="23657" y="138609"/>
                  </a:lnTo>
                  <a:lnTo>
                    <a:pt x="0" y="168762"/>
                  </a:lnTo>
                  <a:lnTo>
                    <a:pt x="296" y="169658"/>
                  </a:lnTo>
                  <a:lnTo>
                    <a:pt x="724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44"/>
            <p:cNvSpPr/>
            <p:nvPr>
              <p:custDataLst>
                <p:tags r:id="rId94"/>
              </p:custDataLst>
            </p:nvPr>
          </p:nvSpPr>
          <p:spPr>
            <a:xfrm>
              <a:off x="1828800" y="1371600"/>
              <a:ext cx="123826" cy="159119"/>
            </a:xfrm>
            <a:custGeom>
              <a:avLst/>
              <a:gdLst/>
              <a:ahLst/>
              <a:cxnLst/>
              <a:rect l="0" t="0" r="0" b="0"/>
              <a:pathLst>
                <a:path w="123826" h="15911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46346" y="53257"/>
                  </a:lnTo>
                  <a:lnTo>
                    <a:pt x="70805" y="90347"/>
                  </a:lnTo>
                  <a:lnTo>
                    <a:pt x="75919" y="100479"/>
                  </a:lnTo>
                  <a:lnTo>
                    <a:pt x="109011" y="147712"/>
                  </a:lnTo>
                  <a:lnTo>
                    <a:pt x="110774" y="152450"/>
                  </a:lnTo>
                  <a:lnTo>
                    <a:pt x="113008" y="155608"/>
                  </a:lnTo>
                  <a:lnTo>
                    <a:pt x="118312" y="159118"/>
                  </a:lnTo>
                  <a:lnTo>
                    <a:pt x="120149" y="158995"/>
                  </a:lnTo>
                  <a:lnTo>
                    <a:pt x="1238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45"/>
            <p:cNvSpPr/>
            <p:nvPr>
              <p:custDataLst>
                <p:tags r:id="rId95"/>
              </p:custDataLst>
            </p:nvPr>
          </p:nvSpPr>
          <p:spPr>
            <a:xfrm>
              <a:off x="1657350" y="15811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7992" y="4620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6"/>
            <p:cNvSpPr/>
            <p:nvPr>
              <p:custDataLst>
                <p:tags r:id="rId96"/>
              </p:custDataLst>
            </p:nvPr>
          </p:nvSpPr>
          <p:spPr>
            <a:xfrm>
              <a:off x="1400567" y="1352550"/>
              <a:ext cx="75809" cy="114301"/>
            </a:xfrm>
            <a:custGeom>
              <a:avLst/>
              <a:gdLst/>
              <a:ahLst/>
              <a:cxnLst/>
              <a:rect l="0" t="0" r="0" b="0"/>
              <a:pathLst>
                <a:path w="75809" h="11430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4781" y="0"/>
                  </a:lnTo>
                  <a:lnTo>
                    <a:pt x="6232" y="2117"/>
                  </a:lnTo>
                  <a:lnTo>
                    <a:pt x="9332" y="14150"/>
                  </a:lnTo>
                  <a:lnTo>
                    <a:pt x="31203" y="55899"/>
                  </a:lnTo>
                  <a:lnTo>
                    <a:pt x="62854" y="100297"/>
                  </a:lnTo>
                  <a:lnTo>
                    <a:pt x="7580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7"/>
            <p:cNvSpPr/>
            <p:nvPr>
              <p:custDataLst>
                <p:tags r:id="rId97"/>
              </p:custDataLst>
            </p:nvPr>
          </p:nvSpPr>
          <p:spPr>
            <a:xfrm>
              <a:off x="1466992" y="1353874"/>
              <a:ext cx="85584" cy="234206"/>
            </a:xfrm>
            <a:custGeom>
              <a:avLst/>
              <a:gdLst/>
              <a:ahLst/>
              <a:cxnLst/>
              <a:rect l="0" t="0" r="0" b="0"/>
              <a:pathLst>
                <a:path w="85584" h="234206">
                  <a:moveTo>
                    <a:pt x="85583" y="8201"/>
                  </a:moveTo>
                  <a:lnTo>
                    <a:pt x="85583" y="8201"/>
                  </a:lnTo>
                  <a:lnTo>
                    <a:pt x="85583" y="0"/>
                  </a:lnTo>
                  <a:lnTo>
                    <a:pt x="75222" y="6389"/>
                  </a:lnTo>
                  <a:lnTo>
                    <a:pt x="72326" y="6993"/>
                  </a:lnTo>
                  <a:lnTo>
                    <a:pt x="63193" y="12900"/>
                  </a:lnTo>
                  <a:lnTo>
                    <a:pt x="16854" y="52416"/>
                  </a:lnTo>
                  <a:lnTo>
                    <a:pt x="10538" y="61048"/>
                  </a:lnTo>
                  <a:lnTo>
                    <a:pt x="1473" y="64784"/>
                  </a:lnTo>
                  <a:lnTo>
                    <a:pt x="576" y="67921"/>
                  </a:lnTo>
                  <a:lnTo>
                    <a:pt x="0" y="73502"/>
                  </a:lnTo>
                  <a:lnTo>
                    <a:pt x="6432" y="82209"/>
                  </a:lnTo>
                  <a:lnTo>
                    <a:pt x="8071" y="88013"/>
                  </a:lnTo>
                  <a:lnTo>
                    <a:pt x="9349" y="135408"/>
                  </a:lnTo>
                  <a:lnTo>
                    <a:pt x="9379" y="180096"/>
                  </a:lnTo>
                  <a:lnTo>
                    <a:pt x="9383" y="223657"/>
                  </a:lnTo>
                  <a:lnTo>
                    <a:pt x="9383" y="234205"/>
                  </a:lnTo>
                  <a:lnTo>
                    <a:pt x="9383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8"/>
            <p:cNvSpPr/>
            <p:nvPr>
              <p:custDataLst>
                <p:tags r:id="rId98"/>
              </p:custDataLst>
            </p:nvPr>
          </p:nvSpPr>
          <p:spPr>
            <a:xfrm>
              <a:off x="1552575" y="1552968"/>
              <a:ext cx="19051" cy="56758"/>
            </a:xfrm>
            <a:custGeom>
              <a:avLst/>
              <a:gdLst/>
              <a:ahLst/>
              <a:cxnLst/>
              <a:rect l="0" t="0" r="0" b="0"/>
              <a:pathLst>
                <a:path w="19051" h="56758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6546" y="1985"/>
                  </a:lnTo>
                  <a:lnTo>
                    <a:pt x="8937" y="17559"/>
                  </a:lnTo>
                  <a:lnTo>
                    <a:pt x="10506" y="40933"/>
                  </a:lnTo>
                  <a:lnTo>
                    <a:pt x="19050" y="5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9"/>
            <p:cNvSpPr/>
            <p:nvPr>
              <p:custDataLst>
                <p:tags r:id="rId99"/>
              </p:custDataLst>
            </p:nvPr>
          </p:nvSpPr>
          <p:spPr>
            <a:xfrm>
              <a:off x="1248012" y="1354000"/>
              <a:ext cx="66439" cy="204209"/>
            </a:xfrm>
            <a:custGeom>
              <a:avLst/>
              <a:gdLst/>
              <a:ahLst/>
              <a:cxnLst/>
              <a:rect l="0" t="0" r="0" b="0"/>
              <a:pathLst>
                <a:path w="66439" h="204209">
                  <a:moveTo>
                    <a:pt x="56913" y="27125"/>
                  </a:moveTo>
                  <a:lnTo>
                    <a:pt x="56913" y="27125"/>
                  </a:lnTo>
                  <a:lnTo>
                    <a:pt x="56913" y="0"/>
                  </a:lnTo>
                  <a:lnTo>
                    <a:pt x="54091" y="2017"/>
                  </a:lnTo>
                  <a:lnTo>
                    <a:pt x="49309" y="7499"/>
                  </a:lnTo>
                  <a:lnTo>
                    <a:pt x="23548" y="51230"/>
                  </a:lnTo>
                  <a:lnTo>
                    <a:pt x="8867" y="95080"/>
                  </a:lnTo>
                  <a:lnTo>
                    <a:pt x="1561" y="127096"/>
                  </a:lnTo>
                  <a:lnTo>
                    <a:pt x="0" y="167800"/>
                  </a:lnTo>
                  <a:lnTo>
                    <a:pt x="927" y="181722"/>
                  </a:lnTo>
                  <a:lnTo>
                    <a:pt x="4866" y="194965"/>
                  </a:lnTo>
                  <a:lnTo>
                    <a:pt x="8457" y="199344"/>
                  </a:lnTo>
                  <a:lnTo>
                    <a:pt x="18091" y="204208"/>
                  </a:lnTo>
                  <a:lnTo>
                    <a:pt x="66438" y="19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55"/>
          <p:cNvGrpSpPr/>
          <p:nvPr/>
        </p:nvGrpSpPr>
        <p:grpSpPr>
          <a:xfrm>
            <a:off x="4905375" y="1394687"/>
            <a:ext cx="180976" cy="329339"/>
            <a:chOff x="4905375" y="1394687"/>
            <a:chExt cx="180976" cy="329339"/>
          </a:xfrm>
        </p:grpSpPr>
        <p:sp>
          <p:nvSpPr>
            <p:cNvPr id="117" name="SMARTInkShape-350"/>
            <p:cNvSpPr/>
            <p:nvPr>
              <p:custDataLst>
                <p:tags r:id="rId66"/>
              </p:custDataLst>
            </p:nvPr>
          </p:nvSpPr>
          <p:spPr>
            <a:xfrm>
              <a:off x="5067300" y="16764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7992" y="3143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51"/>
            <p:cNvSpPr/>
            <p:nvPr>
              <p:custDataLst>
                <p:tags r:id="rId67"/>
              </p:custDataLst>
            </p:nvPr>
          </p:nvSpPr>
          <p:spPr>
            <a:xfrm>
              <a:off x="4905375" y="1394687"/>
              <a:ext cx="113487" cy="281714"/>
            </a:xfrm>
            <a:custGeom>
              <a:avLst/>
              <a:gdLst/>
              <a:ahLst/>
              <a:cxnLst/>
              <a:rect l="0" t="0" r="0" b="0"/>
              <a:pathLst>
                <a:path w="113487" h="2817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41832" y="21080"/>
                  </a:lnTo>
                  <a:lnTo>
                    <a:pt x="80499" y="67979"/>
                  </a:lnTo>
                  <a:lnTo>
                    <a:pt x="100405" y="102320"/>
                  </a:lnTo>
                  <a:lnTo>
                    <a:pt x="110183" y="136485"/>
                  </a:lnTo>
                  <a:lnTo>
                    <a:pt x="113486" y="181530"/>
                  </a:lnTo>
                  <a:lnTo>
                    <a:pt x="108294" y="203320"/>
                  </a:lnTo>
                  <a:lnTo>
                    <a:pt x="83212" y="247392"/>
                  </a:lnTo>
                  <a:lnTo>
                    <a:pt x="72966" y="261168"/>
                  </a:lnTo>
                  <a:lnTo>
                    <a:pt x="47625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56"/>
          <p:cNvGrpSpPr/>
          <p:nvPr/>
        </p:nvGrpSpPr>
        <p:grpSpPr>
          <a:xfrm>
            <a:off x="5486400" y="1372143"/>
            <a:ext cx="2294971" cy="447133"/>
            <a:chOff x="5486400" y="1372143"/>
            <a:chExt cx="2294971" cy="447133"/>
          </a:xfrm>
        </p:grpSpPr>
        <p:sp>
          <p:nvSpPr>
            <p:cNvPr id="120" name="SMARTInkShape-352"/>
            <p:cNvSpPr/>
            <p:nvPr>
              <p:custDataLst>
                <p:tags r:id="rId44"/>
              </p:custDataLst>
            </p:nvPr>
          </p:nvSpPr>
          <p:spPr>
            <a:xfrm>
              <a:off x="7696200" y="1372143"/>
              <a:ext cx="85171" cy="428083"/>
            </a:xfrm>
            <a:custGeom>
              <a:avLst/>
              <a:gdLst/>
              <a:ahLst/>
              <a:cxnLst/>
              <a:rect l="0" t="0" r="0" b="0"/>
              <a:pathLst>
                <a:path w="85171" h="428083">
                  <a:moveTo>
                    <a:pt x="47625" y="28032"/>
                  </a:moveTo>
                  <a:lnTo>
                    <a:pt x="47625" y="28032"/>
                  </a:lnTo>
                  <a:lnTo>
                    <a:pt x="42569" y="22976"/>
                  </a:lnTo>
                  <a:lnTo>
                    <a:pt x="42138" y="20428"/>
                  </a:lnTo>
                  <a:lnTo>
                    <a:pt x="42908" y="17671"/>
                  </a:lnTo>
                  <a:lnTo>
                    <a:pt x="51750" y="5642"/>
                  </a:lnTo>
                  <a:lnTo>
                    <a:pt x="57572" y="2206"/>
                  </a:lnTo>
                  <a:lnTo>
                    <a:pt x="69934" y="0"/>
                  </a:lnTo>
                  <a:lnTo>
                    <a:pt x="73080" y="1936"/>
                  </a:lnTo>
                  <a:lnTo>
                    <a:pt x="79400" y="9731"/>
                  </a:lnTo>
                  <a:lnTo>
                    <a:pt x="82914" y="20251"/>
                  </a:lnTo>
                  <a:lnTo>
                    <a:pt x="85170" y="49308"/>
                  </a:lnTo>
                  <a:lnTo>
                    <a:pt x="79834" y="67121"/>
                  </a:lnTo>
                  <a:lnTo>
                    <a:pt x="70574" y="92178"/>
                  </a:lnTo>
                  <a:lnTo>
                    <a:pt x="67349" y="105225"/>
                  </a:lnTo>
                  <a:lnTo>
                    <a:pt x="60643" y="119578"/>
                  </a:lnTo>
                  <a:lnTo>
                    <a:pt x="57286" y="164691"/>
                  </a:lnTo>
                  <a:lnTo>
                    <a:pt x="66859" y="206516"/>
                  </a:lnTo>
                  <a:lnTo>
                    <a:pt x="76864" y="233327"/>
                  </a:lnTo>
                  <a:lnTo>
                    <a:pt x="79818" y="237920"/>
                  </a:lnTo>
                  <a:lnTo>
                    <a:pt x="83975" y="259554"/>
                  </a:lnTo>
                  <a:lnTo>
                    <a:pt x="84321" y="287705"/>
                  </a:lnTo>
                  <a:lnTo>
                    <a:pt x="69448" y="328539"/>
                  </a:lnTo>
                  <a:lnTo>
                    <a:pt x="58979" y="374626"/>
                  </a:lnTo>
                  <a:lnTo>
                    <a:pt x="52636" y="395545"/>
                  </a:lnTo>
                  <a:lnTo>
                    <a:pt x="41011" y="413972"/>
                  </a:lnTo>
                  <a:lnTo>
                    <a:pt x="34808" y="421105"/>
                  </a:lnTo>
                  <a:lnTo>
                    <a:pt x="25701" y="424981"/>
                  </a:lnTo>
                  <a:lnTo>
                    <a:pt x="0" y="428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3"/>
            <p:cNvSpPr/>
            <p:nvPr>
              <p:custDataLst>
                <p:tags r:id="rId45"/>
              </p:custDataLst>
            </p:nvPr>
          </p:nvSpPr>
          <p:spPr>
            <a:xfrm>
              <a:off x="7715250" y="1524000"/>
              <a:ext cx="42614" cy="180976"/>
            </a:xfrm>
            <a:custGeom>
              <a:avLst/>
              <a:gdLst/>
              <a:ahLst/>
              <a:cxnLst/>
              <a:rect l="0" t="0" r="0" b="0"/>
              <a:pathLst>
                <a:path w="42614" h="18097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9886" y="5644"/>
                  </a:lnTo>
                  <a:lnTo>
                    <a:pt x="31915" y="31571"/>
                  </a:lnTo>
                  <a:lnTo>
                    <a:pt x="42613" y="69586"/>
                  </a:lnTo>
                  <a:lnTo>
                    <a:pt x="42575" y="87019"/>
                  </a:lnTo>
                  <a:lnTo>
                    <a:pt x="36574" y="126974"/>
                  </a:lnTo>
                  <a:lnTo>
                    <a:pt x="13264" y="171530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4"/>
            <p:cNvSpPr/>
            <p:nvPr>
              <p:custDataLst>
                <p:tags r:id="rId46"/>
              </p:custDataLst>
            </p:nvPr>
          </p:nvSpPr>
          <p:spPr>
            <a:xfrm>
              <a:off x="7639166" y="1419225"/>
              <a:ext cx="76085" cy="76201"/>
            </a:xfrm>
            <a:custGeom>
              <a:avLst/>
              <a:gdLst/>
              <a:ahLst/>
              <a:cxnLst/>
              <a:rect l="0" t="0" r="0" b="0"/>
              <a:pathLst>
                <a:path w="76085" h="76201">
                  <a:moveTo>
                    <a:pt x="9409" y="0"/>
                  </a:moveTo>
                  <a:lnTo>
                    <a:pt x="9409" y="0"/>
                  </a:lnTo>
                  <a:lnTo>
                    <a:pt x="9409" y="22390"/>
                  </a:lnTo>
                  <a:lnTo>
                    <a:pt x="6587" y="28649"/>
                  </a:lnTo>
                  <a:lnTo>
                    <a:pt x="2864" y="34958"/>
                  </a:lnTo>
                  <a:lnTo>
                    <a:pt x="0" y="47069"/>
                  </a:lnTo>
                  <a:lnTo>
                    <a:pt x="6453" y="33365"/>
                  </a:lnTo>
                  <a:lnTo>
                    <a:pt x="9591" y="22703"/>
                  </a:lnTo>
                  <a:lnTo>
                    <a:pt x="27941" y="563"/>
                  </a:lnTo>
                  <a:lnTo>
                    <a:pt x="28306" y="10280"/>
                  </a:lnTo>
                  <a:lnTo>
                    <a:pt x="29415" y="13203"/>
                  </a:lnTo>
                  <a:lnTo>
                    <a:pt x="31213" y="15152"/>
                  </a:lnTo>
                  <a:lnTo>
                    <a:pt x="36645" y="18280"/>
                  </a:lnTo>
                  <a:lnTo>
                    <a:pt x="37389" y="21530"/>
                  </a:lnTo>
                  <a:lnTo>
                    <a:pt x="37720" y="24386"/>
                  </a:lnTo>
                  <a:lnTo>
                    <a:pt x="37867" y="22127"/>
                  </a:lnTo>
                  <a:lnTo>
                    <a:pt x="38965" y="21101"/>
                  </a:lnTo>
                  <a:lnTo>
                    <a:pt x="45565" y="18599"/>
                  </a:lnTo>
                  <a:lnTo>
                    <a:pt x="51230" y="14264"/>
                  </a:lnTo>
                  <a:lnTo>
                    <a:pt x="54455" y="8809"/>
                  </a:lnTo>
                  <a:lnTo>
                    <a:pt x="55314" y="5873"/>
                  </a:lnTo>
                  <a:lnTo>
                    <a:pt x="56946" y="3915"/>
                  </a:lnTo>
                  <a:lnTo>
                    <a:pt x="61581" y="1740"/>
                  </a:lnTo>
                  <a:lnTo>
                    <a:pt x="63240" y="2218"/>
                  </a:lnTo>
                  <a:lnTo>
                    <a:pt x="64347" y="3596"/>
                  </a:lnTo>
                  <a:lnTo>
                    <a:pt x="66634" y="7948"/>
                  </a:lnTo>
                  <a:lnTo>
                    <a:pt x="71178" y="13410"/>
                  </a:lnTo>
                  <a:lnTo>
                    <a:pt x="74630" y="32549"/>
                  </a:lnTo>
                  <a:lnTo>
                    <a:pt x="7608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5"/>
            <p:cNvSpPr/>
            <p:nvPr>
              <p:custDataLst>
                <p:tags r:id="rId47"/>
              </p:custDataLst>
            </p:nvPr>
          </p:nvSpPr>
          <p:spPr>
            <a:xfrm>
              <a:off x="7602284" y="1657350"/>
              <a:ext cx="65342" cy="47626"/>
            </a:xfrm>
            <a:custGeom>
              <a:avLst/>
              <a:gdLst/>
              <a:ahLst/>
              <a:cxnLst/>
              <a:rect l="0" t="0" r="0" b="0"/>
              <a:pathLst>
                <a:path w="65342" h="47626">
                  <a:moveTo>
                    <a:pt x="17716" y="0"/>
                  </a:moveTo>
                  <a:lnTo>
                    <a:pt x="17716" y="0"/>
                  </a:lnTo>
                  <a:lnTo>
                    <a:pt x="12660" y="0"/>
                  </a:lnTo>
                  <a:lnTo>
                    <a:pt x="11171" y="1058"/>
                  </a:lnTo>
                  <a:lnTo>
                    <a:pt x="10178" y="2822"/>
                  </a:lnTo>
                  <a:lnTo>
                    <a:pt x="8584" y="13258"/>
                  </a:lnTo>
                  <a:lnTo>
                    <a:pt x="7210" y="26569"/>
                  </a:lnTo>
                  <a:lnTo>
                    <a:pt x="0" y="44434"/>
                  </a:lnTo>
                  <a:lnTo>
                    <a:pt x="614" y="45498"/>
                  </a:lnTo>
                  <a:lnTo>
                    <a:pt x="4118" y="46680"/>
                  </a:lnTo>
                  <a:lnTo>
                    <a:pt x="5476" y="45937"/>
                  </a:lnTo>
                  <a:lnTo>
                    <a:pt x="6381" y="44383"/>
                  </a:lnTo>
                  <a:lnTo>
                    <a:pt x="6984" y="42289"/>
                  </a:lnTo>
                  <a:lnTo>
                    <a:pt x="30549" y="7618"/>
                  </a:lnTo>
                  <a:lnTo>
                    <a:pt x="36826" y="3386"/>
                  </a:lnTo>
                  <a:lnTo>
                    <a:pt x="39981" y="2257"/>
                  </a:lnTo>
                  <a:lnTo>
                    <a:pt x="43142" y="2563"/>
                  </a:lnTo>
                  <a:lnTo>
                    <a:pt x="49478" y="5725"/>
                  </a:lnTo>
                  <a:lnTo>
                    <a:pt x="51591" y="9109"/>
                  </a:lnTo>
                  <a:lnTo>
                    <a:pt x="57803" y="26925"/>
                  </a:lnTo>
                  <a:lnTo>
                    <a:pt x="61992" y="34192"/>
                  </a:lnTo>
                  <a:lnTo>
                    <a:pt x="6534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56"/>
            <p:cNvSpPr/>
            <p:nvPr>
              <p:custDataLst>
                <p:tags r:id="rId48"/>
              </p:custDataLst>
            </p:nvPr>
          </p:nvSpPr>
          <p:spPr>
            <a:xfrm>
              <a:off x="7524750" y="1521269"/>
              <a:ext cx="104776" cy="145607"/>
            </a:xfrm>
            <a:custGeom>
              <a:avLst/>
              <a:gdLst/>
              <a:ahLst/>
              <a:cxnLst/>
              <a:rect l="0" t="0" r="0" b="0"/>
              <a:pathLst>
                <a:path w="104776" h="145607">
                  <a:moveTo>
                    <a:pt x="104775" y="12256"/>
                  </a:moveTo>
                  <a:lnTo>
                    <a:pt x="104775" y="12256"/>
                  </a:lnTo>
                  <a:lnTo>
                    <a:pt x="104775" y="2143"/>
                  </a:lnTo>
                  <a:lnTo>
                    <a:pt x="103717" y="222"/>
                  </a:lnTo>
                  <a:lnTo>
                    <a:pt x="101953" y="0"/>
                  </a:lnTo>
                  <a:lnTo>
                    <a:pt x="99719" y="910"/>
                  </a:lnTo>
                  <a:lnTo>
                    <a:pt x="98230" y="2576"/>
                  </a:lnTo>
                  <a:lnTo>
                    <a:pt x="77053" y="43388"/>
                  </a:lnTo>
                  <a:lnTo>
                    <a:pt x="47320" y="88793"/>
                  </a:lnTo>
                  <a:lnTo>
                    <a:pt x="0" y="14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57"/>
            <p:cNvSpPr/>
            <p:nvPr>
              <p:custDataLst>
                <p:tags r:id="rId49"/>
              </p:custDataLst>
            </p:nvPr>
          </p:nvSpPr>
          <p:spPr>
            <a:xfrm>
              <a:off x="7524750" y="1504950"/>
              <a:ext cx="66676" cy="152401"/>
            </a:xfrm>
            <a:custGeom>
              <a:avLst/>
              <a:gdLst/>
              <a:ahLst/>
              <a:cxnLst/>
              <a:rect l="0" t="0" r="0" b="0"/>
              <a:pathLst>
                <a:path w="66676" h="1524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361" y="25356"/>
                  </a:lnTo>
                  <a:lnTo>
                    <a:pt x="16475" y="49494"/>
                  </a:lnTo>
                  <a:lnTo>
                    <a:pt x="20022" y="67505"/>
                  </a:lnTo>
                  <a:lnTo>
                    <a:pt x="40358" y="109353"/>
                  </a:lnTo>
                  <a:lnTo>
                    <a:pt x="666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58"/>
            <p:cNvSpPr/>
            <p:nvPr>
              <p:custDataLst>
                <p:tags r:id="rId50"/>
              </p:custDataLst>
            </p:nvPr>
          </p:nvSpPr>
          <p:spPr>
            <a:xfrm>
              <a:off x="7477125" y="1670912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5" y="4430"/>
                  </a:lnTo>
                  <a:lnTo>
                    <a:pt x="7538" y="2666"/>
                  </a:lnTo>
                  <a:lnTo>
                    <a:pt x="8200" y="432"/>
                  </a:lnTo>
                  <a:lnTo>
                    <a:pt x="9701" y="0"/>
                  </a:lnTo>
                  <a:lnTo>
                    <a:pt x="190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59"/>
            <p:cNvSpPr/>
            <p:nvPr>
              <p:custDataLst>
                <p:tags r:id="rId51"/>
              </p:custDataLst>
            </p:nvPr>
          </p:nvSpPr>
          <p:spPr>
            <a:xfrm>
              <a:off x="7372350" y="16764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16246" y="3862"/>
                  </a:lnTo>
                  <a:lnTo>
                    <a:pt x="25510" y="114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60"/>
            <p:cNvSpPr/>
            <p:nvPr>
              <p:custDataLst>
                <p:tags r:id="rId52"/>
              </p:custDataLst>
            </p:nvPr>
          </p:nvSpPr>
          <p:spPr>
            <a:xfrm>
              <a:off x="7286625" y="165735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0971" y="8662"/>
                  </a:lnTo>
                  <a:lnTo>
                    <a:pt x="13387" y="23851"/>
                  </a:lnTo>
                  <a:lnTo>
                    <a:pt x="9612" y="406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61"/>
            <p:cNvSpPr/>
            <p:nvPr>
              <p:custDataLst>
                <p:tags r:id="rId53"/>
              </p:custDataLst>
            </p:nvPr>
          </p:nvSpPr>
          <p:spPr>
            <a:xfrm>
              <a:off x="7229475" y="14097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417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2"/>
            <p:cNvSpPr/>
            <p:nvPr>
              <p:custDataLst>
                <p:tags r:id="rId54"/>
              </p:custDataLst>
            </p:nvPr>
          </p:nvSpPr>
          <p:spPr>
            <a:xfrm>
              <a:off x="7115175" y="1676400"/>
              <a:ext cx="66676" cy="55158"/>
            </a:xfrm>
            <a:custGeom>
              <a:avLst/>
              <a:gdLst/>
              <a:ahLst/>
              <a:cxnLst/>
              <a:rect l="0" t="0" r="0" b="0"/>
              <a:pathLst>
                <a:path w="66676" h="55158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515" y="55157"/>
                  </a:lnTo>
                  <a:lnTo>
                    <a:pt x="9522" y="51503"/>
                  </a:lnTo>
                  <a:lnTo>
                    <a:pt x="19226" y="22963"/>
                  </a:lnTo>
                  <a:lnTo>
                    <a:pt x="23714" y="16203"/>
                  </a:lnTo>
                  <a:lnTo>
                    <a:pt x="27451" y="13977"/>
                  </a:lnTo>
                  <a:lnTo>
                    <a:pt x="45835" y="10405"/>
                  </a:lnTo>
                  <a:lnTo>
                    <a:pt x="49607" y="10111"/>
                  </a:lnTo>
                  <a:lnTo>
                    <a:pt x="56620" y="12608"/>
                  </a:lnTo>
                  <a:lnTo>
                    <a:pt x="59972" y="14755"/>
                  </a:lnTo>
                  <a:lnTo>
                    <a:pt x="62206" y="17245"/>
                  </a:lnTo>
                  <a:lnTo>
                    <a:pt x="64689" y="22834"/>
                  </a:lnTo>
                  <a:lnTo>
                    <a:pt x="666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3"/>
            <p:cNvSpPr/>
            <p:nvPr>
              <p:custDataLst>
                <p:tags r:id="rId55"/>
              </p:custDataLst>
            </p:nvPr>
          </p:nvSpPr>
          <p:spPr>
            <a:xfrm>
              <a:off x="7019925" y="15430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106100" y="0"/>
                  </a:lnTo>
                  <a:lnTo>
                    <a:pt x="100111" y="5056"/>
                  </a:lnTo>
                  <a:lnTo>
                    <a:pt x="71684" y="49361"/>
                  </a:lnTo>
                  <a:lnTo>
                    <a:pt x="42411" y="91835"/>
                  </a:lnTo>
                  <a:lnTo>
                    <a:pt x="21266" y="136865"/>
                  </a:lnTo>
                  <a:lnTo>
                    <a:pt x="3219" y="17132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4"/>
            <p:cNvSpPr/>
            <p:nvPr>
              <p:custDataLst>
                <p:tags r:id="rId56"/>
              </p:custDataLst>
            </p:nvPr>
          </p:nvSpPr>
          <p:spPr>
            <a:xfrm>
              <a:off x="6972300" y="1524000"/>
              <a:ext cx="123826" cy="180976"/>
            </a:xfrm>
            <a:custGeom>
              <a:avLst/>
              <a:gdLst/>
              <a:ahLst/>
              <a:cxnLst/>
              <a:rect l="0" t="0" r="0" b="0"/>
              <a:pathLst>
                <a:path w="123826" h="1809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19246" y="10113"/>
                  </a:lnTo>
                  <a:lnTo>
                    <a:pt x="34337" y="40098"/>
                  </a:lnTo>
                  <a:lnTo>
                    <a:pt x="54982" y="82333"/>
                  </a:lnTo>
                  <a:lnTo>
                    <a:pt x="85134" y="128156"/>
                  </a:lnTo>
                  <a:lnTo>
                    <a:pt x="97897" y="150861"/>
                  </a:lnTo>
                  <a:lnTo>
                    <a:pt x="109439" y="168172"/>
                  </a:lnTo>
                  <a:lnTo>
                    <a:pt x="111059" y="172439"/>
                  </a:lnTo>
                  <a:lnTo>
                    <a:pt x="113198" y="175285"/>
                  </a:lnTo>
                  <a:lnTo>
                    <a:pt x="1238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5"/>
            <p:cNvSpPr/>
            <p:nvPr>
              <p:custDataLst>
                <p:tags r:id="rId57"/>
              </p:custDataLst>
            </p:nvPr>
          </p:nvSpPr>
          <p:spPr>
            <a:xfrm>
              <a:off x="6848475" y="17716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15318" y="2145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66"/>
            <p:cNvSpPr/>
            <p:nvPr>
              <p:custDataLst>
                <p:tags r:id="rId58"/>
              </p:custDataLst>
            </p:nvPr>
          </p:nvSpPr>
          <p:spPr>
            <a:xfrm>
              <a:off x="6657975" y="1638451"/>
              <a:ext cx="123826" cy="104029"/>
            </a:xfrm>
            <a:custGeom>
              <a:avLst/>
              <a:gdLst/>
              <a:ahLst/>
              <a:cxnLst/>
              <a:rect l="0" t="0" r="0" b="0"/>
              <a:pathLst>
                <a:path w="123826" h="104029">
                  <a:moveTo>
                    <a:pt x="0" y="28424"/>
                  </a:moveTo>
                  <a:lnTo>
                    <a:pt x="0" y="28424"/>
                  </a:lnTo>
                  <a:lnTo>
                    <a:pt x="5056" y="28424"/>
                  </a:lnTo>
                  <a:lnTo>
                    <a:pt x="10361" y="25602"/>
                  </a:lnTo>
                  <a:lnTo>
                    <a:pt x="17333" y="20223"/>
                  </a:lnTo>
                  <a:lnTo>
                    <a:pt x="28537" y="18902"/>
                  </a:lnTo>
                  <a:lnTo>
                    <a:pt x="41829" y="18899"/>
                  </a:lnTo>
                  <a:lnTo>
                    <a:pt x="47871" y="16077"/>
                  </a:lnTo>
                  <a:lnTo>
                    <a:pt x="50964" y="13843"/>
                  </a:lnTo>
                  <a:lnTo>
                    <a:pt x="54401" y="8538"/>
                  </a:lnTo>
                  <a:lnTo>
                    <a:pt x="57102" y="0"/>
                  </a:lnTo>
                  <a:lnTo>
                    <a:pt x="57150" y="44907"/>
                  </a:lnTo>
                  <a:lnTo>
                    <a:pt x="57150" y="90942"/>
                  </a:lnTo>
                  <a:lnTo>
                    <a:pt x="57150" y="104028"/>
                  </a:lnTo>
                  <a:lnTo>
                    <a:pt x="57150" y="59341"/>
                  </a:lnTo>
                  <a:lnTo>
                    <a:pt x="58208" y="50631"/>
                  </a:lnTo>
                  <a:lnTo>
                    <a:pt x="68908" y="19548"/>
                  </a:lnTo>
                  <a:lnTo>
                    <a:pt x="79816" y="6327"/>
                  </a:lnTo>
                  <a:lnTo>
                    <a:pt x="85921" y="2728"/>
                  </a:lnTo>
                  <a:lnTo>
                    <a:pt x="98464" y="418"/>
                  </a:lnTo>
                  <a:lnTo>
                    <a:pt x="104792" y="2924"/>
                  </a:lnTo>
                  <a:lnTo>
                    <a:pt x="107961" y="5074"/>
                  </a:lnTo>
                  <a:lnTo>
                    <a:pt x="110074" y="7566"/>
                  </a:lnTo>
                  <a:lnTo>
                    <a:pt x="121592" y="36043"/>
                  </a:lnTo>
                  <a:lnTo>
                    <a:pt x="123825" y="85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67"/>
            <p:cNvSpPr/>
            <p:nvPr>
              <p:custDataLst>
                <p:tags r:id="rId59"/>
              </p:custDataLst>
            </p:nvPr>
          </p:nvSpPr>
          <p:spPr>
            <a:xfrm>
              <a:off x="6591333" y="1486443"/>
              <a:ext cx="76168" cy="209008"/>
            </a:xfrm>
            <a:custGeom>
              <a:avLst/>
              <a:gdLst/>
              <a:ahLst/>
              <a:cxnLst/>
              <a:rect l="0" t="0" r="0" b="0"/>
              <a:pathLst>
                <a:path w="76168" h="209008">
                  <a:moveTo>
                    <a:pt x="76167" y="28032"/>
                  </a:moveTo>
                  <a:lnTo>
                    <a:pt x="76167" y="28032"/>
                  </a:lnTo>
                  <a:lnTo>
                    <a:pt x="76167" y="1289"/>
                  </a:lnTo>
                  <a:lnTo>
                    <a:pt x="66054" y="0"/>
                  </a:lnTo>
                  <a:lnTo>
                    <a:pt x="58267" y="2520"/>
                  </a:lnTo>
                  <a:lnTo>
                    <a:pt x="16254" y="31260"/>
                  </a:lnTo>
                  <a:lnTo>
                    <a:pt x="6439" y="45804"/>
                  </a:lnTo>
                  <a:lnTo>
                    <a:pt x="1884" y="68576"/>
                  </a:lnTo>
                  <a:lnTo>
                    <a:pt x="219" y="109362"/>
                  </a:lnTo>
                  <a:lnTo>
                    <a:pt x="0" y="154257"/>
                  </a:lnTo>
                  <a:lnTo>
                    <a:pt x="1036" y="180085"/>
                  </a:lnTo>
                  <a:lnTo>
                    <a:pt x="9492" y="20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68"/>
            <p:cNvSpPr/>
            <p:nvPr>
              <p:custDataLst>
                <p:tags r:id="rId60"/>
              </p:custDataLst>
            </p:nvPr>
          </p:nvSpPr>
          <p:spPr>
            <a:xfrm>
              <a:off x="6525018" y="1468174"/>
              <a:ext cx="66283" cy="112977"/>
            </a:xfrm>
            <a:custGeom>
              <a:avLst/>
              <a:gdLst/>
              <a:ahLst/>
              <a:cxnLst/>
              <a:rect l="0" t="0" r="0" b="0"/>
              <a:pathLst>
                <a:path w="66283" h="112977">
                  <a:moveTo>
                    <a:pt x="9132" y="8201"/>
                  </a:moveTo>
                  <a:lnTo>
                    <a:pt x="9132" y="8201"/>
                  </a:lnTo>
                  <a:lnTo>
                    <a:pt x="932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2604" y="9212"/>
                  </a:lnTo>
                  <a:lnTo>
                    <a:pt x="26183" y="50945"/>
                  </a:lnTo>
                  <a:lnTo>
                    <a:pt x="49098" y="94538"/>
                  </a:lnTo>
                  <a:lnTo>
                    <a:pt x="66282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69"/>
            <p:cNvSpPr/>
            <p:nvPr>
              <p:custDataLst>
                <p:tags r:id="rId61"/>
              </p:custDataLst>
            </p:nvPr>
          </p:nvSpPr>
          <p:spPr>
            <a:xfrm>
              <a:off x="6391449" y="1410127"/>
              <a:ext cx="85552" cy="302284"/>
            </a:xfrm>
            <a:custGeom>
              <a:avLst/>
              <a:gdLst/>
              <a:ahLst/>
              <a:cxnLst/>
              <a:rect l="0" t="0" r="0" b="0"/>
              <a:pathLst>
                <a:path w="85552" h="302284">
                  <a:moveTo>
                    <a:pt x="76026" y="18623"/>
                  </a:moveTo>
                  <a:lnTo>
                    <a:pt x="76026" y="18623"/>
                  </a:lnTo>
                  <a:lnTo>
                    <a:pt x="76026" y="13567"/>
                  </a:lnTo>
                  <a:lnTo>
                    <a:pt x="77084" y="12077"/>
                  </a:lnTo>
                  <a:lnTo>
                    <a:pt x="78848" y="11084"/>
                  </a:lnTo>
                  <a:lnTo>
                    <a:pt x="81082" y="10422"/>
                  </a:lnTo>
                  <a:lnTo>
                    <a:pt x="82571" y="8922"/>
                  </a:lnTo>
                  <a:lnTo>
                    <a:pt x="85435" y="0"/>
                  </a:lnTo>
                  <a:lnTo>
                    <a:pt x="49900" y="35232"/>
                  </a:lnTo>
                  <a:lnTo>
                    <a:pt x="43248" y="47524"/>
                  </a:lnTo>
                  <a:lnTo>
                    <a:pt x="28864" y="87832"/>
                  </a:lnTo>
                  <a:lnTo>
                    <a:pt x="13244" y="127113"/>
                  </a:lnTo>
                  <a:lnTo>
                    <a:pt x="4272" y="166597"/>
                  </a:lnTo>
                  <a:lnTo>
                    <a:pt x="705" y="212756"/>
                  </a:lnTo>
                  <a:lnTo>
                    <a:pt x="0" y="247941"/>
                  </a:lnTo>
                  <a:lnTo>
                    <a:pt x="5548" y="263770"/>
                  </a:lnTo>
                  <a:lnTo>
                    <a:pt x="21299" y="286122"/>
                  </a:lnTo>
                  <a:lnTo>
                    <a:pt x="36410" y="297319"/>
                  </a:lnTo>
                  <a:lnTo>
                    <a:pt x="54293" y="302283"/>
                  </a:lnTo>
                  <a:lnTo>
                    <a:pt x="85551" y="294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70"/>
            <p:cNvSpPr/>
            <p:nvPr>
              <p:custDataLst>
                <p:tags r:id="rId62"/>
              </p:custDataLst>
            </p:nvPr>
          </p:nvSpPr>
          <p:spPr>
            <a:xfrm>
              <a:off x="6143625" y="1685925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29704" y="2744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71"/>
            <p:cNvSpPr/>
            <p:nvPr>
              <p:custDataLst>
                <p:tags r:id="rId63"/>
              </p:custDataLst>
            </p:nvPr>
          </p:nvSpPr>
          <p:spPr>
            <a:xfrm>
              <a:off x="6019800" y="16383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72"/>
            <p:cNvSpPr/>
            <p:nvPr>
              <p:custDataLst>
                <p:tags r:id="rId64"/>
              </p:custDataLst>
            </p:nvPr>
          </p:nvSpPr>
          <p:spPr>
            <a:xfrm>
              <a:off x="5781675" y="1666875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73"/>
            <p:cNvSpPr/>
            <p:nvPr>
              <p:custDataLst>
                <p:tags r:id="rId65"/>
              </p:custDataLst>
            </p:nvPr>
          </p:nvSpPr>
          <p:spPr>
            <a:xfrm>
              <a:off x="5486400" y="167640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7"/>
          <p:cNvGrpSpPr/>
          <p:nvPr/>
        </p:nvGrpSpPr>
        <p:grpSpPr>
          <a:xfrm>
            <a:off x="3306499" y="4095750"/>
            <a:ext cx="388302" cy="571501"/>
            <a:chOff x="3306499" y="4095750"/>
            <a:chExt cx="388302" cy="571501"/>
          </a:xfrm>
        </p:grpSpPr>
        <p:sp>
          <p:nvSpPr>
            <p:cNvPr id="143" name="SMARTInkShape-374"/>
            <p:cNvSpPr/>
            <p:nvPr>
              <p:custDataLst>
                <p:tags r:id="rId42"/>
              </p:custDataLst>
            </p:nvPr>
          </p:nvSpPr>
          <p:spPr>
            <a:xfrm>
              <a:off x="3581445" y="4134152"/>
              <a:ext cx="113356" cy="533099"/>
            </a:xfrm>
            <a:custGeom>
              <a:avLst/>
              <a:gdLst/>
              <a:ahLst/>
              <a:cxnLst/>
              <a:rect l="0" t="0" r="0" b="0"/>
              <a:pathLst>
                <a:path w="113356" h="533099">
                  <a:moveTo>
                    <a:pt x="85680" y="37798"/>
                  </a:moveTo>
                  <a:lnTo>
                    <a:pt x="85680" y="37798"/>
                  </a:lnTo>
                  <a:lnTo>
                    <a:pt x="98863" y="17075"/>
                  </a:lnTo>
                  <a:lnTo>
                    <a:pt x="113355" y="715"/>
                  </a:lnTo>
                  <a:lnTo>
                    <a:pt x="112597" y="376"/>
                  </a:lnTo>
                  <a:lnTo>
                    <a:pt x="108932" y="0"/>
                  </a:lnTo>
                  <a:lnTo>
                    <a:pt x="95862" y="4844"/>
                  </a:lnTo>
                  <a:lnTo>
                    <a:pt x="78584" y="18038"/>
                  </a:lnTo>
                  <a:lnTo>
                    <a:pt x="46221" y="62090"/>
                  </a:lnTo>
                  <a:lnTo>
                    <a:pt x="26576" y="104646"/>
                  </a:lnTo>
                  <a:lnTo>
                    <a:pt x="20190" y="144506"/>
                  </a:lnTo>
                  <a:lnTo>
                    <a:pt x="11909" y="187013"/>
                  </a:lnTo>
                  <a:lnTo>
                    <a:pt x="13022" y="227354"/>
                  </a:lnTo>
                  <a:lnTo>
                    <a:pt x="17823" y="268798"/>
                  </a:lnTo>
                  <a:lnTo>
                    <a:pt x="18772" y="310460"/>
                  </a:lnTo>
                  <a:lnTo>
                    <a:pt x="18974" y="353117"/>
                  </a:lnTo>
                  <a:lnTo>
                    <a:pt x="8640" y="399879"/>
                  </a:lnTo>
                  <a:lnTo>
                    <a:pt x="1671" y="437874"/>
                  </a:lnTo>
                  <a:lnTo>
                    <a:pt x="181" y="482655"/>
                  </a:lnTo>
                  <a:lnTo>
                    <a:pt x="0" y="510316"/>
                  </a:lnTo>
                  <a:lnTo>
                    <a:pt x="2101" y="515793"/>
                  </a:lnTo>
                  <a:lnTo>
                    <a:pt x="19005" y="533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75"/>
            <p:cNvSpPr/>
            <p:nvPr>
              <p:custDataLst>
                <p:tags r:id="rId43"/>
              </p:custDataLst>
            </p:nvPr>
          </p:nvSpPr>
          <p:spPr>
            <a:xfrm>
              <a:off x="3306499" y="4095750"/>
              <a:ext cx="255852" cy="350218"/>
            </a:xfrm>
            <a:custGeom>
              <a:avLst/>
              <a:gdLst/>
              <a:ahLst/>
              <a:cxnLst/>
              <a:rect l="0" t="0" r="0" b="0"/>
              <a:pathLst>
                <a:path w="255852" h="350218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4125" y="19246"/>
                  </a:lnTo>
                  <a:lnTo>
                    <a:pt x="34358" y="59328"/>
                  </a:lnTo>
                  <a:lnTo>
                    <a:pt x="68273" y="103167"/>
                  </a:lnTo>
                  <a:lnTo>
                    <a:pt x="94792" y="136754"/>
                  </a:lnTo>
                  <a:lnTo>
                    <a:pt x="122758" y="168578"/>
                  </a:lnTo>
                  <a:lnTo>
                    <a:pt x="155595" y="211570"/>
                  </a:lnTo>
                  <a:lnTo>
                    <a:pt x="195366" y="258676"/>
                  </a:lnTo>
                  <a:lnTo>
                    <a:pt x="227255" y="304998"/>
                  </a:lnTo>
                  <a:lnTo>
                    <a:pt x="240676" y="327789"/>
                  </a:lnTo>
                  <a:lnTo>
                    <a:pt x="247474" y="341245"/>
                  </a:lnTo>
                  <a:lnTo>
                    <a:pt x="254196" y="350217"/>
                  </a:lnTo>
                  <a:lnTo>
                    <a:pt x="254748" y="348836"/>
                  </a:lnTo>
                  <a:lnTo>
                    <a:pt x="255851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58"/>
          <p:cNvGrpSpPr/>
          <p:nvPr/>
        </p:nvGrpSpPr>
        <p:grpSpPr>
          <a:xfrm>
            <a:off x="4058974" y="4395827"/>
            <a:ext cx="503502" cy="376199"/>
            <a:chOff x="4058974" y="4395827"/>
            <a:chExt cx="503502" cy="376199"/>
          </a:xfrm>
        </p:grpSpPr>
        <p:sp>
          <p:nvSpPr>
            <p:cNvPr id="146" name="SMARTInkShape-376"/>
            <p:cNvSpPr/>
            <p:nvPr>
              <p:custDataLst>
                <p:tags r:id="rId40"/>
              </p:custDataLst>
            </p:nvPr>
          </p:nvSpPr>
          <p:spPr>
            <a:xfrm>
              <a:off x="4156056" y="4676775"/>
              <a:ext cx="406420" cy="95251"/>
            </a:xfrm>
            <a:custGeom>
              <a:avLst/>
              <a:gdLst/>
              <a:ahLst/>
              <a:cxnLst/>
              <a:rect l="0" t="0" r="0" b="0"/>
              <a:pathLst>
                <a:path w="406420" h="95251">
                  <a:moveTo>
                    <a:pt x="34944" y="95250"/>
                  </a:moveTo>
                  <a:lnTo>
                    <a:pt x="34944" y="95250"/>
                  </a:lnTo>
                  <a:lnTo>
                    <a:pt x="29887" y="95250"/>
                  </a:lnTo>
                  <a:lnTo>
                    <a:pt x="24583" y="86783"/>
                  </a:lnTo>
                  <a:lnTo>
                    <a:pt x="17639" y="73495"/>
                  </a:lnTo>
                  <a:lnTo>
                    <a:pt x="3946" y="54115"/>
                  </a:lnTo>
                  <a:lnTo>
                    <a:pt x="0" y="41337"/>
                  </a:lnTo>
                  <a:lnTo>
                    <a:pt x="1065" y="36025"/>
                  </a:lnTo>
                  <a:lnTo>
                    <a:pt x="7893" y="27300"/>
                  </a:lnTo>
                  <a:lnTo>
                    <a:pt x="17982" y="22717"/>
                  </a:lnTo>
                  <a:lnTo>
                    <a:pt x="23636" y="21495"/>
                  </a:lnTo>
                  <a:lnTo>
                    <a:pt x="46763" y="24831"/>
                  </a:lnTo>
                  <a:lnTo>
                    <a:pt x="80905" y="41986"/>
                  </a:lnTo>
                  <a:lnTo>
                    <a:pt x="122474" y="69830"/>
                  </a:lnTo>
                  <a:lnTo>
                    <a:pt x="156303" y="82272"/>
                  </a:lnTo>
                  <a:lnTo>
                    <a:pt x="188738" y="85043"/>
                  </a:lnTo>
                  <a:lnTo>
                    <a:pt x="232265" y="77986"/>
                  </a:lnTo>
                  <a:lnTo>
                    <a:pt x="277182" y="63317"/>
                  </a:lnTo>
                  <a:lnTo>
                    <a:pt x="321235" y="44779"/>
                  </a:lnTo>
                  <a:lnTo>
                    <a:pt x="365942" y="24467"/>
                  </a:lnTo>
                  <a:lnTo>
                    <a:pt x="4064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77"/>
            <p:cNvSpPr/>
            <p:nvPr>
              <p:custDataLst>
                <p:tags r:id="rId41"/>
              </p:custDataLst>
            </p:nvPr>
          </p:nvSpPr>
          <p:spPr>
            <a:xfrm>
              <a:off x="4058974" y="4395827"/>
              <a:ext cx="465402" cy="109499"/>
            </a:xfrm>
            <a:custGeom>
              <a:avLst/>
              <a:gdLst/>
              <a:ahLst/>
              <a:cxnLst/>
              <a:rect l="0" t="0" r="0" b="0"/>
              <a:pathLst>
                <a:path w="465402" h="109499">
                  <a:moveTo>
                    <a:pt x="8201" y="109498"/>
                  </a:moveTo>
                  <a:lnTo>
                    <a:pt x="8201" y="109498"/>
                  </a:lnTo>
                  <a:lnTo>
                    <a:pt x="1655" y="94289"/>
                  </a:lnTo>
                  <a:lnTo>
                    <a:pt x="0" y="82983"/>
                  </a:lnTo>
                  <a:lnTo>
                    <a:pt x="4909" y="68080"/>
                  </a:lnTo>
                  <a:lnTo>
                    <a:pt x="25307" y="37699"/>
                  </a:lnTo>
                  <a:lnTo>
                    <a:pt x="43491" y="17786"/>
                  </a:lnTo>
                  <a:lnTo>
                    <a:pt x="55988" y="10529"/>
                  </a:lnTo>
                  <a:lnTo>
                    <a:pt x="88655" y="0"/>
                  </a:lnTo>
                  <a:lnTo>
                    <a:pt x="122473" y="3892"/>
                  </a:lnTo>
                  <a:lnTo>
                    <a:pt x="150835" y="25255"/>
                  </a:lnTo>
                  <a:lnTo>
                    <a:pt x="160847" y="34310"/>
                  </a:lnTo>
                  <a:lnTo>
                    <a:pt x="187625" y="76791"/>
                  </a:lnTo>
                  <a:lnTo>
                    <a:pt x="210663" y="100842"/>
                  </a:lnTo>
                  <a:lnTo>
                    <a:pt x="219187" y="105651"/>
                  </a:lnTo>
                  <a:lnTo>
                    <a:pt x="234992" y="108358"/>
                  </a:lnTo>
                  <a:lnTo>
                    <a:pt x="280634" y="91448"/>
                  </a:lnTo>
                  <a:lnTo>
                    <a:pt x="324246" y="72889"/>
                  </a:lnTo>
                  <a:lnTo>
                    <a:pt x="363370" y="55024"/>
                  </a:lnTo>
                  <a:lnTo>
                    <a:pt x="406912" y="37629"/>
                  </a:lnTo>
                  <a:lnTo>
                    <a:pt x="450643" y="20750"/>
                  </a:lnTo>
                  <a:lnTo>
                    <a:pt x="456621" y="19641"/>
                  </a:lnTo>
                  <a:lnTo>
                    <a:pt x="465401" y="23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9"/>
          <p:cNvGrpSpPr/>
          <p:nvPr/>
        </p:nvGrpSpPr>
        <p:grpSpPr>
          <a:xfrm>
            <a:off x="4956041" y="4192324"/>
            <a:ext cx="1335838" cy="606884"/>
            <a:chOff x="4956041" y="4192324"/>
            <a:chExt cx="1335838" cy="606884"/>
          </a:xfrm>
        </p:grpSpPr>
        <p:sp>
          <p:nvSpPr>
            <p:cNvPr id="149" name="SMARTInkShape-378"/>
            <p:cNvSpPr/>
            <p:nvPr>
              <p:custDataLst>
                <p:tags r:id="rId32"/>
              </p:custDataLst>
            </p:nvPr>
          </p:nvSpPr>
          <p:spPr>
            <a:xfrm>
              <a:off x="6105525" y="4280762"/>
              <a:ext cx="186354" cy="510314"/>
            </a:xfrm>
            <a:custGeom>
              <a:avLst/>
              <a:gdLst/>
              <a:ahLst/>
              <a:cxnLst/>
              <a:rect l="0" t="0" r="0" b="0"/>
              <a:pathLst>
                <a:path w="186354" h="510314">
                  <a:moveTo>
                    <a:pt x="152400" y="5488"/>
                  </a:moveTo>
                  <a:lnTo>
                    <a:pt x="152400" y="5488"/>
                  </a:lnTo>
                  <a:lnTo>
                    <a:pt x="147344" y="432"/>
                  </a:lnTo>
                  <a:lnTo>
                    <a:pt x="145855" y="0"/>
                  </a:lnTo>
                  <a:lnTo>
                    <a:pt x="144861" y="772"/>
                  </a:lnTo>
                  <a:lnTo>
                    <a:pt x="144199" y="2344"/>
                  </a:lnTo>
                  <a:lnTo>
                    <a:pt x="153411" y="49341"/>
                  </a:lnTo>
                  <a:lnTo>
                    <a:pt x="162225" y="87273"/>
                  </a:lnTo>
                  <a:lnTo>
                    <a:pt x="174684" y="128535"/>
                  </a:lnTo>
                  <a:lnTo>
                    <a:pt x="179733" y="174864"/>
                  </a:lnTo>
                  <a:lnTo>
                    <a:pt x="181665" y="212189"/>
                  </a:lnTo>
                  <a:lnTo>
                    <a:pt x="186353" y="250060"/>
                  </a:lnTo>
                  <a:lnTo>
                    <a:pt x="183040" y="288092"/>
                  </a:lnTo>
                  <a:lnTo>
                    <a:pt x="180529" y="325113"/>
                  </a:lnTo>
                  <a:lnTo>
                    <a:pt x="167912" y="369425"/>
                  </a:lnTo>
                  <a:lnTo>
                    <a:pt x="151351" y="400482"/>
                  </a:lnTo>
                  <a:lnTo>
                    <a:pt x="120512" y="443168"/>
                  </a:lnTo>
                  <a:lnTo>
                    <a:pt x="80421" y="484593"/>
                  </a:lnTo>
                  <a:lnTo>
                    <a:pt x="48287" y="501752"/>
                  </a:lnTo>
                  <a:lnTo>
                    <a:pt x="0" y="510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79"/>
            <p:cNvSpPr/>
            <p:nvPr>
              <p:custDataLst>
                <p:tags r:id="rId33"/>
              </p:custDataLst>
            </p:nvPr>
          </p:nvSpPr>
          <p:spPr>
            <a:xfrm>
              <a:off x="6035128" y="4192324"/>
              <a:ext cx="99569" cy="170127"/>
            </a:xfrm>
            <a:custGeom>
              <a:avLst/>
              <a:gdLst/>
              <a:ahLst/>
              <a:cxnLst/>
              <a:rect l="0" t="0" r="0" b="0"/>
              <a:pathLst>
                <a:path w="99569" h="170127">
                  <a:moveTo>
                    <a:pt x="22772" y="8201"/>
                  </a:moveTo>
                  <a:lnTo>
                    <a:pt x="22772" y="8201"/>
                  </a:lnTo>
                  <a:lnTo>
                    <a:pt x="12659" y="8201"/>
                  </a:lnTo>
                  <a:lnTo>
                    <a:pt x="4872" y="5379"/>
                  </a:lnTo>
                  <a:lnTo>
                    <a:pt x="1313" y="3145"/>
                  </a:lnTo>
                  <a:lnTo>
                    <a:pt x="0" y="1655"/>
                  </a:lnTo>
                  <a:lnTo>
                    <a:pt x="182" y="662"/>
                  </a:lnTo>
                  <a:lnTo>
                    <a:pt x="1362" y="0"/>
                  </a:lnTo>
                  <a:lnTo>
                    <a:pt x="18465" y="6542"/>
                  </a:lnTo>
                  <a:lnTo>
                    <a:pt x="61248" y="24209"/>
                  </a:lnTo>
                  <a:lnTo>
                    <a:pt x="75503" y="30485"/>
                  </a:lnTo>
                  <a:lnTo>
                    <a:pt x="95428" y="50082"/>
                  </a:lnTo>
                  <a:lnTo>
                    <a:pt x="98726" y="57288"/>
                  </a:lnTo>
                  <a:lnTo>
                    <a:pt x="99568" y="70939"/>
                  </a:lnTo>
                  <a:lnTo>
                    <a:pt x="91486" y="102439"/>
                  </a:lnTo>
                  <a:lnTo>
                    <a:pt x="60872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80"/>
            <p:cNvSpPr/>
            <p:nvPr>
              <p:custDataLst>
                <p:tags r:id="rId34"/>
              </p:custDataLst>
            </p:nvPr>
          </p:nvSpPr>
          <p:spPr>
            <a:xfrm>
              <a:off x="5793848" y="4276725"/>
              <a:ext cx="264053" cy="57151"/>
            </a:xfrm>
            <a:custGeom>
              <a:avLst/>
              <a:gdLst/>
              <a:ahLst/>
              <a:cxnLst/>
              <a:rect l="0" t="0" r="0" b="0"/>
              <a:pathLst>
                <a:path w="26405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6289" y="57150"/>
                  </a:lnTo>
                  <a:lnTo>
                    <a:pt x="3310" y="56092"/>
                  </a:lnTo>
                  <a:lnTo>
                    <a:pt x="1324" y="54328"/>
                  </a:lnTo>
                  <a:lnTo>
                    <a:pt x="0" y="52094"/>
                  </a:lnTo>
                  <a:lnTo>
                    <a:pt x="1234" y="48488"/>
                  </a:lnTo>
                  <a:lnTo>
                    <a:pt x="8249" y="38836"/>
                  </a:lnTo>
                  <a:lnTo>
                    <a:pt x="29156" y="26559"/>
                  </a:lnTo>
                  <a:lnTo>
                    <a:pt x="66781" y="20533"/>
                  </a:lnTo>
                  <a:lnTo>
                    <a:pt x="106941" y="18431"/>
                  </a:lnTo>
                  <a:lnTo>
                    <a:pt x="153329" y="11598"/>
                  </a:lnTo>
                  <a:lnTo>
                    <a:pt x="187853" y="10139"/>
                  </a:lnTo>
                  <a:lnTo>
                    <a:pt x="227010" y="6885"/>
                  </a:lnTo>
                  <a:lnTo>
                    <a:pt x="264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1"/>
            <p:cNvSpPr/>
            <p:nvPr>
              <p:custDataLst>
                <p:tags r:id="rId35"/>
              </p:custDataLst>
            </p:nvPr>
          </p:nvSpPr>
          <p:spPr>
            <a:xfrm>
              <a:off x="5705475" y="4429125"/>
              <a:ext cx="352426" cy="323851"/>
            </a:xfrm>
            <a:custGeom>
              <a:avLst/>
              <a:gdLst/>
              <a:ahLst/>
              <a:cxnLst/>
              <a:rect l="0" t="0" r="0" b="0"/>
              <a:pathLst>
                <a:path w="352426" h="323851">
                  <a:moveTo>
                    <a:pt x="352425" y="0"/>
                  </a:moveTo>
                  <a:lnTo>
                    <a:pt x="352425" y="0"/>
                  </a:lnTo>
                  <a:lnTo>
                    <a:pt x="312652" y="13257"/>
                  </a:lnTo>
                  <a:lnTo>
                    <a:pt x="290311" y="27447"/>
                  </a:lnTo>
                  <a:lnTo>
                    <a:pt x="249819" y="72498"/>
                  </a:lnTo>
                  <a:lnTo>
                    <a:pt x="216186" y="114009"/>
                  </a:lnTo>
                  <a:lnTo>
                    <a:pt x="184187" y="153825"/>
                  </a:lnTo>
                  <a:lnTo>
                    <a:pt x="144866" y="192674"/>
                  </a:lnTo>
                  <a:lnTo>
                    <a:pt x="102127" y="237480"/>
                  </a:lnTo>
                  <a:lnTo>
                    <a:pt x="65464" y="269790"/>
                  </a:lnTo>
                  <a:lnTo>
                    <a:pt x="42996" y="29525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2"/>
            <p:cNvSpPr/>
            <p:nvPr>
              <p:custDataLst>
                <p:tags r:id="rId36"/>
              </p:custDataLst>
            </p:nvPr>
          </p:nvSpPr>
          <p:spPr>
            <a:xfrm>
              <a:off x="5744899" y="4401874"/>
              <a:ext cx="255852" cy="341577"/>
            </a:xfrm>
            <a:custGeom>
              <a:avLst/>
              <a:gdLst/>
              <a:ahLst/>
              <a:cxnLst/>
              <a:rect l="0" t="0" r="0" b="0"/>
              <a:pathLst>
                <a:path w="255852" h="341577">
                  <a:moveTo>
                    <a:pt x="8201" y="8201"/>
                  </a:moveTo>
                  <a:lnTo>
                    <a:pt x="8201" y="8201"/>
                  </a:lnTo>
                  <a:lnTo>
                    <a:pt x="8201" y="3144"/>
                  </a:lnTo>
                  <a:lnTo>
                    <a:pt x="7143" y="1655"/>
                  </a:lnTo>
                  <a:lnTo>
                    <a:pt x="5379" y="662"/>
                  </a:lnTo>
                  <a:lnTo>
                    <a:pt x="3145" y="0"/>
                  </a:lnTo>
                  <a:lnTo>
                    <a:pt x="1656" y="617"/>
                  </a:lnTo>
                  <a:lnTo>
                    <a:pt x="662" y="2087"/>
                  </a:lnTo>
                  <a:lnTo>
                    <a:pt x="0" y="4125"/>
                  </a:lnTo>
                  <a:lnTo>
                    <a:pt x="4909" y="12034"/>
                  </a:lnTo>
                  <a:lnTo>
                    <a:pt x="13088" y="23662"/>
                  </a:lnTo>
                  <a:lnTo>
                    <a:pt x="32607" y="62643"/>
                  </a:lnTo>
                  <a:lnTo>
                    <a:pt x="57413" y="102649"/>
                  </a:lnTo>
                  <a:lnTo>
                    <a:pt x="89182" y="149036"/>
                  </a:lnTo>
                  <a:lnTo>
                    <a:pt x="128713" y="194790"/>
                  </a:lnTo>
                  <a:lnTo>
                    <a:pt x="166939" y="241762"/>
                  </a:lnTo>
                  <a:lnTo>
                    <a:pt x="205049" y="286185"/>
                  </a:lnTo>
                  <a:lnTo>
                    <a:pt x="255851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3"/>
            <p:cNvSpPr/>
            <p:nvPr>
              <p:custDataLst>
                <p:tags r:id="rId37"/>
              </p:custDataLst>
            </p:nvPr>
          </p:nvSpPr>
          <p:spPr>
            <a:xfrm>
              <a:off x="5448688" y="4230424"/>
              <a:ext cx="247263" cy="568784"/>
            </a:xfrm>
            <a:custGeom>
              <a:avLst/>
              <a:gdLst/>
              <a:ahLst/>
              <a:cxnLst/>
              <a:rect l="0" t="0" r="0" b="0"/>
              <a:pathLst>
                <a:path w="247263" h="568784">
                  <a:moveTo>
                    <a:pt x="247262" y="8201"/>
                  </a:moveTo>
                  <a:lnTo>
                    <a:pt x="247262" y="8201"/>
                  </a:lnTo>
                  <a:lnTo>
                    <a:pt x="247262" y="0"/>
                  </a:lnTo>
                  <a:lnTo>
                    <a:pt x="206558" y="31214"/>
                  </a:lnTo>
                  <a:lnTo>
                    <a:pt x="167224" y="77911"/>
                  </a:lnTo>
                  <a:lnTo>
                    <a:pt x="129728" y="123743"/>
                  </a:lnTo>
                  <a:lnTo>
                    <a:pt x="104376" y="163669"/>
                  </a:lnTo>
                  <a:lnTo>
                    <a:pt x="85334" y="199610"/>
                  </a:lnTo>
                  <a:lnTo>
                    <a:pt x="59936" y="244624"/>
                  </a:lnTo>
                  <a:lnTo>
                    <a:pt x="41083" y="291694"/>
                  </a:lnTo>
                  <a:lnTo>
                    <a:pt x="26246" y="329148"/>
                  </a:lnTo>
                  <a:lnTo>
                    <a:pt x="18792" y="365998"/>
                  </a:lnTo>
                  <a:lnTo>
                    <a:pt x="4028" y="407431"/>
                  </a:lnTo>
                  <a:lnTo>
                    <a:pt x="920" y="445049"/>
                  </a:lnTo>
                  <a:lnTo>
                    <a:pt x="0" y="485123"/>
                  </a:lnTo>
                  <a:lnTo>
                    <a:pt x="1901" y="504858"/>
                  </a:lnTo>
                  <a:lnTo>
                    <a:pt x="14872" y="537652"/>
                  </a:lnTo>
                  <a:lnTo>
                    <a:pt x="31062" y="559599"/>
                  </a:lnTo>
                  <a:lnTo>
                    <a:pt x="39343" y="565474"/>
                  </a:lnTo>
                  <a:lnTo>
                    <a:pt x="65124" y="568783"/>
                  </a:lnTo>
                  <a:lnTo>
                    <a:pt x="89461" y="564707"/>
                  </a:lnTo>
                  <a:lnTo>
                    <a:pt x="123437" y="551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4"/>
            <p:cNvSpPr/>
            <p:nvPr>
              <p:custDataLst>
                <p:tags r:id="rId38"/>
              </p:custDataLst>
            </p:nvPr>
          </p:nvSpPr>
          <p:spPr>
            <a:xfrm>
              <a:off x="4956041" y="4552950"/>
              <a:ext cx="254135" cy="95251"/>
            </a:xfrm>
            <a:custGeom>
              <a:avLst/>
              <a:gdLst/>
              <a:ahLst/>
              <a:cxnLst/>
              <a:rect l="0" t="0" r="0" b="0"/>
              <a:pathLst>
                <a:path w="254135" h="95251">
                  <a:moveTo>
                    <a:pt x="25534" y="95250"/>
                  </a:moveTo>
                  <a:lnTo>
                    <a:pt x="25534" y="95250"/>
                  </a:lnTo>
                  <a:lnTo>
                    <a:pt x="20478" y="90194"/>
                  </a:lnTo>
                  <a:lnTo>
                    <a:pt x="12351" y="87711"/>
                  </a:lnTo>
                  <a:lnTo>
                    <a:pt x="7220" y="87049"/>
                  </a:lnTo>
                  <a:lnTo>
                    <a:pt x="3800" y="85549"/>
                  </a:lnTo>
                  <a:lnTo>
                    <a:pt x="1519" y="83491"/>
                  </a:lnTo>
                  <a:lnTo>
                    <a:pt x="0" y="81061"/>
                  </a:lnTo>
                  <a:lnTo>
                    <a:pt x="44" y="78382"/>
                  </a:lnTo>
                  <a:lnTo>
                    <a:pt x="2916" y="72584"/>
                  </a:lnTo>
                  <a:lnTo>
                    <a:pt x="35831" y="53936"/>
                  </a:lnTo>
                  <a:lnTo>
                    <a:pt x="78760" y="41268"/>
                  </a:lnTo>
                  <a:lnTo>
                    <a:pt x="114329" y="31748"/>
                  </a:lnTo>
                  <a:lnTo>
                    <a:pt x="150018" y="25399"/>
                  </a:lnTo>
                  <a:lnTo>
                    <a:pt x="196591" y="15875"/>
                  </a:lnTo>
                  <a:lnTo>
                    <a:pt x="239475" y="4233"/>
                  </a:lnTo>
                  <a:lnTo>
                    <a:pt x="254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5"/>
            <p:cNvSpPr/>
            <p:nvPr>
              <p:custDataLst>
                <p:tags r:id="rId39"/>
              </p:custDataLst>
            </p:nvPr>
          </p:nvSpPr>
          <p:spPr>
            <a:xfrm>
              <a:off x="5048250" y="4202624"/>
              <a:ext cx="189177" cy="559877"/>
            </a:xfrm>
            <a:custGeom>
              <a:avLst/>
              <a:gdLst/>
              <a:ahLst/>
              <a:cxnLst/>
              <a:rect l="0" t="0" r="0" b="0"/>
              <a:pathLst>
                <a:path w="189177" h="559877">
                  <a:moveTo>
                    <a:pt x="180975" y="55051"/>
                  </a:moveTo>
                  <a:lnTo>
                    <a:pt x="180975" y="55051"/>
                  </a:lnTo>
                  <a:lnTo>
                    <a:pt x="182033" y="45330"/>
                  </a:lnTo>
                  <a:lnTo>
                    <a:pt x="189176" y="16259"/>
                  </a:lnTo>
                  <a:lnTo>
                    <a:pt x="187089" y="8530"/>
                  </a:lnTo>
                  <a:lnTo>
                    <a:pt x="185051" y="4987"/>
                  </a:lnTo>
                  <a:lnTo>
                    <a:pt x="182634" y="2625"/>
                  </a:lnTo>
                  <a:lnTo>
                    <a:pt x="177126" y="0"/>
                  </a:lnTo>
                  <a:lnTo>
                    <a:pt x="157962" y="3579"/>
                  </a:lnTo>
                  <a:lnTo>
                    <a:pt x="137232" y="16399"/>
                  </a:lnTo>
                  <a:lnTo>
                    <a:pt x="122741" y="33603"/>
                  </a:lnTo>
                  <a:lnTo>
                    <a:pt x="101817" y="78017"/>
                  </a:lnTo>
                  <a:lnTo>
                    <a:pt x="82996" y="122451"/>
                  </a:lnTo>
                  <a:lnTo>
                    <a:pt x="69938" y="166515"/>
                  </a:lnTo>
                  <a:lnTo>
                    <a:pt x="60351" y="201319"/>
                  </a:lnTo>
                  <a:lnTo>
                    <a:pt x="53987" y="236828"/>
                  </a:lnTo>
                  <a:lnTo>
                    <a:pt x="50452" y="277304"/>
                  </a:lnTo>
                  <a:lnTo>
                    <a:pt x="47823" y="319989"/>
                  </a:lnTo>
                  <a:lnTo>
                    <a:pt x="43127" y="363654"/>
                  </a:lnTo>
                  <a:lnTo>
                    <a:pt x="39589" y="409662"/>
                  </a:lnTo>
                  <a:lnTo>
                    <a:pt x="31848" y="453651"/>
                  </a:lnTo>
                  <a:lnTo>
                    <a:pt x="26400" y="495737"/>
                  </a:lnTo>
                  <a:lnTo>
                    <a:pt x="18959" y="541826"/>
                  </a:lnTo>
                  <a:lnTo>
                    <a:pt x="14424" y="555735"/>
                  </a:lnTo>
                  <a:lnTo>
                    <a:pt x="11733" y="559232"/>
                  </a:lnTo>
                  <a:lnTo>
                    <a:pt x="0" y="559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386"/>
          <p:cNvSpPr/>
          <p:nvPr>
            <p:custDataLst>
              <p:tags r:id="rId5"/>
            </p:custDataLst>
          </p:nvPr>
        </p:nvSpPr>
        <p:spPr>
          <a:xfrm>
            <a:off x="5610342" y="3905250"/>
            <a:ext cx="661342" cy="1047393"/>
          </a:xfrm>
          <a:custGeom>
            <a:avLst/>
            <a:gdLst/>
            <a:ahLst/>
            <a:cxnLst/>
            <a:rect l="0" t="0" r="0" b="0"/>
            <a:pathLst>
              <a:path w="661342" h="1047393">
                <a:moveTo>
                  <a:pt x="485658" y="28575"/>
                </a:moveTo>
                <a:lnTo>
                  <a:pt x="485658" y="28575"/>
                </a:lnTo>
                <a:lnTo>
                  <a:pt x="485658" y="19443"/>
                </a:lnTo>
                <a:lnTo>
                  <a:pt x="477457" y="10883"/>
                </a:lnTo>
                <a:lnTo>
                  <a:pt x="462244" y="3247"/>
                </a:lnTo>
                <a:lnTo>
                  <a:pt x="454791" y="1444"/>
                </a:lnTo>
                <a:lnTo>
                  <a:pt x="451321" y="2021"/>
                </a:lnTo>
                <a:lnTo>
                  <a:pt x="439266" y="6831"/>
                </a:lnTo>
                <a:lnTo>
                  <a:pt x="403897" y="14227"/>
                </a:lnTo>
                <a:lnTo>
                  <a:pt x="377864" y="26760"/>
                </a:lnTo>
                <a:lnTo>
                  <a:pt x="337984" y="59401"/>
                </a:lnTo>
                <a:lnTo>
                  <a:pt x="295572" y="95448"/>
                </a:lnTo>
                <a:lnTo>
                  <a:pt x="249555" y="140907"/>
                </a:lnTo>
                <a:lnTo>
                  <a:pt x="206788" y="183624"/>
                </a:lnTo>
                <a:lnTo>
                  <a:pt x="169064" y="228949"/>
                </a:lnTo>
                <a:lnTo>
                  <a:pt x="136527" y="271214"/>
                </a:lnTo>
                <a:lnTo>
                  <a:pt x="104675" y="312097"/>
                </a:lnTo>
                <a:lnTo>
                  <a:pt x="79261" y="349398"/>
                </a:lnTo>
                <a:lnTo>
                  <a:pt x="50330" y="396829"/>
                </a:lnTo>
                <a:lnTo>
                  <a:pt x="32005" y="437922"/>
                </a:lnTo>
                <a:lnTo>
                  <a:pt x="15807" y="482740"/>
                </a:lnTo>
                <a:lnTo>
                  <a:pt x="10672" y="525392"/>
                </a:lnTo>
                <a:lnTo>
                  <a:pt x="9783" y="567480"/>
                </a:lnTo>
                <a:lnTo>
                  <a:pt x="8461" y="613466"/>
                </a:lnTo>
                <a:lnTo>
                  <a:pt x="2895" y="657430"/>
                </a:lnTo>
                <a:lnTo>
                  <a:pt x="478" y="701323"/>
                </a:lnTo>
                <a:lnTo>
                  <a:pt x="0" y="744840"/>
                </a:lnTo>
                <a:lnTo>
                  <a:pt x="964" y="790086"/>
                </a:lnTo>
                <a:lnTo>
                  <a:pt x="6436" y="831470"/>
                </a:lnTo>
                <a:lnTo>
                  <a:pt x="10644" y="864780"/>
                </a:lnTo>
                <a:lnTo>
                  <a:pt x="25694" y="909081"/>
                </a:lnTo>
                <a:lnTo>
                  <a:pt x="32874" y="922972"/>
                </a:lnTo>
                <a:lnTo>
                  <a:pt x="43172" y="939870"/>
                </a:lnTo>
                <a:lnTo>
                  <a:pt x="56764" y="965175"/>
                </a:lnTo>
                <a:lnTo>
                  <a:pt x="99536" y="1003996"/>
                </a:lnTo>
                <a:lnTo>
                  <a:pt x="123954" y="1020439"/>
                </a:lnTo>
                <a:lnTo>
                  <a:pt x="165784" y="1035579"/>
                </a:lnTo>
                <a:lnTo>
                  <a:pt x="204900" y="1045938"/>
                </a:lnTo>
                <a:lnTo>
                  <a:pt x="241110" y="1047392"/>
                </a:lnTo>
                <a:lnTo>
                  <a:pt x="281025" y="1046586"/>
                </a:lnTo>
                <a:lnTo>
                  <a:pt x="319075" y="1040114"/>
                </a:lnTo>
                <a:lnTo>
                  <a:pt x="355268" y="1028446"/>
                </a:lnTo>
                <a:lnTo>
                  <a:pt x="398207" y="999266"/>
                </a:lnTo>
                <a:lnTo>
                  <a:pt x="440118" y="967204"/>
                </a:lnTo>
                <a:lnTo>
                  <a:pt x="483881" y="933466"/>
                </a:lnTo>
                <a:lnTo>
                  <a:pt x="521955" y="894097"/>
                </a:lnTo>
                <a:lnTo>
                  <a:pt x="548803" y="851946"/>
                </a:lnTo>
                <a:lnTo>
                  <a:pt x="570500" y="805373"/>
                </a:lnTo>
                <a:lnTo>
                  <a:pt x="588965" y="763041"/>
                </a:lnTo>
                <a:lnTo>
                  <a:pt x="608871" y="717335"/>
                </a:lnTo>
                <a:lnTo>
                  <a:pt x="618827" y="684913"/>
                </a:lnTo>
                <a:lnTo>
                  <a:pt x="628479" y="643556"/>
                </a:lnTo>
                <a:lnTo>
                  <a:pt x="638041" y="605550"/>
                </a:lnTo>
                <a:lnTo>
                  <a:pt x="647578" y="566420"/>
                </a:lnTo>
                <a:lnTo>
                  <a:pt x="657107" y="526250"/>
                </a:lnTo>
                <a:lnTo>
                  <a:pt x="661341" y="493181"/>
                </a:lnTo>
                <a:lnTo>
                  <a:pt x="659694" y="460844"/>
                </a:lnTo>
                <a:lnTo>
                  <a:pt x="655435" y="426011"/>
                </a:lnTo>
                <a:lnTo>
                  <a:pt x="649910" y="379167"/>
                </a:lnTo>
                <a:lnTo>
                  <a:pt x="642986" y="334894"/>
                </a:lnTo>
                <a:lnTo>
                  <a:pt x="628345" y="293489"/>
                </a:lnTo>
                <a:lnTo>
                  <a:pt x="610517" y="251844"/>
                </a:lnTo>
                <a:lnTo>
                  <a:pt x="584875" y="209006"/>
                </a:lnTo>
                <a:lnTo>
                  <a:pt x="557951" y="164636"/>
                </a:lnTo>
                <a:lnTo>
                  <a:pt x="526836" y="122718"/>
                </a:lnTo>
                <a:lnTo>
                  <a:pt x="492348" y="83593"/>
                </a:lnTo>
                <a:lnTo>
                  <a:pt x="446656" y="37239"/>
                </a:lnTo>
                <a:lnTo>
                  <a:pt x="412275" y="7877"/>
                </a:lnTo>
                <a:lnTo>
                  <a:pt x="398533" y="2334"/>
                </a:lnTo>
                <a:lnTo>
                  <a:pt x="36183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Shape-387"/>
          <p:cNvSpPr/>
          <p:nvPr>
            <p:custDataLst>
              <p:tags r:id="rId6"/>
            </p:custDataLst>
          </p:nvPr>
        </p:nvSpPr>
        <p:spPr>
          <a:xfrm>
            <a:off x="1839208" y="1648217"/>
            <a:ext cx="1389768" cy="227781"/>
          </a:xfrm>
          <a:custGeom>
            <a:avLst/>
            <a:gdLst/>
            <a:ahLst/>
            <a:cxnLst/>
            <a:rect l="0" t="0" r="0" b="0"/>
            <a:pathLst>
              <a:path w="1389768" h="227781">
                <a:moveTo>
                  <a:pt x="8642" y="9133"/>
                </a:moveTo>
                <a:lnTo>
                  <a:pt x="8642" y="9133"/>
                </a:lnTo>
                <a:lnTo>
                  <a:pt x="8642" y="932"/>
                </a:lnTo>
                <a:lnTo>
                  <a:pt x="7584" y="491"/>
                </a:lnTo>
                <a:lnTo>
                  <a:pt x="3586" y="0"/>
                </a:lnTo>
                <a:lnTo>
                  <a:pt x="2096" y="928"/>
                </a:lnTo>
                <a:lnTo>
                  <a:pt x="1103" y="2605"/>
                </a:lnTo>
                <a:lnTo>
                  <a:pt x="0" y="8348"/>
                </a:lnTo>
                <a:lnTo>
                  <a:pt x="253" y="50034"/>
                </a:lnTo>
                <a:lnTo>
                  <a:pt x="6671" y="93216"/>
                </a:lnTo>
                <a:lnTo>
                  <a:pt x="13309" y="132634"/>
                </a:lnTo>
                <a:lnTo>
                  <a:pt x="21784" y="151324"/>
                </a:lnTo>
                <a:lnTo>
                  <a:pt x="42792" y="174725"/>
                </a:lnTo>
                <a:lnTo>
                  <a:pt x="85576" y="206048"/>
                </a:lnTo>
                <a:lnTo>
                  <a:pt x="104218" y="213067"/>
                </a:lnTo>
                <a:lnTo>
                  <a:pt x="142056" y="217574"/>
                </a:lnTo>
                <a:lnTo>
                  <a:pt x="186803" y="210998"/>
                </a:lnTo>
                <a:lnTo>
                  <a:pt x="203183" y="207859"/>
                </a:lnTo>
                <a:lnTo>
                  <a:pt x="248192" y="188597"/>
                </a:lnTo>
                <a:lnTo>
                  <a:pt x="287736" y="169466"/>
                </a:lnTo>
                <a:lnTo>
                  <a:pt x="324405" y="153770"/>
                </a:lnTo>
                <a:lnTo>
                  <a:pt x="368784" y="135714"/>
                </a:lnTo>
                <a:lnTo>
                  <a:pt x="411549" y="118254"/>
                </a:lnTo>
                <a:lnTo>
                  <a:pt x="450578" y="108964"/>
                </a:lnTo>
                <a:lnTo>
                  <a:pt x="496105" y="105288"/>
                </a:lnTo>
                <a:lnTo>
                  <a:pt x="535839" y="104651"/>
                </a:lnTo>
                <a:lnTo>
                  <a:pt x="581504" y="104436"/>
                </a:lnTo>
                <a:lnTo>
                  <a:pt x="619233" y="109455"/>
                </a:lnTo>
                <a:lnTo>
                  <a:pt x="663927" y="112589"/>
                </a:lnTo>
                <a:lnTo>
                  <a:pt x="711227" y="121252"/>
                </a:lnTo>
                <a:lnTo>
                  <a:pt x="755762" y="131207"/>
                </a:lnTo>
                <a:lnTo>
                  <a:pt x="791515" y="137496"/>
                </a:lnTo>
                <a:lnTo>
                  <a:pt x="835623" y="151118"/>
                </a:lnTo>
                <a:lnTo>
                  <a:pt x="876180" y="160534"/>
                </a:lnTo>
                <a:lnTo>
                  <a:pt x="916490" y="171488"/>
                </a:lnTo>
                <a:lnTo>
                  <a:pt x="952498" y="180710"/>
                </a:lnTo>
                <a:lnTo>
                  <a:pt x="989978" y="187323"/>
                </a:lnTo>
                <a:lnTo>
                  <a:pt x="1030456" y="194615"/>
                </a:lnTo>
                <a:lnTo>
                  <a:pt x="1074042" y="199700"/>
                </a:lnTo>
                <a:lnTo>
                  <a:pt x="1120831" y="207703"/>
                </a:lnTo>
                <a:lnTo>
                  <a:pt x="1160686" y="209929"/>
                </a:lnTo>
                <a:lnTo>
                  <a:pt x="1206677" y="217321"/>
                </a:lnTo>
                <a:lnTo>
                  <a:pt x="1252584" y="226043"/>
                </a:lnTo>
                <a:lnTo>
                  <a:pt x="1286117" y="227780"/>
                </a:lnTo>
                <a:lnTo>
                  <a:pt x="1318957" y="217968"/>
                </a:lnTo>
                <a:lnTo>
                  <a:pt x="1345385" y="201656"/>
                </a:lnTo>
                <a:lnTo>
                  <a:pt x="1372220" y="170635"/>
                </a:lnTo>
                <a:lnTo>
                  <a:pt x="1381263" y="156406"/>
                </a:lnTo>
                <a:lnTo>
                  <a:pt x="1389767" y="1139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Shape-388"/>
          <p:cNvSpPr/>
          <p:nvPr>
            <p:custDataLst>
              <p:tags r:id="rId7"/>
            </p:custDataLst>
          </p:nvPr>
        </p:nvSpPr>
        <p:spPr>
          <a:xfrm>
            <a:off x="4210050" y="1718537"/>
            <a:ext cx="757600" cy="94216"/>
          </a:xfrm>
          <a:custGeom>
            <a:avLst/>
            <a:gdLst/>
            <a:ahLst/>
            <a:cxnLst/>
            <a:rect l="0" t="0" r="0" b="0"/>
            <a:pathLst>
              <a:path w="757600" h="94216">
                <a:moveTo>
                  <a:pt x="0" y="5488"/>
                </a:moveTo>
                <a:lnTo>
                  <a:pt x="0" y="5488"/>
                </a:lnTo>
                <a:lnTo>
                  <a:pt x="0" y="432"/>
                </a:lnTo>
                <a:lnTo>
                  <a:pt x="1058" y="0"/>
                </a:lnTo>
                <a:lnTo>
                  <a:pt x="5057" y="2343"/>
                </a:lnTo>
                <a:lnTo>
                  <a:pt x="7539" y="9735"/>
                </a:lnTo>
                <a:lnTo>
                  <a:pt x="16868" y="44343"/>
                </a:lnTo>
                <a:lnTo>
                  <a:pt x="22666" y="58387"/>
                </a:lnTo>
                <a:lnTo>
                  <a:pt x="41994" y="78194"/>
                </a:lnTo>
                <a:lnTo>
                  <a:pt x="62773" y="92412"/>
                </a:lnTo>
                <a:lnTo>
                  <a:pt x="78699" y="94215"/>
                </a:lnTo>
                <a:lnTo>
                  <a:pt x="118667" y="90550"/>
                </a:lnTo>
                <a:lnTo>
                  <a:pt x="163414" y="78108"/>
                </a:lnTo>
                <a:lnTo>
                  <a:pt x="202907" y="60637"/>
                </a:lnTo>
                <a:lnTo>
                  <a:pt x="245207" y="43743"/>
                </a:lnTo>
                <a:lnTo>
                  <a:pt x="287741" y="27733"/>
                </a:lnTo>
                <a:lnTo>
                  <a:pt x="334395" y="17839"/>
                </a:lnTo>
                <a:lnTo>
                  <a:pt x="371777" y="18673"/>
                </a:lnTo>
                <a:lnTo>
                  <a:pt x="394893" y="24048"/>
                </a:lnTo>
                <a:lnTo>
                  <a:pt x="419806" y="38974"/>
                </a:lnTo>
                <a:lnTo>
                  <a:pt x="463758" y="76145"/>
                </a:lnTo>
                <a:lnTo>
                  <a:pt x="475371" y="82868"/>
                </a:lnTo>
                <a:lnTo>
                  <a:pt x="478839" y="85650"/>
                </a:lnTo>
                <a:lnTo>
                  <a:pt x="498889" y="89565"/>
                </a:lnTo>
                <a:lnTo>
                  <a:pt x="546220" y="88174"/>
                </a:lnTo>
                <a:lnTo>
                  <a:pt x="582001" y="83610"/>
                </a:lnTo>
                <a:lnTo>
                  <a:pt x="626961" y="82067"/>
                </a:lnTo>
                <a:lnTo>
                  <a:pt x="674020" y="75217"/>
                </a:lnTo>
                <a:lnTo>
                  <a:pt x="715615" y="69944"/>
                </a:lnTo>
                <a:lnTo>
                  <a:pt x="750717" y="55996"/>
                </a:lnTo>
                <a:lnTo>
                  <a:pt x="756986" y="49808"/>
                </a:lnTo>
                <a:lnTo>
                  <a:pt x="757599" y="45618"/>
                </a:lnTo>
                <a:lnTo>
                  <a:pt x="752475" y="245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Shape-389"/>
          <p:cNvSpPr/>
          <p:nvPr>
            <p:custDataLst>
              <p:tags r:id="rId8"/>
            </p:custDataLst>
          </p:nvPr>
        </p:nvSpPr>
        <p:spPr>
          <a:xfrm>
            <a:off x="7058025" y="1809750"/>
            <a:ext cx="695326" cy="76143"/>
          </a:xfrm>
          <a:custGeom>
            <a:avLst/>
            <a:gdLst/>
            <a:ahLst/>
            <a:cxnLst/>
            <a:rect l="0" t="0" r="0" b="0"/>
            <a:pathLst>
              <a:path w="695326" h="76143">
                <a:moveTo>
                  <a:pt x="0" y="0"/>
                </a:moveTo>
                <a:lnTo>
                  <a:pt x="0" y="0"/>
                </a:lnTo>
                <a:lnTo>
                  <a:pt x="0" y="35648"/>
                </a:lnTo>
                <a:lnTo>
                  <a:pt x="5645" y="47946"/>
                </a:lnTo>
                <a:lnTo>
                  <a:pt x="14151" y="58351"/>
                </a:lnTo>
                <a:lnTo>
                  <a:pt x="36579" y="70635"/>
                </a:lnTo>
                <a:lnTo>
                  <a:pt x="54004" y="70905"/>
                </a:lnTo>
                <a:lnTo>
                  <a:pt x="90437" y="65106"/>
                </a:lnTo>
                <a:lnTo>
                  <a:pt x="134986" y="58722"/>
                </a:lnTo>
                <a:lnTo>
                  <a:pt x="173890" y="49856"/>
                </a:lnTo>
                <a:lnTo>
                  <a:pt x="213213" y="40995"/>
                </a:lnTo>
                <a:lnTo>
                  <a:pt x="258839" y="31342"/>
                </a:lnTo>
                <a:lnTo>
                  <a:pt x="305260" y="28818"/>
                </a:lnTo>
                <a:lnTo>
                  <a:pt x="317704" y="29741"/>
                </a:lnTo>
                <a:lnTo>
                  <a:pt x="364785" y="47879"/>
                </a:lnTo>
                <a:lnTo>
                  <a:pt x="408987" y="63875"/>
                </a:lnTo>
                <a:lnTo>
                  <a:pt x="452341" y="73968"/>
                </a:lnTo>
                <a:lnTo>
                  <a:pt x="496010" y="76142"/>
                </a:lnTo>
                <a:lnTo>
                  <a:pt x="517383" y="73361"/>
                </a:lnTo>
                <a:lnTo>
                  <a:pt x="558105" y="67996"/>
                </a:lnTo>
                <a:lnTo>
                  <a:pt x="604374" y="64027"/>
                </a:lnTo>
                <a:lnTo>
                  <a:pt x="651724" y="53452"/>
                </a:lnTo>
                <a:lnTo>
                  <a:pt x="695325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64"/>
          <p:cNvGrpSpPr/>
          <p:nvPr/>
        </p:nvGrpSpPr>
        <p:grpSpPr>
          <a:xfrm>
            <a:off x="2362200" y="1877749"/>
            <a:ext cx="288072" cy="455877"/>
            <a:chOff x="2362200" y="1877749"/>
            <a:chExt cx="288072" cy="455877"/>
          </a:xfrm>
        </p:grpSpPr>
        <p:sp>
          <p:nvSpPr>
            <p:cNvPr id="162" name="SMARTInkShape-390"/>
            <p:cNvSpPr/>
            <p:nvPr>
              <p:custDataLst>
                <p:tags r:id="rId27"/>
              </p:custDataLst>
            </p:nvPr>
          </p:nvSpPr>
          <p:spPr>
            <a:xfrm>
              <a:off x="2569956" y="1877749"/>
              <a:ext cx="80316" cy="160602"/>
            </a:xfrm>
            <a:custGeom>
              <a:avLst/>
              <a:gdLst/>
              <a:ahLst/>
              <a:cxnLst/>
              <a:rect l="0" t="0" r="0" b="0"/>
              <a:pathLst>
                <a:path w="80316" h="160602">
                  <a:moveTo>
                    <a:pt x="39894" y="8201"/>
                  </a:moveTo>
                  <a:lnTo>
                    <a:pt x="39894" y="8201"/>
                  </a:lnTo>
                  <a:lnTo>
                    <a:pt x="29781" y="8201"/>
                  </a:lnTo>
                  <a:lnTo>
                    <a:pt x="21994" y="5379"/>
                  </a:lnTo>
                  <a:lnTo>
                    <a:pt x="18435" y="3145"/>
                  </a:lnTo>
                  <a:lnTo>
                    <a:pt x="3315" y="0"/>
                  </a:lnTo>
                  <a:lnTo>
                    <a:pt x="691" y="617"/>
                  </a:lnTo>
                  <a:lnTo>
                    <a:pt x="0" y="2087"/>
                  </a:lnTo>
                  <a:lnTo>
                    <a:pt x="598" y="4125"/>
                  </a:lnTo>
                  <a:lnTo>
                    <a:pt x="11553" y="12050"/>
                  </a:lnTo>
                  <a:lnTo>
                    <a:pt x="50704" y="27340"/>
                  </a:lnTo>
                  <a:lnTo>
                    <a:pt x="59801" y="30485"/>
                  </a:lnTo>
                  <a:lnTo>
                    <a:pt x="66923" y="36816"/>
                  </a:lnTo>
                  <a:lnTo>
                    <a:pt x="77660" y="55138"/>
                  </a:lnTo>
                  <a:lnTo>
                    <a:pt x="80315" y="74570"/>
                  </a:lnTo>
                  <a:lnTo>
                    <a:pt x="77241" y="115915"/>
                  </a:lnTo>
                  <a:lnTo>
                    <a:pt x="58944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91"/>
            <p:cNvSpPr/>
            <p:nvPr>
              <p:custDataLst>
                <p:tags r:id="rId28"/>
              </p:custDataLst>
            </p:nvPr>
          </p:nvSpPr>
          <p:spPr>
            <a:xfrm>
              <a:off x="2362200" y="194310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8663" y="13562"/>
                  </a:lnTo>
                  <a:lnTo>
                    <a:pt x="52536" y="18429"/>
                  </a:lnTo>
                  <a:lnTo>
                    <a:pt x="97411" y="17808"/>
                  </a:lnTo>
                  <a:lnTo>
                    <a:pt x="138459" y="1245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92"/>
            <p:cNvSpPr/>
            <p:nvPr>
              <p:custDataLst>
                <p:tags r:id="rId29"/>
              </p:custDataLst>
            </p:nvPr>
          </p:nvSpPr>
          <p:spPr>
            <a:xfrm>
              <a:off x="2609850" y="22193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0361"/>
                  </a:lnTo>
                  <a:lnTo>
                    <a:pt x="175" y="5408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93"/>
            <p:cNvSpPr/>
            <p:nvPr>
              <p:custDataLst>
                <p:tags r:id="rId30"/>
              </p:custDataLst>
            </p:nvPr>
          </p:nvSpPr>
          <p:spPr>
            <a:xfrm>
              <a:off x="2428875" y="2057400"/>
              <a:ext cx="133351" cy="200026"/>
            </a:xfrm>
            <a:custGeom>
              <a:avLst/>
              <a:gdLst/>
              <a:ahLst/>
              <a:cxnLst/>
              <a:rect l="0" t="0" r="0" b="0"/>
              <a:pathLst>
                <a:path w="133351" h="200026">
                  <a:moveTo>
                    <a:pt x="133350" y="0"/>
                  </a:moveTo>
                  <a:lnTo>
                    <a:pt x="133350" y="0"/>
                  </a:lnTo>
                  <a:lnTo>
                    <a:pt x="120092" y="0"/>
                  </a:lnTo>
                  <a:lnTo>
                    <a:pt x="114053" y="2822"/>
                  </a:lnTo>
                  <a:lnTo>
                    <a:pt x="96494" y="18314"/>
                  </a:lnTo>
                  <a:lnTo>
                    <a:pt x="59309" y="63948"/>
                  </a:lnTo>
                  <a:lnTo>
                    <a:pt x="39820" y="88949"/>
                  </a:lnTo>
                  <a:lnTo>
                    <a:pt x="19695" y="130952"/>
                  </a:lnTo>
                  <a:lnTo>
                    <a:pt x="4318" y="17133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94"/>
            <p:cNvSpPr/>
            <p:nvPr>
              <p:custDataLst>
                <p:tags r:id="rId31"/>
              </p:custDataLst>
            </p:nvPr>
          </p:nvSpPr>
          <p:spPr>
            <a:xfrm>
              <a:off x="2372510" y="2052174"/>
              <a:ext cx="189716" cy="186202"/>
            </a:xfrm>
            <a:custGeom>
              <a:avLst/>
              <a:gdLst/>
              <a:ahLst/>
              <a:cxnLst/>
              <a:rect l="0" t="0" r="0" b="0"/>
              <a:pathLst>
                <a:path w="189716" h="186202">
                  <a:moveTo>
                    <a:pt x="18265" y="14751"/>
                  </a:moveTo>
                  <a:lnTo>
                    <a:pt x="18265" y="14751"/>
                  </a:lnTo>
                  <a:lnTo>
                    <a:pt x="1863" y="6550"/>
                  </a:lnTo>
                  <a:lnTo>
                    <a:pt x="980" y="5050"/>
                  </a:lnTo>
                  <a:lnTo>
                    <a:pt x="0" y="562"/>
                  </a:lnTo>
                  <a:lnTo>
                    <a:pt x="796" y="0"/>
                  </a:lnTo>
                  <a:lnTo>
                    <a:pt x="4504" y="2198"/>
                  </a:lnTo>
                  <a:lnTo>
                    <a:pt x="45773" y="45128"/>
                  </a:lnTo>
                  <a:lnTo>
                    <a:pt x="79508" y="84642"/>
                  </a:lnTo>
                  <a:lnTo>
                    <a:pt x="123579" y="129474"/>
                  </a:lnTo>
                  <a:lnTo>
                    <a:pt x="189715" y="18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65"/>
          <p:cNvGrpSpPr/>
          <p:nvPr/>
        </p:nvGrpSpPr>
        <p:grpSpPr>
          <a:xfrm>
            <a:off x="4410075" y="1839649"/>
            <a:ext cx="381001" cy="446352"/>
            <a:chOff x="4410075" y="1839649"/>
            <a:chExt cx="381001" cy="446352"/>
          </a:xfrm>
        </p:grpSpPr>
        <p:sp>
          <p:nvSpPr>
            <p:cNvPr id="168" name="SMARTInkShape-395"/>
            <p:cNvSpPr/>
            <p:nvPr>
              <p:custDataLst>
                <p:tags r:id="rId22"/>
              </p:custDataLst>
            </p:nvPr>
          </p:nvSpPr>
          <p:spPr>
            <a:xfrm>
              <a:off x="4670407" y="1839649"/>
              <a:ext cx="71858" cy="132027"/>
            </a:xfrm>
            <a:custGeom>
              <a:avLst/>
              <a:gdLst/>
              <a:ahLst/>
              <a:cxnLst/>
              <a:rect l="0" t="0" r="0" b="0"/>
              <a:pathLst>
                <a:path w="71858" h="132027">
                  <a:moveTo>
                    <a:pt x="34943" y="8201"/>
                  </a:moveTo>
                  <a:lnTo>
                    <a:pt x="34943" y="8201"/>
                  </a:lnTo>
                  <a:lnTo>
                    <a:pt x="7496" y="8201"/>
                  </a:lnTo>
                  <a:lnTo>
                    <a:pt x="3945" y="7143"/>
                  </a:lnTo>
                  <a:lnTo>
                    <a:pt x="1578" y="5379"/>
                  </a:lnTo>
                  <a:lnTo>
                    <a:pt x="0" y="3145"/>
                  </a:lnTo>
                  <a:lnTo>
                    <a:pt x="1064" y="1655"/>
                  </a:lnTo>
                  <a:lnTo>
                    <a:pt x="7892" y="0"/>
                  </a:lnTo>
                  <a:lnTo>
                    <a:pt x="11617" y="617"/>
                  </a:lnTo>
                  <a:lnTo>
                    <a:pt x="45822" y="17117"/>
                  </a:lnTo>
                  <a:lnTo>
                    <a:pt x="59533" y="31214"/>
                  </a:lnTo>
                  <a:lnTo>
                    <a:pt x="67039" y="45240"/>
                  </a:lnTo>
                  <a:lnTo>
                    <a:pt x="71857" y="76548"/>
                  </a:lnTo>
                  <a:lnTo>
                    <a:pt x="66871" y="94669"/>
                  </a:lnTo>
                  <a:lnTo>
                    <a:pt x="53993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96"/>
            <p:cNvSpPr/>
            <p:nvPr>
              <p:custDataLst>
                <p:tags r:id="rId23"/>
              </p:custDataLst>
            </p:nvPr>
          </p:nvSpPr>
          <p:spPr>
            <a:xfrm>
              <a:off x="4410075" y="1895475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35278"/>
                  </a:lnTo>
                  <a:lnTo>
                    <a:pt x="13257" y="33044"/>
                  </a:lnTo>
                  <a:lnTo>
                    <a:pt x="52193" y="26341"/>
                  </a:lnTo>
                  <a:lnTo>
                    <a:pt x="89901" y="21210"/>
                  </a:lnTo>
                  <a:lnTo>
                    <a:pt x="128943" y="16868"/>
                  </a:lnTo>
                  <a:lnTo>
                    <a:pt x="166264" y="11701"/>
                  </a:lnTo>
                  <a:lnTo>
                    <a:pt x="211113" y="9955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97"/>
            <p:cNvSpPr/>
            <p:nvPr>
              <p:custDataLst>
                <p:tags r:id="rId24"/>
              </p:custDataLst>
            </p:nvPr>
          </p:nvSpPr>
          <p:spPr>
            <a:xfrm>
              <a:off x="4661762" y="2173416"/>
              <a:ext cx="129314" cy="111462"/>
            </a:xfrm>
            <a:custGeom>
              <a:avLst/>
              <a:gdLst/>
              <a:ahLst/>
              <a:cxnLst/>
              <a:rect l="0" t="0" r="0" b="0"/>
              <a:pathLst>
                <a:path w="129314" h="111462">
                  <a:moveTo>
                    <a:pt x="5488" y="17334"/>
                  </a:moveTo>
                  <a:lnTo>
                    <a:pt x="5488" y="17334"/>
                  </a:lnTo>
                  <a:lnTo>
                    <a:pt x="431" y="17334"/>
                  </a:lnTo>
                  <a:lnTo>
                    <a:pt x="0" y="16276"/>
                  </a:lnTo>
                  <a:lnTo>
                    <a:pt x="4090" y="6973"/>
                  </a:lnTo>
                  <a:lnTo>
                    <a:pt x="4556" y="4076"/>
                  </a:lnTo>
                  <a:lnTo>
                    <a:pt x="6984" y="2146"/>
                  </a:lnTo>
                  <a:lnTo>
                    <a:pt x="15325" y="0"/>
                  </a:lnTo>
                  <a:lnTo>
                    <a:pt x="19454" y="486"/>
                  </a:lnTo>
                  <a:lnTo>
                    <a:pt x="26865" y="3849"/>
                  </a:lnTo>
                  <a:lnTo>
                    <a:pt x="36986" y="16749"/>
                  </a:lnTo>
                  <a:lnTo>
                    <a:pt x="37832" y="30832"/>
                  </a:lnTo>
                  <a:lnTo>
                    <a:pt x="34394" y="73996"/>
                  </a:lnTo>
                  <a:lnTo>
                    <a:pt x="33152" y="86967"/>
                  </a:lnTo>
                  <a:lnTo>
                    <a:pt x="28619" y="104053"/>
                  </a:lnTo>
                  <a:lnTo>
                    <a:pt x="29375" y="106897"/>
                  </a:lnTo>
                  <a:lnTo>
                    <a:pt x="30938" y="108793"/>
                  </a:lnTo>
                  <a:lnTo>
                    <a:pt x="48306" y="111461"/>
                  </a:lnTo>
                  <a:lnTo>
                    <a:pt x="61913" y="106440"/>
                  </a:lnTo>
                  <a:lnTo>
                    <a:pt x="129313" y="6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98"/>
            <p:cNvSpPr/>
            <p:nvPr>
              <p:custDataLst>
                <p:tags r:id="rId25"/>
              </p:custDataLst>
            </p:nvPr>
          </p:nvSpPr>
          <p:spPr>
            <a:xfrm>
              <a:off x="4463286" y="2014695"/>
              <a:ext cx="165865" cy="271306"/>
            </a:xfrm>
            <a:custGeom>
              <a:avLst/>
              <a:gdLst/>
              <a:ahLst/>
              <a:cxnLst/>
              <a:rect l="0" t="0" r="0" b="0"/>
              <a:pathLst>
                <a:path w="165865" h="271306">
                  <a:moveTo>
                    <a:pt x="165864" y="14130"/>
                  </a:moveTo>
                  <a:lnTo>
                    <a:pt x="165864" y="14130"/>
                  </a:lnTo>
                  <a:lnTo>
                    <a:pt x="165864" y="9074"/>
                  </a:lnTo>
                  <a:lnTo>
                    <a:pt x="163042" y="3769"/>
                  </a:lnTo>
                  <a:lnTo>
                    <a:pt x="160807" y="872"/>
                  </a:lnTo>
                  <a:lnTo>
                    <a:pt x="158260" y="0"/>
                  </a:lnTo>
                  <a:lnTo>
                    <a:pt x="155503" y="477"/>
                  </a:lnTo>
                  <a:lnTo>
                    <a:pt x="148559" y="4887"/>
                  </a:lnTo>
                  <a:lnTo>
                    <a:pt x="115983" y="38376"/>
                  </a:lnTo>
                  <a:lnTo>
                    <a:pt x="86193" y="80431"/>
                  </a:lnTo>
                  <a:lnTo>
                    <a:pt x="54700" y="125376"/>
                  </a:lnTo>
                  <a:lnTo>
                    <a:pt x="30523" y="170936"/>
                  </a:lnTo>
                  <a:lnTo>
                    <a:pt x="11777" y="218200"/>
                  </a:lnTo>
                  <a:lnTo>
                    <a:pt x="0" y="257522"/>
                  </a:lnTo>
                  <a:lnTo>
                    <a:pt x="3939" y="27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99"/>
            <p:cNvSpPr/>
            <p:nvPr>
              <p:custDataLst>
                <p:tags r:id="rId26"/>
              </p:custDataLst>
            </p:nvPr>
          </p:nvSpPr>
          <p:spPr>
            <a:xfrm>
              <a:off x="4448175" y="2014695"/>
              <a:ext cx="171451" cy="214156"/>
            </a:xfrm>
            <a:custGeom>
              <a:avLst/>
              <a:gdLst/>
              <a:ahLst/>
              <a:cxnLst/>
              <a:rect l="0" t="0" r="0" b="0"/>
              <a:pathLst>
                <a:path w="171451" h="214156">
                  <a:moveTo>
                    <a:pt x="0" y="14130"/>
                  </a:moveTo>
                  <a:lnTo>
                    <a:pt x="0" y="14130"/>
                  </a:lnTo>
                  <a:lnTo>
                    <a:pt x="0" y="872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24910" y="14841"/>
                  </a:lnTo>
                  <a:lnTo>
                    <a:pt x="62390" y="61639"/>
                  </a:lnTo>
                  <a:lnTo>
                    <a:pt x="94169" y="105320"/>
                  </a:lnTo>
                  <a:lnTo>
                    <a:pt x="115654" y="142170"/>
                  </a:lnTo>
                  <a:lnTo>
                    <a:pt x="145170" y="185743"/>
                  </a:lnTo>
                  <a:lnTo>
                    <a:pt x="171450" y="2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66"/>
          <p:cNvGrpSpPr/>
          <p:nvPr/>
        </p:nvGrpSpPr>
        <p:grpSpPr>
          <a:xfrm>
            <a:off x="7185888" y="1885963"/>
            <a:ext cx="374505" cy="416573"/>
            <a:chOff x="7185888" y="1885963"/>
            <a:chExt cx="374505" cy="416573"/>
          </a:xfrm>
        </p:grpSpPr>
        <p:sp>
          <p:nvSpPr>
            <p:cNvPr id="174" name="SMARTInkShape-400"/>
            <p:cNvSpPr/>
            <p:nvPr>
              <p:custDataLst>
                <p:tags r:id="rId17"/>
              </p:custDataLst>
            </p:nvPr>
          </p:nvSpPr>
          <p:spPr>
            <a:xfrm>
              <a:off x="7467610" y="1885963"/>
              <a:ext cx="92783" cy="161913"/>
            </a:xfrm>
            <a:custGeom>
              <a:avLst/>
              <a:gdLst/>
              <a:ahLst/>
              <a:cxnLst/>
              <a:rect l="0" t="0" r="0" b="0"/>
              <a:pathLst>
                <a:path w="92783" h="161913">
                  <a:moveTo>
                    <a:pt x="9515" y="19037"/>
                  </a:moveTo>
                  <a:lnTo>
                    <a:pt x="9515" y="19037"/>
                  </a:lnTo>
                  <a:lnTo>
                    <a:pt x="4459" y="13981"/>
                  </a:lnTo>
                  <a:lnTo>
                    <a:pt x="1977" y="8676"/>
                  </a:lnTo>
                  <a:lnTo>
                    <a:pt x="0" y="32"/>
                  </a:lnTo>
                  <a:lnTo>
                    <a:pt x="5050" y="0"/>
                  </a:lnTo>
                  <a:lnTo>
                    <a:pt x="10353" y="2815"/>
                  </a:lnTo>
                  <a:lnTo>
                    <a:pt x="18354" y="7594"/>
                  </a:lnTo>
                  <a:lnTo>
                    <a:pt x="59837" y="25497"/>
                  </a:lnTo>
                  <a:lnTo>
                    <a:pt x="78166" y="36003"/>
                  </a:lnTo>
                  <a:lnTo>
                    <a:pt x="86946" y="46333"/>
                  </a:lnTo>
                  <a:lnTo>
                    <a:pt x="91553" y="57980"/>
                  </a:lnTo>
                  <a:lnTo>
                    <a:pt x="92782" y="64049"/>
                  </a:lnTo>
                  <a:lnTo>
                    <a:pt x="89455" y="87760"/>
                  </a:lnTo>
                  <a:lnTo>
                    <a:pt x="84555" y="97205"/>
                  </a:lnTo>
                  <a:lnTo>
                    <a:pt x="38090" y="16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01"/>
            <p:cNvSpPr/>
            <p:nvPr>
              <p:custDataLst>
                <p:tags r:id="rId18"/>
              </p:custDataLst>
            </p:nvPr>
          </p:nvSpPr>
          <p:spPr>
            <a:xfrm>
              <a:off x="7185888" y="1924050"/>
              <a:ext cx="338863" cy="28576"/>
            </a:xfrm>
            <a:custGeom>
              <a:avLst/>
              <a:gdLst/>
              <a:ahLst/>
              <a:cxnLst/>
              <a:rect l="0" t="0" r="0" b="0"/>
              <a:pathLst>
                <a:path w="338863" h="28576">
                  <a:moveTo>
                    <a:pt x="5487" y="28575"/>
                  </a:moveTo>
                  <a:lnTo>
                    <a:pt x="5487" y="28575"/>
                  </a:lnTo>
                  <a:lnTo>
                    <a:pt x="0" y="28575"/>
                  </a:lnTo>
                  <a:lnTo>
                    <a:pt x="2342" y="28575"/>
                  </a:lnTo>
                  <a:lnTo>
                    <a:pt x="28617" y="21036"/>
                  </a:lnTo>
                  <a:lnTo>
                    <a:pt x="73556" y="19442"/>
                  </a:lnTo>
                  <a:lnTo>
                    <a:pt x="120298" y="12582"/>
                  </a:lnTo>
                  <a:lnTo>
                    <a:pt x="164153" y="9372"/>
                  </a:lnTo>
                  <a:lnTo>
                    <a:pt x="198772" y="4871"/>
                  </a:lnTo>
                  <a:lnTo>
                    <a:pt x="238793" y="1443"/>
                  </a:lnTo>
                  <a:lnTo>
                    <a:pt x="275815" y="428"/>
                  </a:lnTo>
                  <a:lnTo>
                    <a:pt x="322018" y="85"/>
                  </a:lnTo>
                  <a:lnTo>
                    <a:pt x="338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02"/>
            <p:cNvSpPr/>
            <p:nvPr>
              <p:custDataLst>
                <p:tags r:id="rId19"/>
              </p:custDataLst>
            </p:nvPr>
          </p:nvSpPr>
          <p:spPr>
            <a:xfrm>
              <a:off x="7443063" y="2202612"/>
              <a:ext cx="110263" cy="99924"/>
            </a:xfrm>
            <a:custGeom>
              <a:avLst/>
              <a:gdLst/>
              <a:ahLst/>
              <a:cxnLst/>
              <a:rect l="0" t="0" r="0" b="0"/>
              <a:pathLst>
                <a:path w="110263" h="99924">
                  <a:moveTo>
                    <a:pt x="5487" y="16713"/>
                  </a:moveTo>
                  <a:lnTo>
                    <a:pt x="5487" y="16713"/>
                  </a:lnTo>
                  <a:lnTo>
                    <a:pt x="431" y="16713"/>
                  </a:lnTo>
                  <a:lnTo>
                    <a:pt x="0" y="15655"/>
                  </a:lnTo>
                  <a:lnTo>
                    <a:pt x="4556" y="8512"/>
                  </a:lnTo>
                  <a:lnTo>
                    <a:pt x="4866" y="9129"/>
                  </a:lnTo>
                  <a:lnTo>
                    <a:pt x="5476" y="50433"/>
                  </a:lnTo>
                  <a:lnTo>
                    <a:pt x="5486" y="96779"/>
                  </a:lnTo>
                  <a:lnTo>
                    <a:pt x="5487" y="99923"/>
                  </a:lnTo>
                  <a:lnTo>
                    <a:pt x="5487" y="73790"/>
                  </a:lnTo>
                  <a:lnTo>
                    <a:pt x="11132" y="57603"/>
                  </a:lnTo>
                  <a:lnTo>
                    <a:pt x="20565" y="39412"/>
                  </a:lnTo>
                  <a:lnTo>
                    <a:pt x="28809" y="18727"/>
                  </a:lnTo>
                  <a:lnTo>
                    <a:pt x="40194" y="9494"/>
                  </a:lnTo>
                  <a:lnTo>
                    <a:pt x="54779" y="2921"/>
                  </a:lnTo>
                  <a:lnTo>
                    <a:pt x="68316" y="0"/>
                  </a:lnTo>
                  <a:lnTo>
                    <a:pt x="73832" y="1338"/>
                  </a:lnTo>
                  <a:lnTo>
                    <a:pt x="82782" y="8469"/>
                  </a:lnTo>
                  <a:lnTo>
                    <a:pt x="110262" y="64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03"/>
            <p:cNvSpPr/>
            <p:nvPr>
              <p:custDataLst>
                <p:tags r:id="rId20"/>
              </p:custDataLst>
            </p:nvPr>
          </p:nvSpPr>
          <p:spPr>
            <a:xfrm>
              <a:off x="7258050" y="1986120"/>
              <a:ext cx="171451" cy="233206"/>
            </a:xfrm>
            <a:custGeom>
              <a:avLst/>
              <a:gdLst/>
              <a:ahLst/>
              <a:cxnLst/>
              <a:rect l="0" t="0" r="0" b="0"/>
              <a:pathLst>
                <a:path w="171451" h="233206">
                  <a:moveTo>
                    <a:pt x="171450" y="14130"/>
                  </a:moveTo>
                  <a:lnTo>
                    <a:pt x="171450" y="14130"/>
                  </a:lnTo>
                  <a:lnTo>
                    <a:pt x="158193" y="872"/>
                  </a:lnTo>
                  <a:lnTo>
                    <a:pt x="153087" y="0"/>
                  </a:lnTo>
                  <a:lnTo>
                    <a:pt x="138947" y="1853"/>
                  </a:lnTo>
                  <a:lnTo>
                    <a:pt x="133907" y="3829"/>
                  </a:lnTo>
                  <a:lnTo>
                    <a:pt x="130546" y="6204"/>
                  </a:lnTo>
                  <a:lnTo>
                    <a:pt x="96154" y="52057"/>
                  </a:lnTo>
                  <a:lnTo>
                    <a:pt x="70028" y="95352"/>
                  </a:lnTo>
                  <a:lnTo>
                    <a:pt x="51032" y="137066"/>
                  </a:lnTo>
                  <a:lnTo>
                    <a:pt x="27994" y="175879"/>
                  </a:lnTo>
                  <a:lnTo>
                    <a:pt x="5411" y="214994"/>
                  </a:lnTo>
                  <a:lnTo>
                    <a:pt x="0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04"/>
            <p:cNvSpPr/>
            <p:nvPr>
              <p:custDataLst>
                <p:tags r:id="rId21"/>
              </p:custDataLst>
            </p:nvPr>
          </p:nvSpPr>
          <p:spPr>
            <a:xfrm>
              <a:off x="7195413" y="2000250"/>
              <a:ext cx="195988" cy="200026"/>
            </a:xfrm>
            <a:custGeom>
              <a:avLst/>
              <a:gdLst/>
              <a:ahLst/>
              <a:cxnLst/>
              <a:rect l="0" t="0" r="0" b="0"/>
              <a:pathLst>
                <a:path w="195988" h="200026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2" y="5056"/>
                  </a:lnTo>
                  <a:lnTo>
                    <a:pt x="45129" y="49133"/>
                  </a:lnTo>
                  <a:lnTo>
                    <a:pt x="90683" y="87178"/>
                  </a:lnTo>
                  <a:lnTo>
                    <a:pt x="132222" y="125937"/>
                  </a:lnTo>
                  <a:lnTo>
                    <a:pt x="162342" y="152190"/>
                  </a:lnTo>
                  <a:lnTo>
                    <a:pt x="195987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7"/>
          <p:cNvGrpSpPr/>
          <p:nvPr/>
        </p:nvGrpSpPr>
        <p:grpSpPr>
          <a:xfrm>
            <a:off x="2647950" y="2381250"/>
            <a:ext cx="3217734" cy="1524001"/>
            <a:chOff x="2647950" y="2381250"/>
            <a:chExt cx="3217734" cy="1524001"/>
          </a:xfrm>
        </p:grpSpPr>
        <p:sp>
          <p:nvSpPr>
            <p:cNvPr id="180" name="SMARTInkShape-405"/>
            <p:cNvSpPr/>
            <p:nvPr>
              <p:custDataLst>
                <p:tags r:id="rId11"/>
              </p:custDataLst>
            </p:nvPr>
          </p:nvSpPr>
          <p:spPr>
            <a:xfrm>
              <a:off x="5762625" y="3477018"/>
              <a:ext cx="103059" cy="123433"/>
            </a:xfrm>
            <a:custGeom>
              <a:avLst/>
              <a:gdLst/>
              <a:ahLst/>
              <a:cxnLst/>
              <a:rect l="0" t="0" r="0" b="0"/>
              <a:pathLst>
                <a:path w="103059" h="123433">
                  <a:moveTo>
                    <a:pt x="85725" y="9132"/>
                  </a:moveTo>
                  <a:lnTo>
                    <a:pt x="85725" y="9132"/>
                  </a:lnTo>
                  <a:lnTo>
                    <a:pt x="90781" y="4075"/>
                  </a:lnTo>
                  <a:lnTo>
                    <a:pt x="96086" y="1593"/>
                  </a:lnTo>
                  <a:lnTo>
                    <a:pt x="103058" y="0"/>
                  </a:lnTo>
                  <a:lnTo>
                    <a:pt x="63291" y="45757"/>
                  </a:lnTo>
                  <a:lnTo>
                    <a:pt x="42742" y="65845"/>
                  </a:lnTo>
                  <a:lnTo>
                    <a:pt x="0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06"/>
            <p:cNvSpPr/>
            <p:nvPr>
              <p:custDataLst>
                <p:tags r:id="rId12"/>
              </p:custDataLst>
            </p:nvPr>
          </p:nvSpPr>
          <p:spPr>
            <a:xfrm>
              <a:off x="5574773" y="3448050"/>
              <a:ext cx="140228" cy="76201"/>
            </a:xfrm>
            <a:custGeom>
              <a:avLst/>
              <a:gdLst/>
              <a:ahLst/>
              <a:cxnLst/>
              <a:rect l="0" t="0" r="0" b="0"/>
              <a:pathLst>
                <a:path w="140228" h="76201">
                  <a:moveTo>
                    <a:pt x="16402" y="0"/>
                  </a:moveTo>
                  <a:lnTo>
                    <a:pt x="16402" y="0"/>
                  </a:lnTo>
                  <a:lnTo>
                    <a:pt x="6289" y="5057"/>
                  </a:lnTo>
                  <a:lnTo>
                    <a:pt x="3310" y="7605"/>
                  </a:lnTo>
                  <a:lnTo>
                    <a:pt x="0" y="13257"/>
                  </a:lnTo>
                  <a:lnTo>
                    <a:pt x="175" y="16247"/>
                  </a:lnTo>
                  <a:lnTo>
                    <a:pt x="3193" y="22390"/>
                  </a:lnTo>
                  <a:lnTo>
                    <a:pt x="46326" y="46346"/>
                  </a:lnTo>
                  <a:lnTo>
                    <a:pt x="88831" y="62620"/>
                  </a:lnTo>
                  <a:lnTo>
                    <a:pt x="14022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07"/>
            <p:cNvSpPr/>
            <p:nvPr>
              <p:custDataLst>
                <p:tags r:id="rId13"/>
              </p:custDataLst>
            </p:nvPr>
          </p:nvSpPr>
          <p:spPr>
            <a:xfrm>
              <a:off x="4705742" y="2381250"/>
              <a:ext cx="1075934" cy="1171576"/>
            </a:xfrm>
            <a:custGeom>
              <a:avLst/>
              <a:gdLst/>
              <a:ahLst/>
              <a:cxnLst/>
              <a:rect l="0" t="0" r="0" b="0"/>
              <a:pathLst>
                <a:path w="1075934" h="1171576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491" y="1058"/>
                  </a:lnTo>
                  <a:lnTo>
                    <a:pt x="0" y="5056"/>
                  </a:lnTo>
                  <a:lnTo>
                    <a:pt x="8349" y="31455"/>
                  </a:lnTo>
                  <a:lnTo>
                    <a:pt x="34826" y="78374"/>
                  </a:lnTo>
                  <a:lnTo>
                    <a:pt x="71294" y="123766"/>
                  </a:lnTo>
                  <a:lnTo>
                    <a:pt x="116334" y="169459"/>
                  </a:lnTo>
                  <a:lnTo>
                    <a:pt x="162911" y="201879"/>
                  </a:lnTo>
                  <a:lnTo>
                    <a:pt x="207234" y="221009"/>
                  </a:lnTo>
                  <a:lnTo>
                    <a:pt x="251935" y="239801"/>
                  </a:lnTo>
                  <a:lnTo>
                    <a:pt x="294984" y="260250"/>
                  </a:lnTo>
                  <a:lnTo>
                    <a:pt x="330778" y="271021"/>
                  </a:lnTo>
                  <a:lnTo>
                    <a:pt x="368195" y="275742"/>
                  </a:lnTo>
                  <a:lnTo>
                    <a:pt x="409268" y="283373"/>
                  </a:lnTo>
                  <a:lnTo>
                    <a:pt x="446615" y="289279"/>
                  </a:lnTo>
                  <a:lnTo>
                    <a:pt x="489066" y="298555"/>
                  </a:lnTo>
                  <a:lnTo>
                    <a:pt x="531864" y="308006"/>
                  </a:lnTo>
                  <a:lnTo>
                    <a:pt x="578526" y="320681"/>
                  </a:lnTo>
                  <a:lnTo>
                    <a:pt x="606467" y="331260"/>
                  </a:lnTo>
                  <a:lnTo>
                    <a:pt x="632107" y="350439"/>
                  </a:lnTo>
                  <a:lnTo>
                    <a:pt x="655151" y="364184"/>
                  </a:lnTo>
                  <a:lnTo>
                    <a:pt x="702324" y="400246"/>
                  </a:lnTo>
                  <a:lnTo>
                    <a:pt x="735927" y="439430"/>
                  </a:lnTo>
                  <a:lnTo>
                    <a:pt x="767921" y="480887"/>
                  </a:lnTo>
                  <a:lnTo>
                    <a:pt x="793351" y="521812"/>
                  </a:lnTo>
                  <a:lnTo>
                    <a:pt x="821578" y="561567"/>
                  </a:lnTo>
                  <a:lnTo>
                    <a:pt x="852359" y="605051"/>
                  </a:lnTo>
                  <a:lnTo>
                    <a:pt x="878821" y="647860"/>
                  </a:lnTo>
                  <a:lnTo>
                    <a:pt x="896997" y="683613"/>
                  </a:lnTo>
                  <a:lnTo>
                    <a:pt x="910614" y="721017"/>
                  </a:lnTo>
                  <a:lnTo>
                    <a:pt x="927584" y="758912"/>
                  </a:lnTo>
                  <a:lnTo>
                    <a:pt x="946018" y="795893"/>
                  </a:lnTo>
                  <a:lnTo>
                    <a:pt x="968387" y="840191"/>
                  </a:lnTo>
                  <a:lnTo>
                    <a:pt x="982684" y="876890"/>
                  </a:lnTo>
                  <a:lnTo>
                    <a:pt x="1001422" y="922160"/>
                  </a:lnTo>
                  <a:lnTo>
                    <a:pt x="1015315" y="962735"/>
                  </a:lnTo>
                  <a:lnTo>
                    <a:pt x="1028250" y="1007595"/>
                  </a:lnTo>
                  <a:lnTo>
                    <a:pt x="1040997" y="1052401"/>
                  </a:lnTo>
                  <a:lnTo>
                    <a:pt x="1052648" y="1093354"/>
                  </a:lnTo>
                  <a:lnTo>
                    <a:pt x="1061382" y="1134672"/>
                  </a:lnTo>
                  <a:lnTo>
                    <a:pt x="1075933" y="117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8"/>
            <p:cNvSpPr/>
            <p:nvPr>
              <p:custDataLst>
                <p:tags r:id="rId14"/>
              </p:custDataLst>
            </p:nvPr>
          </p:nvSpPr>
          <p:spPr>
            <a:xfrm>
              <a:off x="5543550" y="3805395"/>
              <a:ext cx="76201" cy="99856"/>
            </a:xfrm>
            <a:custGeom>
              <a:avLst/>
              <a:gdLst/>
              <a:ahLst/>
              <a:cxnLst/>
              <a:rect l="0" t="0" r="0" b="0"/>
              <a:pathLst>
                <a:path w="76201" h="99856">
                  <a:moveTo>
                    <a:pt x="76200" y="14130"/>
                  </a:moveTo>
                  <a:lnTo>
                    <a:pt x="76200" y="14130"/>
                  </a:lnTo>
                  <a:lnTo>
                    <a:pt x="76200" y="9073"/>
                  </a:lnTo>
                  <a:lnTo>
                    <a:pt x="73378" y="3769"/>
                  </a:lnTo>
                  <a:lnTo>
                    <a:pt x="71144" y="873"/>
                  </a:lnTo>
                  <a:lnTo>
                    <a:pt x="66479" y="0"/>
                  </a:lnTo>
                  <a:lnTo>
                    <a:pt x="52830" y="1853"/>
                  </a:lnTo>
                  <a:lnTo>
                    <a:pt x="41824" y="9026"/>
                  </a:lnTo>
                  <a:lnTo>
                    <a:pt x="33406" y="20328"/>
                  </a:lnTo>
                  <a:lnTo>
                    <a:pt x="12845" y="65278"/>
                  </a:lnTo>
                  <a:lnTo>
                    <a:pt x="0" y="9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09"/>
            <p:cNvSpPr/>
            <p:nvPr>
              <p:custDataLst>
                <p:tags r:id="rId15"/>
              </p:custDataLst>
            </p:nvPr>
          </p:nvSpPr>
          <p:spPr>
            <a:xfrm>
              <a:off x="5324983" y="3814920"/>
              <a:ext cx="199518" cy="80806"/>
            </a:xfrm>
            <a:custGeom>
              <a:avLst/>
              <a:gdLst/>
              <a:ahLst/>
              <a:cxnLst/>
              <a:rect l="0" t="0" r="0" b="0"/>
              <a:pathLst>
                <a:path w="199518" h="80806">
                  <a:moveTo>
                    <a:pt x="18542" y="14130"/>
                  </a:moveTo>
                  <a:lnTo>
                    <a:pt x="18542" y="14130"/>
                  </a:lnTo>
                  <a:lnTo>
                    <a:pt x="13486" y="14130"/>
                  </a:lnTo>
                  <a:lnTo>
                    <a:pt x="8181" y="11308"/>
                  </a:lnTo>
                  <a:lnTo>
                    <a:pt x="5285" y="9073"/>
                  </a:lnTo>
                  <a:lnTo>
                    <a:pt x="2067" y="3769"/>
                  </a:lnTo>
                  <a:lnTo>
                    <a:pt x="1209" y="873"/>
                  </a:lnTo>
                  <a:lnTo>
                    <a:pt x="637" y="0"/>
                  </a:lnTo>
                  <a:lnTo>
                    <a:pt x="255" y="477"/>
                  </a:lnTo>
                  <a:lnTo>
                    <a:pt x="0" y="1853"/>
                  </a:lnTo>
                  <a:lnTo>
                    <a:pt x="40657" y="26178"/>
                  </a:lnTo>
                  <a:lnTo>
                    <a:pt x="87520" y="46716"/>
                  </a:lnTo>
                  <a:lnTo>
                    <a:pt x="128280" y="61293"/>
                  </a:lnTo>
                  <a:lnTo>
                    <a:pt x="199517" y="8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10"/>
            <p:cNvSpPr/>
            <p:nvPr>
              <p:custDataLst>
                <p:tags r:id="rId16"/>
              </p:custDataLst>
            </p:nvPr>
          </p:nvSpPr>
          <p:spPr>
            <a:xfrm>
              <a:off x="2647950" y="2409825"/>
              <a:ext cx="2876551" cy="1447801"/>
            </a:xfrm>
            <a:custGeom>
              <a:avLst/>
              <a:gdLst/>
              <a:ahLst/>
              <a:cxnLst/>
              <a:rect l="0" t="0" r="0" b="0"/>
              <a:pathLst>
                <a:path w="2876551" h="14478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8201" y="23370"/>
                  </a:lnTo>
                  <a:lnTo>
                    <a:pt x="11380" y="65608"/>
                  </a:lnTo>
                  <a:lnTo>
                    <a:pt x="27373" y="111895"/>
                  </a:lnTo>
                  <a:lnTo>
                    <a:pt x="43388" y="147806"/>
                  </a:lnTo>
                  <a:lnTo>
                    <a:pt x="62597" y="186317"/>
                  </a:lnTo>
                  <a:lnTo>
                    <a:pt x="77814" y="215013"/>
                  </a:lnTo>
                  <a:lnTo>
                    <a:pt x="109221" y="257894"/>
                  </a:lnTo>
                  <a:lnTo>
                    <a:pt x="147929" y="299838"/>
                  </a:lnTo>
                  <a:lnTo>
                    <a:pt x="188519" y="334276"/>
                  </a:lnTo>
                  <a:lnTo>
                    <a:pt x="231031" y="368831"/>
                  </a:lnTo>
                  <a:lnTo>
                    <a:pt x="267420" y="392564"/>
                  </a:lnTo>
                  <a:lnTo>
                    <a:pt x="307836" y="419704"/>
                  </a:lnTo>
                  <a:lnTo>
                    <a:pt x="353324" y="445032"/>
                  </a:lnTo>
                  <a:lnTo>
                    <a:pt x="397494" y="465942"/>
                  </a:lnTo>
                  <a:lnTo>
                    <a:pt x="443037" y="485543"/>
                  </a:lnTo>
                  <a:lnTo>
                    <a:pt x="478422" y="498372"/>
                  </a:lnTo>
                  <a:lnTo>
                    <a:pt x="515315" y="511129"/>
                  </a:lnTo>
                  <a:lnTo>
                    <a:pt x="552879" y="523855"/>
                  </a:lnTo>
                  <a:lnTo>
                    <a:pt x="590741" y="536566"/>
                  </a:lnTo>
                  <a:lnTo>
                    <a:pt x="628735" y="549271"/>
                  </a:lnTo>
                  <a:lnTo>
                    <a:pt x="666788" y="564796"/>
                  </a:lnTo>
                  <a:lnTo>
                    <a:pt x="705925" y="580162"/>
                  </a:lnTo>
                  <a:lnTo>
                    <a:pt x="748014" y="590519"/>
                  </a:lnTo>
                  <a:lnTo>
                    <a:pt x="791414" y="601472"/>
                  </a:lnTo>
                  <a:lnTo>
                    <a:pt x="834340" y="613396"/>
                  </a:lnTo>
                  <a:lnTo>
                    <a:pt x="874584" y="625751"/>
                  </a:lnTo>
                  <a:lnTo>
                    <a:pt x="916460" y="638297"/>
                  </a:lnTo>
                  <a:lnTo>
                    <a:pt x="959765" y="649871"/>
                  </a:lnTo>
                  <a:lnTo>
                    <a:pt x="1003707" y="658542"/>
                  </a:lnTo>
                  <a:lnTo>
                    <a:pt x="1045109" y="668746"/>
                  </a:lnTo>
                  <a:lnTo>
                    <a:pt x="1085734" y="679279"/>
                  </a:lnTo>
                  <a:lnTo>
                    <a:pt x="1128484" y="687488"/>
                  </a:lnTo>
                  <a:lnTo>
                    <a:pt x="1172179" y="694664"/>
                  </a:lnTo>
                  <a:lnTo>
                    <a:pt x="1215235" y="701381"/>
                  </a:lnTo>
                  <a:lnTo>
                    <a:pt x="1255538" y="707894"/>
                  </a:lnTo>
                  <a:lnTo>
                    <a:pt x="1297439" y="714317"/>
                  </a:lnTo>
                  <a:lnTo>
                    <a:pt x="1340756" y="719641"/>
                  </a:lnTo>
                  <a:lnTo>
                    <a:pt x="1384703" y="722007"/>
                  </a:lnTo>
                  <a:lnTo>
                    <a:pt x="1426106" y="725881"/>
                  </a:lnTo>
                  <a:lnTo>
                    <a:pt x="1466733" y="730072"/>
                  </a:lnTo>
                  <a:lnTo>
                    <a:pt x="1509484" y="731935"/>
                  </a:lnTo>
                  <a:lnTo>
                    <a:pt x="1553179" y="732762"/>
                  </a:lnTo>
                  <a:lnTo>
                    <a:pt x="1597293" y="733130"/>
                  </a:lnTo>
                  <a:lnTo>
                    <a:pt x="1641594" y="733294"/>
                  </a:lnTo>
                  <a:lnTo>
                    <a:pt x="1683156" y="733367"/>
                  </a:lnTo>
                  <a:lnTo>
                    <a:pt x="1723853" y="734457"/>
                  </a:lnTo>
                  <a:lnTo>
                    <a:pt x="1766634" y="738470"/>
                  </a:lnTo>
                  <a:lnTo>
                    <a:pt x="1807521" y="740959"/>
                  </a:lnTo>
                  <a:lnTo>
                    <a:pt x="1846859" y="742065"/>
                  </a:lnTo>
                  <a:lnTo>
                    <a:pt x="1885510" y="742557"/>
                  </a:lnTo>
                  <a:lnTo>
                    <a:pt x="1921032" y="742775"/>
                  </a:lnTo>
                  <a:lnTo>
                    <a:pt x="1954459" y="743931"/>
                  </a:lnTo>
                  <a:lnTo>
                    <a:pt x="1986954" y="747972"/>
                  </a:lnTo>
                  <a:lnTo>
                    <a:pt x="2019035" y="750474"/>
                  </a:lnTo>
                  <a:lnTo>
                    <a:pt x="2050932" y="752644"/>
                  </a:lnTo>
                  <a:lnTo>
                    <a:pt x="2097582" y="759816"/>
                  </a:lnTo>
                  <a:lnTo>
                    <a:pt x="2138685" y="767585"/>
                  </a:lnTo>
                  <a:lnTo>
                    <a:pt x="2176617" y="771416"/>
                  </a:lnTo>
                  <a:lnTo>
                    <a:pt x="2221237" y="781656"/>
                  </a:lnTo>
                  <a:lnTo>
                    <a:pt x="2265446" y="793870"/>
                  </a:lnTo>
                  <a:lnTo>
                    <a:pt x="2311299" y="806474"/>
                  </a:lnTo>
                  <a:lnTo>
                    <a:pt x="2352028" y="819155"/>
                  </a:lnTo>
                  <a:lnTo>
                    <a:pt x="2389525" y="828677"/>
                  </a:lnTo>
                  <a:lnTo>
                    <a:pt x="2432385" y="838201"/>
                  </a:lnTo>
                  <a:lnTo>
                    <a:pt x="2470837" y="850547"/>
                  </a:lnTo>
                  <a:lnTo>
                    <a:pt x="2512922" y="870433"/>
                  </a:lnTo>
                  <a:lnTo>
                    <a:pt x="2554956" y="900541"/>
                  </a:lnTo>
                  <a:lnTo>
                    <a:pt x="2596791" y="939698"/>
                  </a:lnTo>
                  <a:lnTo>
                    <a:pt x="2622480" y="974901"/>
                  </a:lnTo>
                  <a:lnTo>
                    <a:pt x="2641579" y="1013583"/>
                  </a:lnTo>
                  <a:lnTo>
                    <a:pt x="2664173" y="1058993"/>
                  </a:lnTo>
                  <a:lnTo>
                    <a:pt x="2681332" y="1098706"/>
                  </a:lnTo>
                  <a:lnTo>
                    <a:pt x="2700879" y="1138343"/>
                  </a:lnTo>
                  <a:lnTo>
                    <a:pt x="2722023" y="1180180"/>
                  </a:lnTo>
                  <a:lnTo>
                    <a:pt x="2745324" y="1225781"/>
                  </a:lnTo>
                  <a:lnTo>
                    <a:pt x="2760057" y="1249725"/>
                  </a:lnTo>
                  <a:lnTo>
                    <a:pt x="2773947" y="1274106"/>
                  </a:lnTo>
                  <a:lnTo>
                    <a:pt x="2788646" y="1297557"/>
                  </a:lnTo>
                  <a:lnTo>
                    <a:pt x="2808151" y="1338983"/>
                  </a:lnTo>
                  <a:lnTo>
                    <a:pt x="2831102" y="1377862"/>
                  </a:lnTo>
                  <a:lnTo>
                    <a:pt x="2854416" y="1420716"/>
                  </a:lnTo>
                  <a:lnTo>
                    <a:pt x="2876550" y="144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8"/>
          <p:cNvGrpSpPr/>
          <p:nvPr/>
        </p:nvGrpSpPr>
        <p:grpSpPr>
          <a:xfrm>
            <a:off x="6135138" y="2447925"/>
            <a:ext cx="1089869" cy="1150349"/>
            <a:chOff x="6135138" y="2447925"/>
            <a:chExt cx="1089869" cy="1150349"/>
          </a:xfrm>
        </p:grpSpPr>
        <p:sp>
          <p:nvSpPr>
            <p:cNvPr id="187" name="SMARTInkShape-411"/>
            <p:cNvSpPr/>
            <p:nvPr>
              <p:custDataLst>
                <p:tags r:id="rId9"/>
              </p:custDataLst>
            </p:nvPr>
          </p:nvSpPr>
          <p:spPr>
            <a:xfrm>
              <a:off x="6135138" y="3390900"/>
              <a:ext cx="284713" cy="207374"/>
            </a:xfrm>
            <a:custGeom>
              <a:avLst/>
              <a:gdLst/>
              <a:ahLst/>
              <a:cxnLst/>
              <a:rect l="0" t="0" r="0" b="0"/>
              <a:pathLst>
                <a:path w="284713" h="207374">
                  <a:moveTo>
                    <a:pt x="27537" y="0"/>
                  </a:moveTo>
                  <a:lnTo>
                    <a:pt x="27537" y="0"/>
                  </a:lnTo>
                  <a:lnTo>
                    <a:pt x="17424" y="0"/>
                  </a:lnTo>
                  <a:lnTo>
                    <a:pt x="14445" y="1058"/>
                  </a:lnTo>
                  <a:lnTo>
                    <a:pt x="12459" y="2822"/>
                  </a:lnTo>
                  <a:lnTo>
                    <a:pt x="4216" y="18314"/>
                  </a:lnTo>
                  <a:lnTo>
                    <a:pt x="0" y="51478"/>
                  </a:lnTo>
                  <a:lnTo>
                    <a:pt x="1989" y="98324"/>
                  </a:lnTo>
                  <a:lnTo>
                    <a:pt x="12260" y="139014"/>
                  </a:lnTo>
                  <a:lnTo>
                    <a:pt x="26421" y="165250"/>
                  </a:lnTo>
                  <a:lnTo>
                    <a:pt x="49079" y="186429"/>
                  </a:lnTo>
                  <a:lnTo>
                    <a:pt x="65787" y="195996"/>
                  </a:lnTo>
                  <a:lnTo>
                    <a:pt x="98240" y="205775"/>
                  </a:lnTo>
                  <a:lnTo>
                    <a:pt x="140679" y="207373"/>
                  </a:lnTo>
                  <a:lnTo>
                    <a:pt x="178717" y="203996"/>
                  </a:lnTo>
                  <a:lnTo>
                    <a:pt x="221556" y="196145"/>
                  </a:lnTo>
                  <a:lnTo>
                    <a:pt x="267847" y="185069"/>
                  </a:lnTo>
                  <a:lnTo>
                    <a:pt x="28471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12"/>
            <p:cNvSpPr/>
            <p:nvPr>
              <p:custDataLst>
                <p:tags r:id="rId10"/>
              </p:custDataLst>
            </p:nvPr>
          </p:nvSpPr>
          <p:spPr>
            <a:xfrm>
              <a:off x="6210300" y="2447925"/>
              <a:ext cx="1014707" cy="1104901"/>
            </a:xfrm>
            <a:custGeom>
              <a:avLst/>
              <a:gdLst/>
              <a:ahLst/>
              <a:cxnLst/>
              <a:rect l="0" t="0" r="0" b="0"/>
              <a:pathLst>
                <a:path w="1014707" h="1104901">
                  <a:moveTo>
                    <a:pt x="1009650" y="0"/>
                  </a:moveTo>
                  <a:lnTo>
                    <a:pt x="1009650" y="0"/>
                  </a:lnTo>
                  <a:lnTo>
                    <a:pt x="1014706" y="5056"/>
                  </a:lnTo>
                  <a:lnTo>
                    <a:pt x="1014078" y="8663"/>
                  </a:lnTo>
                  <a:lnTo>
                    <a:pt x="997864" y="29659"/>
                  </a:lnTo>
                  <a:lnTo>
                    <a:pt x="992267" y="35648"/>
                  </a:lnTo>
                  <a:lnTo>
                    <a:pt x="969365" y="81848"/>
                  </a:lnTo>
                  <a:lnTo>
                    <a:pt x="936080" y="123485"/>
                  </a:lnTo>
                  <a:lnTo>
                    <a:pt x="904270" y="164717"/>
                  </a:lnTo>
                  <a:lnTo>
                    <a:pt x="863900" y="211781"/>
                  </a:lnTo>
                  <a:lnTo>
                    <a:pt x="826376" y="257469"/>
                  </a:lnTo>
                  <a:lnTo>
                    <a:pt x="788808" y="304839"/>
                  </a:lnTo>
                  <a:lnTo>
                    <a:pt x="758672" y="343966"/>
                  </a:lnTo>
                  <a:lnTo>
                    <a:pt x="723243" y="388541"/>
                  </a:lnTo>
                  <a:lnTo>
                    <a:pt x="685671" y="428233"/>
                  </a:lnTo>
                  <a:lnTo>
                    <a:pt x="647674" y="474252"/>
                  </a:lnTo>
                  <a:lnTo>
                    <a:pt x="606773" y="521285"/>
                  </a:lnTo>
                  <a:lnTo>
                    <a:pt x="563298" y="566520"/>
                  </a:lnTo>
                  <a:lnTo>
                    <a:pt x="528735" y="603656"/>
                  </a:lnTo>
                  <a:lnTo>
                    <a:pt x="485677" y="648643"/>
                  </a:lnTo>
                  <a:lnTo>
                    <a:pt x="449880" y="690077"/>
                  </a:lnTo>
                  <a:lnTo>
                    <a:pt x="412462" y="728578"/>
                  </a:lnTo>
                  <a:lnTo>
                    <a:pt x="374564" y="761622"/>
                  </a:lnTo>
                  <a:lnTo>
                    <a:pt x="337583" y="796695"/>
                  </a:lnTo>
                  <a:lnTo>
                    <a:pt x="293284" y="837528"/>
                  </a:lnTo>
                  <a:lnTo>
                    <a:pt x="256586" y="866575"/>
                  </a:lnTo>
                  <a:lnTo>
                    <a:pt x="211315" y="904836"/>
                  </a:lnTo>
                  <a:lnTo>
                    <a:pt x="178345" y="942967"/>
                  </a:lnTo>
                  <a:lnTo>
                    <a:pt x="133004" y="985543"/>
                  </a:lnTo>
                  <a:lnTo>
                    <a:pt x="96041" y="1026466"/>
                  </a:lnTo>
                  <a:lnTo>
                    <a:pt x="76434" y="1044266"/>
                  </a:lnTo>
                  <a:lnTo>
                    <a:pt x="30582" y="1084394"/>
                  </a:lnTo>
                  <a:lnTo>
                    <a:pt x="0" y="110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52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69"/>
          <p:cNvGrpSpPr/>
          <p:nvPr/>
        </p:nvGrpSpPr>
        <p:grpSpPr>
          <a:xfrm>
            <a:off x="362066" y="1353692"/>
            <a:ext cx="1419110" cy="539239"/>
            <a:chOff x="362066" y="1353692"/>
            <a:chExt cx="1419110" cy="539239"/>
          </a:xfrm>
        </p:grpSpPr>
        <p:sp>
          <p:nvSpPr>
            <p:cNvPr id="2" name="SMARTInkShape-413"/>
            <p:cNvSpPr/>
            <p:nvPr>
              <p:custDataLst>
                <p:tags r:id="rId173"/>
              </p:custDataLst>
            </p:nvPr>
          </p:nvSpPr>
          <p:spPr>
            <a:xfrm>
              <a:off x="362066" y="1353692"/>
              <a:ext cx="152285" cy="349376"/>
            </a:xfrm>
            <a:custGeom>
              <a:avLst/>
              <a:gdLst/>
              <a:ahLst/>
              <a:cxnLst/>
              <a:rect l="0" t="0" r="0" b="0"/>
              <a:pathLst>
                <a:path w="152285" h="349376">
                  <a:moveTo>
                    <a:pt x="9409" y="132208"/>
                  </a:moveTo>
                  <a:lnTo>
                    <a:pt x="9409" y="132208"/>
                  </a:lnTo>
                  <a:lnTo>
                    <a:pt x="0" y="132208"/>
                  </a:lnTo>
                  <a:lnTo>
                    <a:pt x="965" y="148475"/>
                  </a:lnTo>
                  <a:lnTo>
                    <a:pt x="9587" y="192929"/>
                  </a:lnTo>
                  <a:lnTo>
                    <a:pt x="16774" y="230986"/>
                  </a:lnTo>
                  <a:lnTo>
                    <a:pt x="18650" y="277272"/>
                  </a:lnTo>
                  <a:lnTo>
                    <a:pt x="18923" y="324853"/>
                  </a:lnTo>
                  <a:lnTo>
                    <a:pt x="18934" y="349375"/>
                  </a:lnTo>
                  <a:lnTo>
                    <a:pt x="13877" y="340605"/>
                  </a:lnTo>
                  <a:lnTo>
                    <a:pt x="7175" y="296607"/>
                  </a:lnTo>
                  <a:lnTo>
                    <a:pt x="2044" y="259588"/>
                  </a:lnTo>
                  <a:lnTo>
                    <a:pt x="524" y="220045"/>
                  </a:lnTo>
                  <a:lnTo>
                    <a:pt x="1227" y="187121"/>
                  </a:lnTo>
                  <a:lnTo>
                    <a:pt x="7573" y="140953"/>
                  </a:lnTo>
                  <a:lnTo>
                    <a:pt x="17214" y="105166"/>
                  </a:lnTo>
                  <a:lnTo>
                    <a:pt x="36076" y="61328"/>
                  </a:lnTo>
                  <a:lnTo>
                    <a:pt x="49766" y="38534"/>
                  </a:lnTo>
                  <a:lnTo>
                    <a:pt x="78498" y="7532"/>
                  </a:lnTo>
                  <a:lnTo>
                    <a:pt x="87035" y="2713"/>
                  </a:lnTo>
                  <a:lnTo>
                    <a:pt x="107904" y="0"/>
                  </a:lnTo>
                  <a:lnTo>
                    <a:pt x="115289" y="2795"/>
                  </a:lnTo>
                  <a:lnTo>
                    <a:pt x="129139" y="14366"/>
                  </a:lnTo>
                  <a:lnTo>
                    <a:pt x="143780" y="38731"/>
                  </a:lnTo>
                  <a:lnTo>
                    <a:pt x="149764" y="61002"/>
                  </a:lnTo>
                  <a:lnTo>
                    <a:pt x="150728" y="102699"/>
                  </a:lnTo>
                  <a:lnTo>
                    <a:pt x="147006" y="126854"/>
                  </a:lnTo>
                  <a:lnTo>
                    <a:pt x="136180" y="148879"/>
                  </a:lnTo>
                  <a:lnTo>
                    <a:pt x="97157" y="196335"/>
                  </a:lnTo>
                  <a:lnTo>
                    <a:pt x="73861" y="209887"/>
                  </a:lnTo>
                  <a:lnTo>
                    <a:pt x="58868" y="211535"/>
                  </a:lnTo>
                  <a:lnTo>
                    <a:pt x="31005" y="208591"/>
                  </a:lnTo>
                  <a:lnTo>
                    <a:pt x="45229" y="209502"/>
                  </a:lnTo>
                  <a:lnTo>
                    <a:pt x="67647" y="217081"/>
                  </a:lnTo>
                  <a:lnTo>
                    <a:pt x="113138" y="249107"/>
                  </a:lnTo>
                  <a:lnTo>
                    <a:pt x="127868" y="262330"/>
                  </a:lnTo>
                  <a:lnTo>
                    <a:pt x="145645" y="291369"/>
                  </a:lnTo>
                  <a:lnTo>
                    <a:pt x="150973" y="315381"/>
                  </a:lnTo>
                  <a:lnTo>
                    <a:pt x="152284" y="332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4"/>
            <p:cNvSpPr/>
            <p:nvPr>
              <p:custDataLst>
                <p:tags r:id="rId174"/>
              </p:custDataLst>
            </p:nvPr>
          </p:nvSpPr>
          <p:spPr>
            <a:xfrm>
              <a:off x="582946" y="1535900"/>
              <a:ext cx="93330" cy="126676"/>
            </a:xfrm>
            <a:custGeom>
              <a:avLst/>
              <a:gdLst/>
              <a:ahLst/>
              <a:cxnLst/>
              <a:rect l="0" t="0" r="0" b="0"/>
              <a:pathLst>
                <a:path w="93330" h="126676">
                  <a:moveTo>
                    <a:pt x="26654" y="45250"/>
                  </a:moveTo>
                  <a:lnTo>
                    <a:pt x="26654" y="45250"/>
                  </a:lnTo>
                  <a:lnTo>
                    <a:pt x="26654" y="53451"/>
                  </a:lnTo>
                  <a:lnTo>
                    <a:pt x="27712" y="53892"/>
                  </a:lnTo>
                  <a:lnTo>
                    <a:pt x="31711" y="54382"/>
                  </a:lnTo>
                  <a:lnTo>
                    <a:pt x="37015" y="51778"/>
                  </a:lnTo>
                  <a:lnTo>
                    <a:pt x="54101" y="36427"/>
                  </a:lnTo>
                  <a:lnTo>
                    <a:pt x="60019" y="25101"/>
                  </a:lnTo>
                  <a:lnTo>
                    <a:pt x="63819" y="5639"/>
                  </a:lnTo>
                  <a:lnTo>
                    <a:pt x="62014" y="2968"/>
                  </a:lnTo>
                  <a:lnTo>
                    <a:pt x="58694" y="1187"/>
                  </a:lnTo>
                  <a:lnTo>
                    <a:pt x="54364" y="0"/>
                  </a:lnTo>
                  <a:lnTo>
                    <a:pt x="43909" y="1503"/>
                  </a:lnTo>
                  <a:lnTo>
                    <a:pt x="38157" y="3385"/>
                  </a:lnTo>
                  <a:lnTo>
                    <a:pt x="28944" y="11121"/>
                  </a:lnTo>
                  <a:lnTo>
                    <a:pt x="21322" y="22673"/>
                  </a:lnTo>
                  <a:lnTo>
                    <a:pt x="4563" y="65090"/>
                  </a:lnTo>
                  <a:lnTo>
                    <a:pt x="0" y="93109"/>
                  </a:lnTo>
                  <a:lnTo>
                    <a:pt x="4577" y="109207"/>
                  </a:lnTo>
                  <a:lnTo>
                    <a:pt x="12609" y="121300"/>
                  </a:lnTo>
                  <a:lnTo>
                    <a:pt x="19706" y="126675"/>
                  </a:lnTo>
                  <a:lnTo>
                    <a:pt x="32033" y="126242"/>
                  </a:lnTo>
                  <a:lnTo>
                    <a:pt x="93329" y="10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5"/>
            <p:cNvSpPr/>
            <p:nvPr>
              <p:custDataLst>
                <p:tags r:id="rId175"/>
              </p:custDataLst>
            </p:nvPr>
          </p:nvSpPr>
          <p:spPr>
            <a:xfrm>
              <a:off x="701031" y="1544882"/>
              <a:ext cx="98606" cy="348049"/>
            </a:xfrm>
            <a:custGeom>
              <a:avLst/>
              <a:gdLst/>
              <a:ahLst/>
              <a:cxnLst/>
              <a:rect l="0" t="0" r="0" b="0"/>
              <a:pathLst>
                <a:path w="98606" h="348049">
                  <a:moveTo>
                    <a:pt x="70494" y="26743"/>
                  </a:moveTo>
                  <a:lnTo>
                    <a:pt x="70494" y="26743"/>
                  </a:lnTo>
                  <a:lnTo>
                    <a:pt x="70494" y="21687"/>
                  </a:lnTo>
                  <a:lnTo>
                    <a:pt x="67672" y="16382"/>
                  </a:lnTo>
                  <a:lnTo>
                    <a:pt x="63948" y="10496"/>
                  </a:lnTo>
                  <a:lnTo>
                    <a:pt x="62293" y="4353"/>
                  </a:lnTo>
                  <a:lnTo>
                    <a:pt x="59735" y="2291"/>
                  </a:lnTo>
                  <a:lnTo>
                    <a:pt x="51248" y="0"/>
                  </a:lnTo>
                  <a:lnTo>
                    <a:pt x="40421" y="1805"/>
                  </a:lnTo>
                  <a:lnTo>
                    <a:pt x="34570" y="3767"/>
                  </a:lnTo>
                  <a:lnTo>
                    <a:pt x="25247" y="11593"/>
                  </a:lnTo>
                  <a:lnTo>
                    <a:pt x="17576" y="23185"/>
                  </a:lnTo>
                  <a:lnTo>
                    <a:pt x="783" y="65629"/>
                  </a:lnTo>
                  <a:lnTo>
                    <a:pt x="0" y="78598"/>
                  </a:lnTo>
                  <a:lnTo>
                    <a:pt x="8121" y="100603"/>
                  </a:lnTo>
                  <a:lnTo>
                    <a:pt x="13845" y="107195"/>
                  </a:lnTo>
                  <a:lnTo>
                    <a:pt x="16853" y="108953"/>
                  </a:lnTo>
                  <a:lnTo>
                    <a:pt x="20975" y="108008"/>
                  </a:lnTo>
                  <a:lnTo>
                    <a:pt x="31199" y="101313"/>
                  </a:lnTo>
                  <a:lnTo>
                    <a:pt x="48856" y="80588"/>
                  </a:lnTo>
                  <a:lnTo>
                    <a:pt x="55585" y="66196"/>
                  </a:lnTo>
                  <a:lnTo>
                    <a:pt x="59635" y="53803"/>
                  </a:lnTo>
                  <a:lnTo>
                    <a:pt x="68855" y="38786"/>
                  </a:lnTo>
                  <a:lnTo>
                    <a:pt x="63624" y="53032"/>
                  </a:lnTo>
                  <a:lnTo>
                    <a:pt x="62814" y="75454"/>
                  </a:lnTo>
                  <a:lnTo>
                    <a:pt x="68663" y="110997"/>
                  </a:lnTo>
                  <a:lnTo>
                    <a:pt x="75596" y="152954"/>
                  </a:lnTo>
                  <a:lnTo>
                    <a:pt x="86789" y="199370"/>
                  </a:lnTo>
                  <a:lnTo>
                    <a:pt x="95546" y="237584"/>
                  </a:lnTo>
                  <a:lnTo>
                    <a:pt x="98605" y="282037"/>
                  </a:lnTo>
                  <a:lnTo>
                    <a:pt x="91373" y="312945"/>
                  </a:lnTo>
                  <a:lnTo>
                    <a:pt x="85771" y="327157"/>
                  </a:lnTo>
                  <a:lnTo>
                    <a:pt x="76931" y="337708"/>
                  </a:lnTo>
                  <a:lnTo>
                    <a:pt x="67005" y="344866"/>
                  </a:lnTo>
                  <a:lnTo>
                    <a:pt x="59065" y="348048"/>
                  </a:lnTo>
                  <a:lnTo>
                    <a:pt x="54408" y="346779"/>
                  </a:lnTo>
                  <a:lnTo>
                    <a:pt x="22869" y="322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6"/>
            <p:cNvSpPr/>
            <p:nvPr>
              <p:custDataLst>
                <p:tags r:id="rId176"/>
              </p:custDataLst>
            </p:nvPr>
          </p:nvSpPr>
          <p:spPr>
            <a:xfrm>
              <a:off x="828675" y="1514475"/>
              <a:ext cx="104776" cy="121467"/>
            </a:xfrm>
            <a:custGeom>
              <a:avLst/>
              <a:gdLst/>
              <a:ahLst/>
              <a:cxnLst/>
              <a:rect l="0" t="0" r="0" b="0"/>
              <a:pathLst>
                <a:path w="104776" h="121467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7305" y="9721"/>
                  </a:lnTo>
                  <a:lnTo>
                    <a:pt x="50146" y="51457"/>
                  </a:lnTo>
                  <a:lnTo>
                    <a:pt x="63096" y="80837"/>
                  </a:lnTo>
                  <a:lnTo>
                    <a:pt x="65968" y="102516"/>
                  </a:lnTo>
                  <a:lnTo>
                    <a:pt x="63539" y="111885"/>
                  </a:lnTo>
                  <a:lnTo>
                    <a:pt x="58412" y="121466"/>
                  </a:lnTo>
                  <a:lnTo>
                    <a:pt x="56933" y="120136"/>
                  </a:lnTo>
                  <a:lnTo>
                    <a:pt x="46955" y="99970"/>
                  </a:lnTo>
                  <a:lnTo>
                    <a:pt x="39849" y="75839"/>
                  </a:lnTo>
                  <a:lnTo>
                    <a:pt x="39504" y="40184"/>
                  </a:lnTo>
                  <a:lnTo>
                    <a:pt x="43310" y="24562"/>
                  </a:lnTo>
                  <a:lnTo>
                    <a:pt x="47923" y="18492"/>
                  </a:lnTo>
                  <a:lnTo>
                    <a:pt x="61516" y="892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7"/>
            <p:cNvSpPr/>
            <p:nvPr>
              <p:custDataLst>
                <p:tags r:id="rId177"/>
              </p:custDataLst>
            </p:nvPr>
          </p:nvSpPr>
          <p:spPr>
            <a:xfrm>
              <a:off x="955819" y="1497418"/>
              <a:ext cx="120507" cy="134327"/>
            </a:xfrm>
            <a:custGeom>
              <a:avLst/>
              <a:gdLst/>
              <a:ahLst/>
              <a:cxnLst/>
              <a:rect l="0" t="0" r="0" b="0"/>
              <a:pathLst>
                <a:path w="120507" h="134327">
                  <a:moveTo>
                    <a:pt x="6206" y="45632"/>
                  </a:moveTo>
                  <a:lnTo>
                    <a:pt x="6206" y="45632"/>
                  </a:lnTo>
                  <a:lnTo>
                    <a:pt x="1149" y="50688"/>
                  </a:lnTo>
                  <a:lnTo>
                    <a:pt x="718" y="52178"/>
                  </a:lnTo>
                  <a:lnTo>
                    <a:pt x="1489" y="53171"/>
                  </a:lnTo>
                  <a:lnTo>
                    <a:pt x="5168" y="54274"/>
                  </a:lnTo>
                  <a:lnTo>
                    <a:pt x="10331" y="54764"/>
                  </a:lnTo>
                  <a:lnTo>
                    <a:pt x="24244" y="49984"/>
                  </a:lnTo>
                  <a:lnTo>
                    <a:pt x="41362" y="37829"/>
                  </a:lnTo>
                  <a:lnTo>
                    <a:pt x="65098" y="15154"/>
                  </a:lnTo>
                  <a:lnTo>
                    <a:pt x="66634" y="11555"/>
                  </a:lnTo>
                  <a:lnTo>
                    <a:pt x="66600" y="8097"/>
                  </a:lnTo>
                  <a:lnTo>
                    <a:pt x="65519" y="4734"/>
                  </a:lnTo>
                  <a:lnTo>
                    <a:pt x="63739" y="2492"/>
                  </a:lnTo>
                  <a:lnTo>
                    <a:pt x="58940" y="0"/>
                  </a:lnTo>
                  <a:lnTo>
                    <a:pt x="56179" y="394"/>
                  </a:lnTo>
                  <a:lnTo>
                    <a:pt x="50288" y="3654"/>
                  </a:lnTo>
                  <a:lnTo>
                    <a:pt x="18709" y="34311"/>
                  </a:lnTo>
                  <a:lnTo>
                    <a:pt x="7882" y="49067"/>
                  </a:lnTo>
                  <a:lnTo>
                    <a:pt x="1659" y="66209"/>
                  </a:lnTo>
                  <a:lnTo>
                    <a:pt x="0" y="75225"/>
                  </a:lnTo>
                  <a:lnTo>
                    <a:pt x="1010" y="83352"/>
                  </a:lnTo>
                  <a:lnTo>
                    <a:pt x="11487" y="103846"/>
                  </a:lnTo>
                  <a:lnTo>
                    <a:pt x="22823" y="117091"/>
                  </a:lnTo>
                  <a:lnTo>
                    <a:pt x="33347" y="124311"/>
                  </a:lnTo>
                  <a:lnTo>
                    <a:pt x="61285" y="134326"/>
                  </a:lnTo>
                  <a:lnTo>
                    <a:pt x="120506" y="121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8"/>
            <p:cNvSpPr/>
            <p:nvPr>
              <p:custDataLst>
                <p:tags r:id="rId178"/>
              </p:custDataLst>
            </p:nvPr>
          </p:nvSpPr>
          <p:spPr>
            <a:xfrm>
              <a:off x="1096464" y="1481556"/>
              <a:ext cx="65587" cy="162624"/>
            </a:xfrm>
            <a:custGeom>
              <a:avLst/>
              <a:gdLst/>
              <a:ahLst/>
              <a:cxnLst/>
              <a:rect l="0" t="0" r="0" b="0"/>
              <a:pathLst>
                <a:path w="65587" h="162624">
                  <a:moveTo>
                    <a:pt x="65586" y="23394"/>
                  </a:moveTo>
                  <a:lnTo>
                    <a:pt x="65586" y="23394"/>
                  </a:lnTo>
                  <a:lnTo>
                    <a:pt x="60530" y="18338"/>
                  </a:lnTo>
                  <a:lnTo>
                    <a:pt x="58047" y="13033"/>
                  </a:lnTo>
                  <a:lnTo>
                    <a:pt x="57385" y="10137"/>
                  </a:lnTo>
                  <a:lnTo>
                    <a:pt x="51005" y="4096"/>
                  </a:lnTo>
                  <a:lnTo>
                    <a:pt x="46340" y="1004"/>
                  </a:lnTo>
                  <a:lnTo>
                    <a:pt x="41114" y="0"/>
                  </a:lnTo>
                  <a:lnTo>
                    <a:pt x="29662" y="1708"/>
                  </a:lnTo>
                  <a:lnTo>
                    <a:pt x="11315" y="8619"/>
                  </a:lnTo>
                  <a:lnTo>
                    <a:pt x="4424" y="14358"/>
                  </a:lnTo>
                  <a:lnTo>
                    <a:pt x="1361" y="20436"/>
                  </a:lnTo>
                  <a:lnTo>
                    <a:pt x="0" y="26666"/>
                  </a:lnTo>
                  <a:lnTo>
                    <a:pt x="20465" y="67086"/>
                  </a:lnTo>
                  <a:lnTo>
                    <a:pt x="53385" y="110934"/>
                  </a:lnTo>
                  <a:lnTo>
                    <a:pt x="56393" y="118796"/>
                  </a:lnTo>
                  <a:lnTo>
                    <a:pt x="56914" y="133175"/>
                  </a:lnTo>
                  <a:lnTo>
                    <a:pt x="51257" y="153171"/>
                  </a:lnTo>
                  <a:lnTo>
                    <a:pt x="47567" y="157537"/>
                  </a:lnTo>
                  <a:lnTo>
                    <a:pt x="37822" y="162388"/>
                  </a:lnTo>
                  <a:lnTo>
                    <a:pt x="33318" y="162623"/>
                  </a:lnTo>
                  <a:lnTo>
                    <a:pt x="25492" y="160063"/>
                  </a:lnTo>
                  <a:lnTo>
                    <a:pt x="24040" y="155781"/>
                  </a:lnTo>
                  <a:lnTo>
                    <a:pt x="27486" y="128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9"/>
            <p:cNvSpPr/>
            <p:nvPr>
              <p:custDataLst>
                <p:tags r:id="rId179"/>
              </p:custDataLst>
            </p:nvPr>
          </p:nvSpPr>
          <p:spPr>
            <a:xfrm>
              <a:off x="1221572" y="1467358"/>
              <a:ext cx="53455" cy="158947"/>
            </a:xfrm>
            <a:custGeom>
              <a:avLst/>
              <a:gdLst/>
              <a:ahLst/>
              <a:cxnLst/>
              <a:rect l="0" t="0" r="0" b="0"/>
              <a:pathLst>
                <a:path w="53455" h="158947">
                  <a:moveTo>
                    <a:pt x="45253" y="18542"/>
                  </a:moveTo>
                  <a:lnTo>
                    <a:pt x="45253" y="18542"/>
                  </a:lnTo>
                  <a:lnTo>
                    <a:pt x="50310" y="18542"/>
                  </a:lnTo>
                  <a:lnTo>
                    <a:pt x="51799" y="17484"/>
                  </a:lnTo>
                  <a:lnTo>
                    <a:pt x="52792" y="15720"/>
                  </a:lnTo>
                  <a:lnTo>
                    <a:pt x="53454" y="13486"/>
                  </a:lnTo>
                  <a:lnTo>
                    <a:pt x="52837" y="10938"/>
                  </a:lnTo>
                  <a:lnTo>
                    <a:pt x="49329" y="5285"/>
                  </a:lnTo>
                  <a:lnTo>
                    <a:pt x="45854" y="3354"/>
                  </a:lnTo>
                  <a:lnTo>
                    <a:pt x="25067" y="255"/>
                  </a:lnTo>
                  <a:lnTo>
                    <a:pt x="19096" y="0"/>
                  </a:lnTo>
                  <a:lnTo>
                    <a:pt x="14056" y="1948"/>
                  </a:lnTo>
                  <a:lnTo>
                    <a:pt x="5635" y="9756"/>
                  </a:lnTo>
                  <a:lnTo>
                    <a:pt x="1187" y="17459"/>
                  </a:lnTo>
                  <a:lnTo>
                    <a:pt x="0" y="20995"/>
                  </a:lnTo>
                  <a:lnTo>
                    <a:pt x="3387" y="41141"/>
                  </a:lnTo>
                  <a:lnTo>
                    <a:pt x="26304" y="88519"/>
                  </a:lnTo>
                  <a:lnTo>
                    <a:pt x="33866" y="118913"/>
                  </a:lnTo>
                  <a:lnTo>
                    <a:pt x="35176" y="138828"/>
                  </a:lnTo>
                  <a:lnTo>
                    <a:pt x="32661" y="148908"/>
                  </a:lnTo>
                  <a:lnTo>
                    <a:pt x="30508" y="153078"/>
                  </a:lnTo>
                  <a:lnTo>
                    <a:pt x="26956" y="155858"/>
                  </a:lnTo>
                  <a:lnTo>
                    <a:pt x="17366" y="158946"/>
                  </a:lnTo>
                  <a:lnTo>
                    <a:pt x="13961" y="158712"/>
                  </a:lnTo>
                  <a:lnTo>
                    <a:pt x="11692" y="157497"/>
                  </a:lnTo>
                  <a:lnTo>
                    <a:pt x="10179" y="155629"/>
                  </a:lnTo>
                  <a:lnTo>
                    <a:pt x="7153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20"/>
            <p:cNvSpPr/>
            <p:nvPr>
              <p:custDataLst>
                <p:tags r:id="rId180"/>
              </p:custDataLst>
            </p:nvPr>
          </p:nvSpPr>
          <p:spPr>
            <a:xfrm>
              <a:off x="1295400" y="15240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6247" y="3175"/>
                  </a:lnTo>
                  <a:lnTo>
                    <a:pt x="33899" y="35648"/>
                  </a:lnTo>
                  <a:lnTo>
                    <a:pt x="381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21"/>
            <p:cNvSpPr/>
            <p:nvPr>
              <p:custDataLst>
                <p:tags r:id="rId181"/>
              </p:custDataLst>
            </p:nvPr>
          </p:nvSpPr>
          <p:spPr>
            <a:xfrm>
              <a:off x="1323975" y="14382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76200"/>
                  </a:moveTo>
                  <a:lnTo>
                    <a:pt x="9525" y="76200"/>
                  </a:lnTo>
                  <a:lnTo>
                    <a:pt x="4468" y="66087"/>
                  </a:lnTo>
                  <a:lnTo>
                    <a:pt x="588" y="272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22"/>
            <p:cNvSpPr/>
            <p:nvPr>
              <p:custDataLst>
                <p:tags r:id="rId182"/>
              </p:custDataLst>
            </p:nvPr>
          </p:nvSpPr>
          <p:spPr>
            <a:xfrm>
              <a:off x="1392944" y="1496749"/>
              <a:ext cx="62468" cy="140219"/>
            </a:xfrm>
            <a:custGeom>
              <a:avLst/>
              <a:gdLst/>
              <a:ahLst/>
              <a:cxnLst/>
              <a:rect l="0" t="0" r="0" b="0"/>
              <a:pathLst>
                <a:path w="62468" h="140219">
                  <a:moveTo>
                    <a:pt x="54856" y="8201"/>
                  </a:moveTo>
                  <a:lnTo>
                    <a:pt x="54856" y="8201"/>
                  </a:lnTo>
                  <a:lnTo>
                    <a:pt x="54856" y="3145"/>
                  </a:lnTo>
                  <a:lnTo>
                    <a:pt x="52739" y="1655"/>
                  </a:lnTo>
                  <a:lnTo>
                    <a:pt x="44743" y="0"/>
                  </a:lnTo>
                  <a:lnTo>
                    <a:pt x="36956" y="2087"/>
                  </a:lnTo>
                  <a:lnTo>
                    <a:pt x="18277" y="17106"/>
                  </a:lnTo>
                  <a:lnTo>
                    <a:pt x="5447" y="34358"/>
                  </a:lnTo>
                  <a:lnTo>
                    <a:pt x="0" y="68045"/>
                  </a:lnTo>
                  <a:lnTo>
                    <a:pt x="5763" y="110568"/>
                  </a:lnTo>
                  <a:lnTo>
                    <a:pt x="11165" y="126370"/>
                  </a:lnTo>
                  <a:lnTo>
                    <a:pt x="15145" y="131430"/>
                  </a:lnTo>
                  <a:lnTo>
                    <a:pt x="25212" y="137053"/>
                  </a:lnTo>
                  <a:lnTo>
                    <a:pt x="37724" y="140218"/>
                  </a:lnTo>
                  <a:lnTo>
                    <a:pt x="41318" y="138546"/>
                  </a:lnTo>
                  <a:lnTo>
                    <a:pt x="48133" y="131043"/>
                  </a:lnTo>
                  <a:lnTo>
                    <a:pt x="57921" y="109863"/>
                  </a:lnTo>
                  <a:lnTo>
                    <a:pt x="62467" y="83478"/>
                  </a:lnTo>
                  <a:lnTo>
                    <a:pt x="58757" y="55553"/>
                  </a:lnTo>
                  <a:lnTo>
                    <a:pt x="45331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3"/>
            <p:cNvSpPr/>
            <p:nvPr>
              <p:custDataLst>
                <p:tags r:id="rId183"/>
              </p:custDataLst>
            </p:nvPr>
          </p:nvSpPr>
          <p:spPr>
            <a:xfrm>
              <a:off x="1466850" y="1507147"/>
              <a:ext cx="130811" cy="118666"/>
            </a:xfrm>
            <a:custGeom>
              <a:avLst/>
              <a:gdLst/>
              <a:ahLst/>
              <a:cxnLst/>
              <a:rect l="0" t="0" r="0" b="0"/>
              <a:pathLst>
                <a:path w="130811" h="118666">
                  <a:moveTo>
                    <a:pt x="0" y="16853"/>
                  </a:moveTo>
                  <a:lnTo>
                    <a:pt x="0" y="16853"/>
                  </a:lnTo>
                  <a:lnTo>
                    <a:pt x="14465" y="16853"/>
                  </a:lnTo>
                  <a:lnTo>
                    <a:pt x="19835" y="19675"/>
                  </a:lnTo>
                  <a:lnTo>
                    <a:pt x="22748" y="21909"/>
                  </a:lnTo>
                  <a:lnTo>
                    <a:pt x="31905" y="40224"/>
                  </a:lnTo>
                  <a:lnTo>
                    <a:pt x="37284" y="84097"/>
                  </a:lnTo>
                  <a:lnTo>
                    <a:pt x="36679" y="100714"/>
                  </a:lnTo>
                  <a:lnTo>
                    <a:pt x="29851" y="118665"/>
                  </a:lnTo>
                  <a:lnTo>
                    <a:pt x="28687" y="86652"/>
                  </a:lnTo>
                  <a:lnTo>
                    <a:pt x="38951" y="44585"/>
                  </a:lnTo>
                  <a:lnTo>
                    <a:pt x="47877" y="22248"/>
                  </a:lnTo>
                  <a:lnTo>
                    <a:pt x="55145" y="12901"/>
                  </a:lnTo>
                  <a:lnTo>
                    <a:pt x="65431" y="5219"/>
                  </a:lnTo>
                  <a:lnTo>
                    <a:pt x="88179" y="0"/>
                  </a:lnTo>
                  <a:lnTo>
                    <a:pt x="103043" y="4424"/>
                  </a:lnTo>
                  <a:lnTo>
                    <a:pt x="115647" y="13446"/>
                  </a:lnTo>
                  <a:lnTo>
                    <a:pt x="124776" y="24511"/>
                  </a:lnTo>
                  <a:lnTo>
                    <a:pt x="130810" y="52753"/>
                  </a:lnTo>
                  <a:lnTo>
                    <a:pt x="123825" y="112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4"/>
            <p:cNvSpPr/>
            <p:nvPr>
              <p:custDataLst>
                <p:tags r:id="rId184"/>
              </p:custDataLst>
            </p:nvPr>
          </p:nvSpPr>
          <p:spPr>
            <a:xfrm>
              <a:off x="397319" y="1752600"/>
              <a:ext cx="1031432" cy="19048"/>
            </a:xfrm>
            <a:custGeom>
              <a:avLst/>
              <a:gdLst/>
              <a:ahLst/>
              <a:cxnLst/>
              <a:rect l="0" t="0" r="0" b="0"/>
              <a:pathLst>
                <a:path w="1031432" h="19048">
                  <a:moveTo>
                    <a:pt x="12256" y="9525"/>
                  </a:moveTo>
                  <a:lnTo>
                    <a:pt x="12256" y="9525"/>
                  </a:lnTo>
                  <a:lnTo>
                    <a:pt x="2143" y="9525"/>
                  </a:lnTo>
                  <a:lnTo>
                    <a:pt x="222" y="10583"/>
                  </a:lnTo>
                  <a:lnTo>
                    <a:pt x="0" y="12347"/>
                  </a:lnTo>
                  <a:lnTo>
                    <a:pt x="910" y="14581"/>
                  </a:lnTo>
                  <a:lnTo>
                    <a:pt x="10389" y="17064"/>
                  </a:lnTo>
                  <a:lnTo>
                    <a:pt x="57513" y="18658"/>
                  </a:lnTo>
                  <a:lnTo>
                    <a:pt x="104570" y="18934"/>
                  </a:lnTo>
                  <a:lnTo>
                    <a:pt x="152027" y="19016"/>
                  </a:lnTo>
                  <a:lnTo>
                    <a:pt x="186560" y="19035"/>
                  </a:lnTo>
                  <a:lnTo>
                    <a:pt x="224133" y="19043"/>
                  </a:lnTo>
                  <a:lnTo>
                    <a:pt x="265526" y="19047"/>
                  </a:lnTo>
                  <a:lnTo>
                    <a:pt x="308618" y="16226"/>
                  </a:lnTo>
                  <a:lnTo>
                    <a:pt x="353522" y="12504"/>
                  </a:lnTo>
                  <a:lnTo>
                    <a:pt x="377350" y="11511"/>
                  </a:lnTo>
                  <a:lnTo>
                    <a:pt x="401702" y="10849"/>
                  </a:lnTo>
                  <a:lnTo>
                    <a:pt x="427462" y="10407"/>
                  </a:lnTo>
                  <a:lnTo>
                    <a:pt x="454160" y="10113"/>
                  </a:lnTo>
                  <a:lnTo>
                    <a:pt x="481484" y="9917"/>
                  </a:lnTo>
                  <a:lnTo>
                    <a:pt x="507108" y="9786"/>
                  </a:lnTo>
                  <a:lnTo>
                    <a:pt x="531599" y="9699"/>
                  </a:lnTo>
                  <a:lnTo>
                    <a:pt x="555334" y="9641"/>
                  </a:lnTo>
                  <a:lnTo>
                    <a:pt x="580683" y="9603"/>
                  </a:lnTo>
                  <a:lnTo>
                    <a:pt x="607108" y="9577"/>
                  </a:lnTo>
                  <a:lnTo>
                    <a:pt x="634249" y="9559"/>
                  </a:lnTo>
                  <a:lnTo>
                    <a:pt x="660809" y="9548"/>
                  </a:lnTo>
                  <a:lnTo>
                    <a:pt x="686983" y="9540"/>
                  </a:lnTo>
                  <a:lnTo>
                    <a:pt x="712899" y="9535"/>
                  </a:lnTo>
                  <a:lnTo>
                    <a:pt x="737585" y="9532"/>
                  </a:lnTo>
                  <a:lnTo>
                    <a:pt x="784769" y="9528"/>
                  </a:lnTo>
                  <a:lnTo>
                    <a:pt x="827612" y="9526"/>
                  </a:lnTo>
                  <a:lnTo>
                    <a:pt x="866761" y="10584"/>
                  </a:lnTo>
                  <a:lnTo>
                    <a:pt x="901800" y="14582"/>
                  </a:lnTo>
                  <a:lnTo>
                    <a:pt x="935012" y="17064"/>
                  </a:lnTo>
                  <a:lnTo>
                    <a:pt x="980637" y="15639"/>
                  </a:lnTo>
                  <a:lnTo>
                    <a:pt x="1031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5"/>
            <p:cNvSpPr/>
            <p:nvPr>
              <p:custDataLst>
                <p:tags r:id="rId185"/>
              </p:custDataLst>
            </p:nvPr>
          </p:nvSpPr>
          <p:spPr>
            <a:xfrm>
              <a:off x="549451" y="1771650"/>
              <a:ext cx="974550" cy="92399"/>
            </a:xfrm>
            <a:custGeom>
              <a:avLst/>
              <a:gdLst/>
              <a:ahLst/>
              <a:cxnLst/>
              <a:rect l="0" t="0" r="0" b="0"/>
              <a:pathLst>
                <a:path w="974550" h="92399">
                  <a:moveTo>
                    <a:pt x="88724" y="47625"/>
                  </a:moveTo>
                  <a:lnTo>
                    <a:pt x="88724" y="47625"/>
                  </a:lnTo>
                  <a:lnTo>
                    <a:pt x="50101" y="65525"/>
                  </a:lnTo>
                  <a:lnTo>
                    <a:pt x="7364" y="79148"/>
                  </a:lnTo>
                  <a:lnTo>
                    <a:pt x="1676" y="82398"/>
                  </a:lnTo>
                  <a:lnTo>
                    <a:pt x="0" y="85624"/>
                  </a:lnTo>
                  <a:lnTo>
                    <a:pt x="1000" y="88833"/>
                  </a:lnTo>
                  <a:lnTo>
                    <a:pt x="16222" y="92398"/>
                  </a:lnTo>
                  <a:lnTo>
                    <a:pt x="51720" y="91583"/>
                  </a:lnTo>
                  <a:lnTo>
                    <a:pt x="89049" y="87461"/>
                  </a:lnTo>
                  <a:lnTo>
                    <a:pt x="132565" y="83417"/>
                  </a:lnTo>
                  <a:lnTo>
                    <a:pt x="167475" y="78349"/>
                  </a:lnTo>
                  <a:lnTo>
                    <a:pt x="204158" y="72569"/>
                  </a:lnTo>
                  <a:lnTo>
                    <a:pt x="244450" y="69294"/>
                  </a:lnTo>
                  <a:lnTo>
                    <a:pt x="287052" y="66781"/>
                  </a:lnTo>
                  <a:lnTo>
                    <a:pt x="330681" y="62136"/>
                  </a:lnTo>
                  <a:lnTo>
                    <a:pt x="374766" y="56544"/>
                  </a:lnTo>
                  <a:lnTo>
                    <a:pt x="420112" y="51589"/>
                  </a:lnTo>
                  <a:lnTo>
                    <a:pt x="444058" y="50267"/>
                  </a:lnTo>
                  <a:lnTo>
                    <a:pt x="468488" y="49387"/>
                  </a:lnTo>
                  <a:lnTo>
                    <a:pt x="515389" y="45586"/>
                  </a:lnTo>
                  <a:lnTo>
                    <a:pt x="561986" y="41427"/>
                  </a:lnTo>
                  <a:lnTo>
                    <a:pt x="586265" y="40318"/>
                  </a:lnTo>
                  <a:lnTo>
                    <a:pt x="610918" y="39579"/>
                  </a:lnTo>
                  <a:lnTo>
                    <a:pt x="658066" y="35935"/>
                  </a:lnTo>
                  <a:lnTo>
                    <a:pt x="702657" y="31846"/>
                  </a:lnTo>
                  <a:lnTo>
                    <a:pt x="743641" y="30029"/>
                  </a:lnTo>
                  <a:lnTo>
                    <a:pt x="780201" y="29221"/>
                  </a:lnTo>
                  <a:lnTo>
                    <a:pt x="814089" y="27804"/>
                  </a:lnTo>
                  <a:lnTo>
                    <a:pt x="846789" y="23646"/>
                  </a:lnTo>
                  <a:lnTo>
                    <a:pt x="878961" y="21093"/>
                  </a:lnTo>
                  <a:lnTo>
                    <a:pt x="921179" y="16833"/>
                  </a:lnTo>
                  <a:lnTo>
                    <a:pt x="974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6"/>
            <p:cNvSpPr/>
            <p:nvPr>
              <p:custDataLst>
                <p:tags r:id="rId186"/>
              </p:custDataLst>
            </p:nvPr>
          </p:nvSpPr>
          <p:spPr>
            <a:xfrm>
              <a:off x="1762125" y="15525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8689" y="7539"/>
                  </a:lnTo>
                  <a:lnTo>
                    <a:pt x="5792" y="8201"/>
                  </a:lnTo>
                  <a:lnTo>
                    <a:pt x="3862" y="1075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27"/>
            <p:cNvSpPr/>
            <p:nvPr>
              <p:custDataLst>
                <p:tags r:id="rId187"/>
              </p:custDataLst>
            </p:nvPr>
          </p:nvSpPr>
          <p:spPr>
            <a:xfrm>
              <a:off x="1752600" y="16478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13994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428"/>
          <p:cNvSpPr/>
          <p:nvPr>
            <p:custDataLst>
              <p:tags r:id="rId1"/>
            </p:custDataLst>
          </p:nvPr>
        </p:nvSpPr>
        <p:spPr>
          <a:xfrm>
            <a:off x="2334414" y="316550"/>
            <a:ext cx="570712" cy="3055051"/>
          </a:xfrm>
          <a:custGeom>
            <a:avLst/>
            <a:gdLst/>
            <a:ahLst/>
            <a:cxnLst/>
            <a:rect l="0" t="0" r="0" b="0"/>
            <a:pathLst>
              <a:path w="570712" h="3055051">
                <a:moveTo>
                  <a:pt x="494511" y="35875"/>
                </a:moveTo>
                <a:lnTo>
                  <a:pt x="494511" y="35875"/>
                </a:lnTo>
                <a:lnTo>
                  <a:pt x="486907" y="27212"/>
                </a:lnTo>
                <a:lnTo>
                  <a:pt x="472121" y="5284"/>
                </a:lnTo>
                <a:lnTo>
                  <a:pt x="463040" y="1112"/>
                </a:lnTo>
                <a:lnTo>
                  <a:pt x="457655" y="0"/>
                </a:lnTo>
                <a:lnTo>
                  <a:pt x="418172" y="6171"/>
                </a:lnTo>
                <a:lnTo>
                  <a:pt x="389944" y="21227"/>
                </a:lnTo>
                <a:lnTo>
                  <a:pt x="344215" y="49658"/>
                </a:lnTo>
                <a:lnTo>
                  <a:pt x="300241" y="82341"/>
                </a:lnTo>
                <a:lnTo>
                  <a:pt x="260946" y="125707"/>
                </a:lnTo>
                <a:lnTo>
                  <a:pt x="221738" y="173327"/>
                </a:lnTo>
                <a:lnTo>
                  <a:pt x="198664" y="213780"/>
                </a:lnTo>
                <a:lnTo>
                  <a:pt x="180016" y="256862"/>
                </a:lnTo>
                <a:lnTo>
                  <a:pt x="161086" y="303142"/>
                </a:lnTo>
                <a:lnTo>
                  <a:pt x="147716" y="344723"/>
                </a:lnTo>
                <a:lnTo>
                  <a:pt x="138141" y="387218"/>
                </a:lnTo>
                <a:lnTo>
                  <a:pt x="134214" y="426667"/>
                </a:lnTo>
                <a:lnTo>
                  <a:pt x="133296" y="459327"/>
                </a:lnTo>
                <a:lnTo>
                  <a:pt x="133946" y="495009"/>
                </a:lnTo>
                <a:lnTo>
                  <a:pt x="137763" y="532035"/>
                </a:lnTo>
                <a:lnTo>
                  <a:pt x="140805" y="573410"/>
                </a:lnTo>
                <a:lnTo>
                  <a:pt x="149437" y="615836"/>
                </a:lnTo>
                <a:lnTo>
                  <a:pt x="161334" y="654790"/>
                </a:lnTo>
                <a:lnTo>
                  <a:pt x="178932" y="693058"/>
                </a:lnTo>
                <a:lnTo>
                  <a:pt x="196630" y="731776"/>
                </a:lnTo>
                <a:lnTo>
                  <a:pt x="215027" y="777057"/>
                </a:lnTo>
                <a:lnTo>
                  <a:pt x="235125" y="816576"/>
                </a:lnTo>
                <a:lnTo>
                  <a:pt x="254656" y="854956"/>
                </a:lnTo>
                <a:lnTo>
                  <a:pt x="271292" y="893111"/>
                </a:lnTo>
                <a:lnTo>
                  <a:pt x="284770" y="931222"/>
                </a:lnTo>
                <a:lnTo>
                  <a:pt x="294429" y="968266"/>
                </a:lnTo>
                <a:lnTo>
                  <a:pt x="298694" y="1001663"/>
                </a:lnTo>
                <a:lnTo>
                  <a:pt x="297062" y="1037672"/>
                </a:lnTo>
                <a:lnTo>
                  <a:pt x="292809" y="1072021"/>
                </a:lnTo>
                <a:lnTo>
                  <a:pt x="281642" y="1115465"/>
                </a:lnTo>
                <a:lnTo>
                  <a:pt x="262106" y="1154089"/>
                </a:lnTo>
                <a:lnTo>
                  <a:pt x="232116" y="1199379"/>
                </a:lnTo>
                <a:lnTo>
                  <a:pt x="189841" y="1233744"/>
                </a:lnTo>
                <a:lnTo>
                  <a:pt x="167877" y="1252165"/>
                </a:lnTo>
                <a:lnTo>
                  <a:pt x="131148" y="1271029"/>
                </a:lnTo>
                <a:lnTo>
                  <a:pt x="91808" y="1284967"/>
                </a:lnTo>
                <a:lnTo>
                  <a:pt x="45755" y="1302455"/>
                </a:lnTo>
                <a:lnTo>
                  <a:pt x="19870" y="1311653"/>
                </a:lnTo>
                <a:lnTo>
                  <a:pt x="18976" y="1314793"/>
                </a:lnTo>
                <a:lnTo>
                  <a:pt x="18738" y="1317112"/>
                </a:lnTo>
                <a:lnTo>
                  <a:pt x="20696" y="1318658"/>
                </a:lnTo>
                <a:lnTo>
                  <a:pt x="41868" y="1326784"/>
                </a:lnTo>
                <a:lnTo>
                  <a:pt x="85939" y="1356382"/>
                </a:lnTo>
                <a:lnTo>
                  <a:pt x="133485" y="1399318"/>
                </a:lnTo>
                <a:lnTo>
                  <a:pt x="162407" y="1438216"/>
                </a:lnTo>
                <a:lnTo>
                  <a:pt x="181731" y="1474578"/>
                </a:lnTo>
                <a:lnTo>
                  <a:pt x="191482" y="1514292"/>
                </a:lnTo>
                <a:lnTo>
                  <a:pt x="196939" y="1549897"/>
                </a:lnTo>
                <a:lnTo>
                  <a:pt x="198555" y="1595019"/>
                </a:lnTo>
                <a:lnTo>
                  <a:pt x="199034" y="1635199"/>
                </a:lnTo>
                <a:lnTo>
                  <a:pt x="196354" y="1673916"/>
                </a:lnTo>
                <a:lnTo>
                  <a:pt x="191679" y="1712198"/>
                </a:lnTo>
                <a:lnTo>
                  <a:pt x="187472" y="1750352"/>
                </a:lnTo>
                <a:lnTo>
                  <a:pt x="179523" y="1788468"/>
                </a:lnTo>
                <a:lnTo>
                  <a:pt x="170465" y="1829395"/>
                </a:lnTo>
                <a:lnTo>
                  <a:pt x="161078" y="1872213"/>
                </a:lnTo>
                <a:lnTo>
                  <a:pt x="151594" y="1914533"/>
                </a:lnTo>
                <a:lnTo>
                  <a:pt x="144903" y="1957765"/>
                </a:lnTo>
                <a:lnTo>
                  <a:pt x="137276" y="2000207"/>
                </a:lnTo>
                <a:lnTo>
                  <a:pt x="124433" y="2046297"/>
                </a:lnTo>
                <a:lnTo>
                  <a:pt x="113925" y="2093467"/>
                </a:lnTo>
                <a:lnTo>
                  <a:pt x="104109" y="2140957"/>
                </a:lnTo>
                <a:lnTo>
                  <a:pt x="91675" y="2188542"/>
                </a:lnTo>
                <a:lnTo>
                  <a:pt x="81581" y="2221341"/>
                </a:lnTo>
                <a:lnTo>
                  <a:pt x="73567" y="2257085"/>
                </a:lnTo>
                <a:lnTo>
                  <a:pt x="66478" y="2291316"/>
                </a:lnTo>
                <a:lnTo>
                  <a:pt x="59799" y="2325226"/>
                </a:lnTo>
                <a:lnTo>
                  <a:pt x="53303" y="2361465"/>
                </a:lnTo>
                <a:lnTo>
                  <a:pt x="44066" y="2395915"/>
                </a:lnTo>
                <a:lnTo>
                  <a:pt x="33963" y="2428865"/>
                </a:lnTo>
                <a:lnTo>
                  <a:pt x="25945" y="2461148"/>
                </a:lnTo>
                <a:lnTo>
                  <a:pt x="21676" y="2495958"/>
                </a:lnTo>
                <a:lnTo>
                  <a:pt x="18721" y="2531537"/>
                </a:lnTo>
                <a:lnTo>
                  <a:pt x="13879" y="2564988"/>
                </a:lnTo>
                <a:lnTo>
                  <a:pt x="8200" y="2597495"/>
                </a:lnTo>
                <a:lnTo>
                  <a:pt x="3206" y="2629581"/>
                </a:lnTo>
                <a:lnTo>
                  <a:pt x="987" y="2661480"/>
                </a:lnTo>
                <a:lnTo>
                  <a:pt x="0" y="2693297"/>
                </a:lnTo>
                <a:lnTo>
                  <a:pt x="2267" y="2738137"/>
                </a:lnTo>
                <a:lnTo>
                  <a:pt x="6819" y="2781056"/>
                </a:lnTo>
                <a:lnTo>
                  <a:pt x="10990" y="2824465"/>
                </a:lnTo>
                <a:lnTo>
                  <a:pt x="21751" y="2861316"/>
                </a:lnTo>
                <a:lnTo>
                  <a:pt x="39294" y="2902212"/>
                </a:lnTo>
                <a:lnTo>
                  <a:pt x="67101" y="2940864"/>
                </a:lnTo>
                <a:lnTo>
                  <a:pt x="89647" y="2968476"/>
                </a:lnTo>
                <a:lnTo>
                  <a:pt x="131297" y="2997305"/>
                </a:lnTo>
                <a:lnTo>
                  <a:pt x="163583" y="3014128"/>
                </a:lnTo>
                <a:lnTo>
                  <a:pt x="199961" y="3025815"/>
                </a:lnTo>
                <a:lnTo>
                  <a:pt x="240373" y="3035980"/>
                </a:lnTo>
                <a:lnTo>
                  <a:pt x="283039" y="3045695"/>
                </a:lnTo>
                <a:lnTo>
                  <a:pt x="322491" y="3052454"/>
                </a:lnTo>
                <a:lnTo>
                  <a:pt x="360993" y="3054457"/>
                </a:lnTo>
                <a:lnTo>
                  <a:pt x="402033" y="3055050"/>
                </a:lnTo>
                <a:lnTo>
                  <a:pt x="433301" y="3054131"/>
                </a:lnTo>
                <a:lnTo>
                  <a:pt x="468365" y="3050194"/>
                </a:lnTo>
                <a:lnTo>
                  <a:pt x="502293" y="3042095"/>
                </a:lnTo>
                <a:lnTo>
                  <a:pt x="570711" y="3017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71"/>
          <p:cNvGrpSpPr/>
          <p:nvPr/>
        </p:nvGrpSpPr>
        <p:grpSpPr>
          <a:xfrm>
            <a:off x="3143871" y="144199"/>
            <a:ext cx="1009030" cy="393207"/>
            <a:chOff x="3143871" y="144199"/>
            <a:chExt cx="1009030" cy="393207"/>
          </a:xfrm>
        </p:grpSpPr>
        <p:sp>
          <p:nvSpPr>
            <p:cNvPr id="19" name="SMARTInkShape-429"/>
            <p:cNvSpPr/>
            <p:nvPr>
              <p:custDataLst>
                <p:tags r:id="rId166"/>
              </p:custDataLst>
            </p:nvPr>
          </p:nvSpPr>
          <p:spPr>
            <a:xfrm>
              <a:off x="3143871" y="144199"/>
              <a:ext cx="170830" cy="393207"/>
            </a:xfrm>
            <a:custGeom>
              <a:avLst/>
              <a:gdLst/>
              <a:ahLst/>
              <a:cxnLst/>
              <a:rect l="0" t="0" r="0" b="0"/>
              <a:pathLst>
                <a:path w="170830" h="393207">
                  <a:moveTo>
                    <a:pt x="85104" y="8201"/>
                  </a:moveTo>
                  <a:lnTo>
                    <a:pt x="85104" y="8201"/>
                  </a:lnTo>
                  <a:lnTo>
                    <a:pt x="85104" y="0"/>
                  </a:lnTo>
                  <a:lnTo>
                    <a:pt x="90160" y="4125"/>
                  </a:lnTo>
                  <a:lnTo>
                    <a:pt x="92643" y="12034"/>
                  </a:lnTo>
                  <a:lnTo>
                    <a:pt x="94237" y="49528"/>
                  </a:lnTo>
                  <a:lnTo>
                    <a:pt x="94513" y="87591"/>
                  </a:lnTo>
                  <a:lnTo>
                    <a:pt x="87002" y="130775"/>
                  </a:lnTo>
                  <a:lnTo>
                    <a:pt x="78149" y="169879"/>
                  </a:lnTo>
                  <a:lnTo>
                    <a:pt x="73546" y="191183"/>
                  </a:lnTo>
                  <a:lnTo>
                    <a:pt x="56279" y="230810"/>
                  </a:lnTo>
                  <a:lnTo>
                    <a:pt x="40370" y="276540"/>
                  </a:lnTo>
                  <a:lnTo>
                    <a:pt x="17707" y="320968"/>
                  </a:lnTo>
                  <a:lnTo>
                    <a:pt x="2524" y="364301"/>
                  </a:lnTo>
                  <a:lnTo>
                    <a:pt x="0" y="381695"/>
                  </a:lnTo>
                  <a:lnTo>
                    <a:pt x="1910" y="385256"/>
                  </a:lnTo>
                  <a:lnTo>
                    <a:pt x="9676" y="392034"/>
                  </a:lnTo>
                  <a:lnTo>
                    <a:pt x="14710" y="393206"/>
                  </a:lnTo>
                  <a:lnTo>
                    <a:pt x="32967" y="389800"/>
                  </a:lnTo>
                  <a:lnTo>
                    <a:pt x="79844" y="377539"/>
                  </a:lnTo>
                  <a:lnTo>
                    <a:pt x="122742" y="360438"/>
                  </a:lnTo>
                  <a:lnTo>
                    <a:pt x="170829" y="3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30"/>
            <p:cNvSpPr/>
            <p:nvPr>
              <p:custDataLst>
                <p:tags r:id="rId167"/>
              </p:custDataLst>
            </p:nvPr>
          </p:nvSpPr>
          <p:spPr>
            <a:xfrm>
              <a:off x="3400425" y="385037"/>
              <a:ext cx="9492" cy="91214"/>
            </a:xfrm>
            <a:custGeom>
              <a:avLst/>
              <a:gdLst/>
              <a:ahLst/>
              <a:cxnLst/>
              <a:rect l="0" t="0" r="0" b="0"/>
              <a:pathLst>
                <a:path w="9492" h="91214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8642" y="4450"/>
                  </a:lnTo>
                  <a:lnTo>
                    <a:pt x="9491" y="46110"/>
                  </a:lnTo>
                  <a:lnTo>
                    <a:pt x="0" y="9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31"/>
            <p:cNvSpPr/>
            <p:nvPr>
              <p:custDataLst>
                <p:tags r:id="rId168"/>
              </p:custDataLst>
            </p:nvPr>
          </p:nvSpPr>
          <p:spPr>
            <a:xfrm>
              <a:off x="3400425" y="250151"/>
              <a:ext cx="1" cy="35600"/>
            </a:xfrm>
            <a:custGeom>
              <a:avLst/>
              <a:gdLst/>
              <a:ahLst/>
              <a:cxnLst/>
              <a:rect l="0" t="0" r="0" b="0"/>
              <a:pathLst>
                <a:path w="1" h="35600">
                  <a:moveTo>
                    <a:pt x="0" y="35599"/>
                  </a:moveTo>
                  <a:lnTo>
                    <a:pt x="0" y="35599"/>
                  </a:lnTo>
                  <a:lnTo>
                    <a:pt x="0" y="0"/>
                  </a:lnTo>
                  <a:lnTo>
                    <a:pt x="0" y="7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32"/>
            <p:cNvSpPr/>
            <p:nvPr>
              <p:custDataLst>
                <p:tags r:id="rId169"/>
              </p:custDataLst>
            </p:nvPr>
          </p:nvSpPr>
          <p:spPr>
            <a:xfrm>
              <a:off x="3476625" y="340830"/>
              <a:ext cx="142876" cy="142501"/>
            </a:xfrm>
            <a:custGeom>
              <a:avLst/>
              <a:gdLst/>
              <a:ahLst/>
              <a:cxnLst/>
              <a:rect l="0" t="0" r="0" b="0"/>
              <a:pathLst>
                <a:path w="142876" h="142501">
                  <a:moveTo>
                    <a:pt x="0" y="30645"/>
                  </a:moveTo>
                  <a:lnTo>
                    <a:pt x="0" y="30645"/>
                  </a:lnTo>
                  <a:lnTo>
                    <a:pt x="0" y="21512"/>
                  </a:lnTo>
                  <a:lnTo>
                    <a:pt x="6546" y="35348"/>
                  </a:lnTo>
                  <a:lnTo>
                    <a:pt x="16890" y="77024"/>
                  </a:lnTo>
                  <a:lnTo>
                    <a:pt x="18924" y="122647"/>
                  </a:lnTo>
                  <a:lnTo>
                    <a:pt x="16171" y="132565"/>
                  </a:lnTo>
                  <a:lnTo>
                    <a:pt x="10838" y="142500"/>
                  </a:lnTo>
                  <a:lnTo>
                    <a:pt x="9342" y="141198"/>
                  </a:lnTo>
                  <a:lnTo>
                    <a:pt x="4857" y="134108"/>
                  </a:lnTo>
                  <a:lnTo>
                    <a:pt x="4981" y="118256"/>
                  </a:lnTo>
                  <a:lnTo>
                    <a:pt x="8628" y="78643"/>
                  </a:lnTo>
                  <a:lnTo>
                    <a:pt x="19372" y="49805"/>
                  </a:lnTo>
                  <a:lnTo>
                    <a:pt x="40546" y="19985"/>
                  </a:lnTo>
                  <a:lnTo>
                    <a:pt x="52946" y="8974"/>
                  </a:lnTo>
                  <a:lnTo>
                    <a:pt x="69040" y="552"/>
                  </a:lnTo>
                  <a:lnTo>
                    <a:pt x="76718" y="0"/>
                  </a:lnTo>
                  <a:lnTo>
                    <a:pt x="90894" y="5031"/>
                  </a:lnTo>
                  <a:lnTo>
                    <a:pt x="130072" y="37534"/>
                  </a:lnTo>
                  <a:lnTo>
                    <a:pt x="137185" y="55579"/>
                  </a:lnTo>
                  <a:lnTo>
                    <a:pt x="141751" y="96601"/>
                  </a:lnTo>
                  <a:lnTo>
                    <a:pt x="142875" y="135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33"/>
            <p:cNvSpPr/>
            <p:nvPr>
              <p:custDataLst>
                <p:tags r:id="rId170"/>
              </p:custDataLst>
            </p:nvPr>
          </p:nvSpPr>
          <p:spPr>
            <a:xfrm>
              <a:off x="3678577" y="311221"/>
              <a:ext cx="112374" cy="173413"/>
            </a:xfrm>
            <a:custGeom>
              <a:avLst/>
              <a:gdLst/>
              <a:ahLst/>
              <a:cxnLst/>
              <a:rect l="0" t="0" r="0" b="0"/>
              <a:pathLst>
                <a:path w="112374" h="173413">
                  <a:moveTo>
                    <a:pt x="26648" y="60254"/>
                  </a:moveTo>
                  <a:lnTo>
                    <a:pt x="26648" y="60254"/>
                  </a:lnTo>
                  <a:lnTo>
                    <a:pt x="21591" y="65311"/>
                  </a:lnTo>
                  <a:lnTo>
                    <a:pt x="21160" y="67858"/>
                  </a:lnTo>
                  <a:lnTo>
                    <a:pt x="21931" y="70615"/>
                  </a:lnTo>
                  <a:lnTo>
                    <a:pt x="23504" y="73511"/>
                  </a:lnTo>
                  <a:lnTo>
                    <a:pt x="25610" y="75442"/>
                  </a:lnTo>
                  <a:lnTo>
                    <a:pt x="30773" y="77588"/>
                  </a:lnTo>
                  <a:lnTo>
                    <a:pt x="39629" y="78796"/>
                  </a:lnTo>
                  <a:lnTo>
                    <a:pt x="54013" y="74097"/>
                  </a:lnTo>
                  <a:lnTo>
                    <a:pt x="71680" y="60945"/>
                  </a:lnTo>
                  <a:lnTo>
                    <a:pt x="78412" y="52447"/>
                  </a:lnTo>
                  <a:lnTo>
                    <a:pt x="89635" y="27476"/>
                  </a:lnTo>
                  <a:lnTo>
                    <a:pt x="91684" y="15347"/>
                  </a:lnTo>
                  <a:lnTo>
                    <a:pt x="90114" y="10208"/>
                  </a:lnTo>
                  <a:lnTo>
                    <a:pt x="82724" y="1675"/>
                  </a:lnTo>
                  <a:lnTo>
                    <a:pt x="78849" y="35"/>
                  </a:lnTo>
                  <a:lnTo>
                    <a:pt x="75207" y="0"/>
                  </a:lnTo>
                  <a:lnTo>
                    <a:pt x="71721" y="1034"/>
                  </a:lnTo>
                  <a:lnTo>
                    <a:pt x="25205" y="42774"/>
                  </a:lnTo>
                  <a:lnTo>
                    <a:pt x="11115" y="65425"/>
                  </a:lnTo>
                  <a:lnTo>
                    <a:pt x="0" y="98447"/>
                  </a:lnTo>
                  <a:lnTo>
                    <a:pt x="3700" y="120254"/>
                  </a:lnTo>
                  <a:lnTo>
                    <a:pt x="16556" y="141767"/>
                  </a:lnTo>
                  <a:lnTo>
                    <a:pt x="38805" y="165882"/>
                  </a:lnTo>
                  <a:lnTo>
                    <a:pt x="47221" y="170700"/>
                  </a:lnTo>
                  <a:lnTo>
                    <a:pt x="68022" y="173412"/>
                  </a:lnTo>
                  <a:lnTo>
                    <a:pt x="112373" y="165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34"/>
            <p:cNvSpPr/>
            <p:nvPr>
              <p:custDataLst>
                <p:tags r:id="rId171"/>
              </p:custDataLst>
            </p:nvPr>
          </p:nvSpPr>
          <p:spPr>
            <a:xfrm>
              <a:off x="3843170" y="319578"/>
              <a:ext cx="119231" cy="143260"/>
            </a:xfrm>
            <a:custGeom>
              <a:avLst/>
              <a:gdLst/>
              <a:ahLst/>
              <a:cxnLst/>
              <a:rect l="0" t="0" r="0" b="0"/>
              <a:pathLst>
                <a:path w="119231" h="143260">
                  <a:moveTo>
                    <a:pt x="100180" y="23322"/>
                  </a:moveTo>
                  <a:lnTo>
                    <a:pt x="100180" y="23322"/>
                  </a:lnTo>
                  <a:lnTo>
                    <a:pt x="100180" y="13209"/>
                  </a:lnTo>
                  <a:lnTo>
                    <a:pt x="98063" y="10230"/>
                  </a:lnTo>
                  <a:lnTo>
                    <a:pt x="94536" y="8244"/>
                  </a:lnTo>
                  <a:lnTo>
                    <a:pt x="73665" y="0"/>
                  </a:lnTo>
                  <a:lnTo>
                    <a:pt x="67687" y="366"/>
                  </a:lnTo>
                  <a:lnTo>
                    <a:pt x="31526" y="21723"/>
                  </a:lnTo>
                  <a:lnTo>
                    <a:pt x="19219" y="36370"/>
                  </a:lnTo>
                  <a:lnTo>
                    <a:pt x="11281" y="52404"/>
                  </a:lnTo>
                  <a:lnTo>
                    <a:pt x="0" y="99484"/>
                  </a:lnTo>
                  <a:lnTo>
                    <a:pt x="4058" y="120795"/>
                  </a:lnTo>
                  <a:lnTo>
                    <a:pt x="9128" y="134024"/>
                  </a:lnTo>
                  <a:lnTo>
                    <a:pt x="14910" y="141315"/>
                  </a:lnTo>
                  <a:lnTo>
                    <a:pt x="17933" y="143259"/>
                  </a:lnTo>
                  <a:lnTo>
                    <a:pt x="23124" y="142438"/>
                  </a:lnTo>
                  <a:lnTo>
                    <a:pt x="37358" y="135882"/>
                  </a:lnTo>
                  <a:lnTo>
                    <a:pt x="48623" y="125913"/>
                  </a:lnTo>
                  <a:lnTo>
                    <a:pt x="69535" y="92153"/>
                  </a:lnTo>
                  <a:lnTo>
                    <a:pt x="85169" y="49438"/>
                  </a:lnTo>
                  <a:lnTo>
                    <a:pt x="98976" y="19688"/>
                  </a:lnTo>
                  <a:lnTo>
                    <a:pt x="99377" y="19841"/>
                  </a:lnTo>
                  <a:lnTo>
                    <a:pt x="106694" y="63284"/>
                  </a:lnTo>
                  <a:lnTo>
                    <a:pt x="109871" y="88432"/>
                  </a:lnTo>
                  <a:lnTo>
                    <a:pt x="119230" y="10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35"/>
            <p:cNvSpPr/>
            <p:nvPr>
              <p:custDataLst>
                <p:tags r:id="rId172"/>
              </p:custDataLst>
            </p:nvPr>
          </p:nvSpPr>
          <p:spPr>
            <a:xfrm>
              <a:off x="4019550" y="266700"/>
              <a:ext cx="133351" cy="221189"/>
            </a:xfrm>
            <a:custGeom>
              <a:avLst/>
              <a:gdLst/>
              <a:ahLst/>
              <a:cxnLst/>
              <a:rect l="0" t="0" r="0" b="0"/>
              <a:pathLst>
                <a:path w="133351" h="221189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0" y="53074"/>
                  </a:lnTo>
                  <a:lnTo>
                    <a:pt x="2822" y="58161"/>
                  </a:lnTo>
                  <a:lnTo>
                    <a:pt x="13257" y="75106"/>
                  </a:lnTo>
                  <a:lnTo>
                    <a:pt x="22390" y="97748"/>
                  </a:lnTo>
                  <a:lnTo>
                    <a:pt x="26743" y="134678"/>
                  </a:lnTo>
                  <a:lnTo>
                    <a:pt x="27155" y="179356"/>
                  </a:lnTo>
                  <a:lnTo>
                    <a:pt x="20863" y="206954"/>
                  </a:lnTo>
                  <a:lnTo>
                    <a:pt x="15270" y="218274"/>
                  </a:lnTo>
                  <a:lnTo>
                    <a:pt x="13355" y="220658"/>
                  </a:lnTo>
                  <a:lnTo>
                    <a:pt x="12078" y="221188"/>
                  </a:lnTo>
                  <a:lnTo>
                    <a:pt x="11227" y="220484"/>
                  </a:lnTo>
                  <a:lnTo>
                    <a:pt x="17465" y="182390"/>
                  </a:lnTo>
                  <a:lnTo>
                    <a:pt x="28889" y="135825"/>
                  </a:lnTo>
                  <a:lnTo>
                    <a:pt x="41337" y="100795"/>
                  </a:lnTo>
                  <a:lnTo>
                    <a:pt x="73588" y="6053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2"/>
          <p:cNvGrpSpPr/>
          <p:nvPr/>
        </p:nvGrpSpPr>
        <p:grpSpPr>
          <a:xfrm>
            <a:off x="3057525" y="178024"/>
            <a:ext cx="2913390" cy="555402"/>
            <a:chOff x="3057525" y="178024"/>
            <a:chExt cx="2913390" cy="555402"/>
          </a:xfrm>
        </p:grpSpPr>
        <p:sp>
          <p:nvSpPr>
            <p:cNvPr id="27" name="SMARTInkShape-436"/>
            <p:cNvSpPr/>
            <p:nvPr>
              <p:custDataLst>
                <p:tags r:id="rId156"/>
              </p:custDataLst>
            </p:nvPr>
          </p:nvSpPr>
          <p:spPr>
            <a:xfrm>
              <a:off x="4543425" y="295275"/>
              <a:ext cx="161926" cy="193916"/>
            </a:xfrm>
            <a:custGeom>
              <a:avLst/>
              <a:gdLst/>
              <a:ahLst/>
              <a:cxnLst/>
              <a:rect l="0" t="0" r="0" b="0"/>
              <a:pathLst>
                <a:path w="161926" h="19391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7" y="20374"/>
                  </a:lnTo>
                  <a:lnTo>
                    <a:pt x="18314" y="24499"/>
                  </a:lnTo>
                  <a:lnTo>
                    <a:pt x="30592" y="32424"/>
                  </a:lnTo>
                  <a:lnTo>
                    <a:pt x="63607" y="74474"/>
                  </a:lnTo>
                  <a:lnTo>
                    <a:pt x="78231" y="102735"/>
                  </a:lnTo>
                  <a:lnTo>
                    <a:pt x="84244" y="135142"/>
                  </a:lnTo>
                  <a:lnTo>
                    <a:pt x="82464" y="162456"/>
                  </a:lnTo>
                  <a:lnTo>
                    <a:pt x="77438" y="184960"/>
                  </a:lnTo>
                  <a:lnTo>
                    <a:pt x="71106" y="190860"/>
                  </a:lnTo>
                  <a:lnTo>
                    <a:pt x="66454" y="193915"/>
                  </a:lnTo>
                  <a:lnTo>
                    <a:pt x="62294" y="193835"/>
                  </a:lnTo>
                  <a:lnTo>
                    <a:pt x="58463" y="191665"/>
                  </a:lnTo>
                  <a:lnTo>
                    <a:pt x="48014" y="178498"/>
                  </a:lnTo>
                  <a:lnTo>
                    <a:pt x="44709" y="172974"/>
                  </a:lnTo>
                  <a:lnTo>
                    <a:pt x="40058" y="144973"/>
                  </a:lnTo>
                  <a:lnTo>
                    <a:pt x="43736" y="119978"/>
                  </a:lnTo>
                  <a:lnTo>
                    <a:pt x="63124" y="78419"/>
                  </a:lnTo>
                  <a:lnTo>
                    <a:pt x="95449" y="33924"/>
                  </a:lnTo>
                  <a:lnTo>
                    <a:pt x="117182" y="13344"/>
                  </a:lnTo>
                  <a:lnTo>
                    <a:pt x="134631" y="593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37"/>
            <p:cNvSpPr/>
            <p:nvPr>
              <p:custDataLst>
                <p:tags r:id="rId157"/>
              </p:custDataLst>
            </p:nvPr>
          </p:nvSpPr>
          <p:spPr>
            <a:xfrm>
              <a:off x="4714875" y="320763"/>
              <a:ext cx="161926" cy="146492"/>
            </a:xfrm>
            <a:custGeom>
              <a:avLst/>
              <a:gdLst/>
              <a:ahLst/>
              <a:cxnLst/>
              <a:rect l="0" t="0" r="0" b="0"/>
              <a:pathLst>
                <a:path w="161926" h="146492">
                  <a:moveTo>
                    <a:pt x="0" y="60237"/>
                  </a:moveTo>
                  <a:lnTo>
                    <a:pt x="0" y="60237"/>
                  </a:lnTo>
                  <a:lnTo>
                    <a:pt x="0" y="68438"/>
                  </a:lnTo>
                  <a:lnTo>
                    <a:pt x="0" y="64313"/>
                  </a:lnTo>
                  <a:lnTo>
                    <a:pt x="2117" y="62954"/>
                  </a:lnTo>
                  <a:lnTo>
                    <a:pt x="25948" y="58359"/>
                  </a:lnTo>
                  <a:lnTo>
                    <a:pt x="54465" y="33754"/>
                  </a:lnTo>
                  <a:lnTo>
                    <a:pt x="61249" y="21655"/>
                  </a:lnTo>
                  <a:lnTo>
                    <a:pt x="63057" y="15466"/>
                  </a:lnTo>
                  <a:lnTo>
                    <a:pt x="63205" y="10281"/>
                  </a:lnTo>
                  <a:lnTo>
                    <a:pt x="60547" y="1698"/>
                  </a:lnTo>
                  <a:lnTo>
                    <a:pt x="58356" y="45"/>
                  </a:lnTo>
                  <a:lnTo>
                    <a:pt x="55837" y="0"/>
                  </a:lnTo>
                  <a:lnTo>
                    <a:pt x="34078" y="7534"/>
                  </a:lnTo>
                  <a:lnTo>
                    <a:pt x="20084" y="18822"/>
                  </a:lnTo>
                  <a:lnTo>
                    <a:pt x="5951" y="37382"/>
                  </a:lnTo>
                  <a:lnTo>
                    <a:pt x="3968" y="41826"/>
                  </a:lnTo>
                  <a:lnTo>
                    <a:pt x="1176" y="68305"/>
                  </a:lnTo>
                  <a:lnTo>
                    <a:pt x="5405" y="97905"/>
                  </a:lnTo>
                  <a:lnTo>
                    <a:pt x="18417" y="121728"/>
                  </a:lnTo>
                  <a:lnTo>
                    <a:pt x="40734" y="142192"/>
                  </a:lnTo>
                  <a:lnTo>
                    <a:pt x="49381" y="145565"/>
                  </a:lnTo>
                  <a:lnTo>
                    <a:pt x="67456" y="146491"/>
                  </a:lnTo>
                  <a:lnTo>
                    <a:pt x="110417" y="139521"/>
                  </a:lnTo>
                  <a:lnTo>
                    <a:pt x="161925" y="126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8"/>
            <p:cNvSpPr/>
            <p:nvPr>
              <p:custDataLst>
                <p:tags r:id="rId158"/>
              </p:custDataLst>
            </p:nvPr>
          </p:nvSpPr>
          <p:spPr>
            <a:xfrm>
              <a:off x="4860572" y="335393"/>
              <a:ext cx="101561" cy="356215"/>
            </a:xfrm>
            <a:custGeom>
              <a:avLst/>
              <a:gdLst/>
              <a:ahLst/>
              <a:cxnLst/>
              <a:rect l="0" t="0" r="0" b="0"/>
              <a:pathLst>
                <a:path w="101561" h="356215">
                  <a:moveTo>
                    <a:pt x="82903" y="55132"/>
                  </a:moveTo>
                  <a:lnTo>
                    <a:pt x="82903" y="55132"/>
                  </a:lnTo>
                  <a:lnTo>
                    <a:pt x="89448" y="39923"/>
                  </a:lnTo>
                  <a:lnTo>
                    <a:pt x="91104" y="28617"/>
                  </a:lnTo>
                  <a:lnTo>
                    <a:pt x="89428" y="23697"/>
                  </a:lnTo>
                  <a:lnTo>
                    <a:pt x="81922" y="15408"/>
                  </a:lnTo>
                  <a:lnTo>
                    <a:pt x="65797" y="4792"/>
                  </a:lnTo>
                  <a:lnTo>
                    <a:pt x="47613" y="0"/>
                  </a:lnTo>
                  <a:lnTo>
                    <a:pt x="32294" y="4523"/>
                  </a:lnTo>
                  <a:lnTo>
                    <a:pt x="17018" y="13589"/>
                  </a:lnTo>
                  <a:lnTo>
                    <a:pt x="6701" y="24674"/>
                  </a:lnTo>
                  <a:lnTo>
                    <a:pt x="1411" y="36656"/>
                  </a:lnTo>
                  <a:lnTo>
                    <a:pt x="0" y="42815"/>
                  </a:lnTo>
                  <a:lnTo>
                    <a:pt x="1176" y="49037"/>
                  </a:lnTo>
                  <a:lnTo>
                    <a:pt x="8127" y="61595"/>
                  </a:lnTo>
                  <a:lnTo>
                    <a:pt x="23941" y="75509"/>
                  </a:lnTo>
                  <a:lnTo>
                    <a:pt x="38706" y="80063"/>
                  </a:lnTo>
                  <a:lnTo>
                    <a:pt x="53734" y="81029"/>
                  </a:lnTo>
                  <a:lnTo>
                    <a:pt x="63942" y="77931"/>
                  </a:lnTo>
                  <a:lnTo>
                    <a:pt x="79118" y="67318"/>
                  </a:lnTo>
                  <a:lnTo>
                    <a:pt x="90466" y="56946"/>
                  </a:lnTo>
                  <a:lnTo>
                    <a:pt x="91121" y="58458"/>
                  </a:lnTo>
                  <a:lnTo>
                    <a:pt x="92313" y="96394"/>
                  </a:lnTo>
                  <a:lnTo>
                    <a:pt x="92405" y="142109"/>
                  </a:lnTo>
                  <a:lnTo>
                    <a:pt x="95243" y="173683"/>
                  </a:lnTo>
                  <a:lnTo>
                    <a:pt x="100627" y="218485"/>
                  </a:lnTo>
                  <a:lnTo>
                    <a:pt x="101560" y="257814"/>
                  </a:lnTo>
                  <a:lnTo>
                    <a:pt x="100817" y="296996"/>
                  </a:lnTo>
                  <a:lnTo>
                    <a:pt x="91577" y="341111"/>
                  </a:lnTo>
                  <a:lnTo>
                    <a:pt x="88686" y="347385"/>
                  </a:lnTo>
                  <a:lnTo>
                    <a:pt x="84641" y="351567"/>
                  </a:lnTo>
                  <a:lnTo>
                    <a:pt x="74503" y="356214"/>
                  </a:lnTo>
                  <a:lnTo>
                    <a:pt x="68837" y="355337"/>
                  </a:lnTo>
                  <a:lnTo>
                    <a:pt x="56896" y="348718"/>
                  </a:lnTo>
                  <a:lnTo>
                    <a:pt x="52865" y="342931"/>
                  </a:lnTo>
                  <a:lnTo>
                    <a:pt x="48386" y="328034"/>
                  </a:lnTo>
                  <a:lnTo>
                    <a:pt x="45510" y="287113"/>
                  </a:lnTo>
                  <a:lnTo>
                    <a:pt x="44803" y="255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9"/>
            <p:cNvSpPr/>
            <p:nvPr>
              <p:custDataLst>
                <p:tags r:id="rId159"/>
              </p:custDataLst>
            </p:nvPr>
          </p:nvSpPr>
          <p:spPr>
            <a:xfrm>
              <a:off x="5048250" y="304800"/>
              <a:ext cx="85726" cy="151211"/>
            </a:xfrm>
            <a:custGeom>
              <a:avLst/>
              <a:gdLst/>
              <a:ahLst/>
              <a:cxnLst/>
              <a:rect l="0" t="0" r="0" b="0"/>
              <a:pathLst>
                <a:path w="85726" h="15121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9701" y="11466"/>
                  </a:lnTo>
                  <a:lnTo>
                    <a:pt x="14189" y="14974"/>
                  </a:lnTo>
                  <a:lnTo>
                    <a:pt x="36937" y="55320"/>
                  </a:lnTo>
                  <a:lnTo>
                    <a:pt x="44458" y="85183"/>
                  </a:lnTo>
                  <a:lnTo>
                    <a:pt x="41630" y="114139"/>
                  </a:lnTo>
                  <a:lnTo>
                    <a:pt x="34090" y="142827"/>
                  </a:lnTo>
                  <a:lnTo>
                    <a:pt x="31193" y="148135"/>
                  </a:lnTo>
                  <a:lnTo>
                    <a:pt x="28204" y="150615"/>
                  </a:lnTo>
                  <a:lnTo>
                    <a:pt x="25152" y="151210"/>
                  </a:lnTo>
                  <a:lnTo>
                    <a:pt x="22060" y="150548"/>
                  </a:lnTo>
                  <a:lnTo>
                    <a:pt x="15802" y="146991"/>
                  </a:lnTo>
                  <a:lnTo>
                    <a:pt x="14768" y="141386"/>
                  </a:lnTo>
                  <a:lnTo>
                    <a:pt x="23333" y="95263"/>
                  </a:lnTo>
                  <a:lnTo>
                    <a:pt x="42963" y="50449"/>
                  </a:lnTo>
                  <a:lnTo>
                    <a:pt x="47670" y="36180"/>
                  </a:lnTo>
                  <a:lnTo>
                    <a:pt x="62219" y="1730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40"/>
            <p:cNvSpPr/>
            <p:nvPr>
              <p:custDataLst>
                <p:tags r:id="rId160"/>
              </p:custDataLst>
            </p:nvPr>
          </p:nvSpPr>
          <p:spPr>
            <a:xfrm>
              <a:off x="5172075" y="248264"/>
              <a:ext cx="332704" cy="217343"/>
            </a:xfrm>
            <a:custGeom>
              <a:avLst/>
              <a:gdLst/>
              <a:ahLst/>
              <a:cxnLst/>
              <a:rect l="0" t="0" r="0" b="0"/>
              <a:pathLst>
                <a:path w="332704" h="217343">
                  <a:moveTo>
                    <a:pt x="0" y="85111"/>
                  </a:moveTo>
                  <a:lnTo>
                    <a:pt x="0" y="85111"/>
                  </a:lnTo>
                  <a:lnTo>
                    <a:pt x="0" y="103425"/>
                  </a:lnTo>
                  <a:lnTo>
                    <a:pt x="1058" y="105787"/>
                  </a:lnTo>
                  <a:lnTo>
                    <a:pt x="2822" y="106303"/>
                  </a:lnTo>
                  <a:lnTo>
                    <a:pt x="35648" y="91029"/>
                  </a:lnTo>
                  <a:lnTo>
                    <a:pt x="54189" y="71695"/>
                  </a:lnTo>
                  <a:lnTo>
                    <a:pt x="62975" y="55971"/>
                  </a:lnTo>
                  <a:lnTo>
                    <a:pt x="63150" y="51926"/>
                  </a:lnTo>
                  <a:lnTo>
                    <a:pt x="60522" y="44609"/>
                  </a:lnTo>
                  <a:lnTo>
                    <a:pt x="57281" y="43293"/>
                  </a:lnTo>
                  <a:lnTo>
                    <a:pt x="48036" y="44653"/>
                  </a:lnTo>
                  <a:lnTo>
                    <a:pt x="36872" y="54430"/>
                  </a:lnTo>
                  <a:lnTo>
                    <a:pt x="8305" y="93496"/>
                  </a:lnTo>
                  <a:lnTo>
                    <a:pt x="3691" y="104007"/>
                  </a:lnTo>
                  <a:lnTo>
                    <a:pt x="324" y="147552"/>
                  </a:lnTo>
                  <a:lnTo>
                    <a:pt x="5788" y="160840"/>
                  </a:lnTo>
                  <a:lnTo>
                    <a:pt x="15272" y="172743"/>
                  </a:lnTo>
                  <a:lnTo>
                    <a:pt x="26543" y="181562"/>
                  </a:lnTo>
                  <a:lnTo>
                    <a:pt x="33570" y="183278"/>
                  </a:lnTo>
                  <a:lnTo>
                    <a:pt x="66745" y="180954"/>
                  </a:lnTo>
                  <a:lnTo>
                    <a:pt x="88568" y="170424"/>
                  </a:lnTo>
                  <a:lnTo>
                    <a:pt x="115724" y="147902"/>
                  </a:lnTo>
                  <a:lnTo>
                    <a:pt x="144755" y="104961"/>
                  </a:lnTo>
                  <a:lnTo>
                    <a:pt x="158275" y="71784"/>
                  </a:lnTo>
                  <a:lnTo>
                    <a:pt x="160302" y="59433"/>
                  </a:lnTo>
                  <a:lnTo>
                    <a:pt x="159786" y="55292"/>
                  </a:lnTo>
                  <a:lnTo>
                    <a:pt x="158382" y="52532"/>
                  </a:lnTo>
                  <a:lnTo>
                    <a:pt x="153582" y="48102"/>
                  </a:lnTo>
                  <a:lnTo>
                    <a:pt x="152750" y="57447"/>
                  </a:lnTo>
                  <a:lnTo>
                    <a:pt x="165688" y="101933"/>
                  </a:lnTo>
                  <a:lnTo>
                    <a:pt x="185770" y="145848"/>
                  </a:lnTo>
                  <a:lnTo>
                    <a:pt x="195365" y="175542"/>
                  </a:lnTo>
                  <a:lnTo>
                    <a:pt x="193368" y="191977"/>
                  </a:lnTo>
                  <a:lnTo>
                    <a:pt x="190295" y="197630"/>
                  </a:lnTo>
                  <a:lnTo>
                    <a:pt x="186130" y="201399"/>
                  </a:lnTo>
                  <a:lnTo>
                    <a:pt x="172977" y="206703"/>
                  </a:lnTo>
                  <a:lnTo>
                    <a:pt x="169293" y="207447"/>
                  </a:lnTo>
                  <a:lnTo>
                    <a:pt x="165779" y="206885"/>
                  </a:lnTo>
                  <a:lnTo>
                    <a:pt x="159052" y="203438"/>
                  </a:lnTo>
                  <a:lnTo>
                    <a:pt x="157893" y="199979"/>
                  </a:lnTo>
                  <a:lnTo>
                    <a:pt x="161318" y="183940"/>
                  </a:lnTo>
                  <a:lnTo>
                    <a:pt x="171153" y="159549"/>
                  </a:lnTo>
                  <a:lnTo>
                    <a:pt x="211240" y="112433"/>
                  </a:lnTo>
                  <a:lnTo>
                    <a:pt x="257244" y="74219"/>
                  </a:lnTo>
                  <a:lnTo>
                    <a:pt x="292385" y="32061"/>
                  </a:lnTo>
                  <a:lnTo>
                    <a:pt x="321811" y="1457"/>
                  </a:lnTo>
                  <a:lnTo>
                    <a:pt x="320373" y="766"/>
                  </a:lnTo>
                  <a:lnTo>
                    <a:pt x="313133" y="0"/>
                  </a:lnTo>
                  <a:lnTo>
                    <a:pt x="305682" y="2481"/>
                  </a:lnTo>
                  <a:lnTo>
                    <a:pt x="287218" y="17754"/>
                  </a:lnTo>
                  <a:lnTo>
                    <a:pt x="281110" y="31891"/>
                  </a:lnTo>
                  <a:lnTo>
                    <a:pt x="279454" y="48758"/>
                  </a:lnTo>
                  <a:lnTo>
                    <a:pt x="289769" y="94866"/>
                  </a:lnTo>
                  <a:lnTo>
                    <a:pt x="302850" y="131723"/>
                  </a:lnTo>
                  <a:lnTo>
                    <a:pt x="328273" y="173643"/>
                  </a:lnTo>
                  <a:lnTo>
                    <a:pt x="332703" y="205713"/>
                  </a:lnTo>
                  <a:lnTo>
                    <a:pt x="329752" y="209962"/>
                  </a:lnTo>
                  <a:lnTo>
                    <a:pt x="324610" y="212795"/>
                  </a:lnTo>
                  <a:lnTo>
                    <a:pt x="303656" y="217342"/>
                  </a:lnTo>
                  <a:lnTo>
                    <a:pt x="299805" y="215598"/>
                  </a:lnTo>
                  <a:lnTo>
                    <a:pt x="285750" y="199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41"/>
            <p:cNvSpPr/>
            <p:nvPr>
              <p:custDataLst>
                <p:tags r:id="rId161"/>
              </p:custDataLst>
            </p:nvPr>
          </p:nvSpPr>
          <p:spPr>
            <a:xfrm>
              <a:off x="5572125" y="31432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7517" y="40098"/>
                  </a:lnTo>
                  <a:lnTo>
                    <a:pt x="15318" y="8093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42"/>
            <p:cNvSpPr/>
            <p:nvPr>
              <p:custDataLst>
                <p:tags r:id="rId162"/>
              </p:custDataLst>
            </p:nvPr>
          </p:nvSpPr>
          <p:spPr>
            <a:xfrm>
              <a:off x="5638800" y="178024"/>
              <a:ext cx="9526" cy="31527"/>
            </a:xfrm>
            <a:custGeom>
              <a:avLst/>
              <a:gdLst/>
              <a:ahLst/>
              <a:cxnLst/>
              <a:rect l="0" t="0" r="0" b="0"/>
              <a:pathLst>
                <a:path w="9526" h="31527">
                  <a:moveTo>
                    <a:pt x="0" y="31526"/>
                  </a:moveTo>
                  <a:lnTo>
                    <a:pt x="0" y="31526"/>
                  </a:lnTo>
                  <a:lnTo>
                    <a:pt x="8642" y="111"/>
                  </a:lnTo>
                  <a:lnTo>
                    <a:pt x="8937" y="0"/>
                  </a:lnTo>
                  <a:lnTo>
                    <a:pt x="9525" y="12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43"/>
            <p:cNvSpPr/>
            <p:nvPr>
              <p:custDataLst>
                <p:tags r:id="rId163"/>
              </p:custDataLst>
            </p:nvPr>
          </p:nvSpPr>
          <p:spPr>
            <a:xfrm>
              <a:off x="5668242" y="285750"/>
              <a:ext cx="112947" cy="164298"/>
            </a:xfrm>
            <a:custGeom>
              <a:avLst/>
              <a:gdLst/>
              <a:ahLst/>
              <a:cxnLst/>
              <a:rect l="0" t="0" r="0" b="0"/>
              <a:pathLst>
                <a:path w="112947" h="164298">
                  <a:moveTo>
                    <a:pt x="65808" y="19050"/>
                  </a:moveTo>
                  <a:lnTo>
                    <a:pt x="65808" y="19050"/>
                  </a:lnTo>
                  <a:lnTo>
                    <a:pt x="51619" y="19050"/>
                  </a:lnTo>
                  <a:lnTo>
                    <a:pt x="46096" y="21872"/>
                  </a:lnTo>
                  <a:lnTo>
                    <a:pt x="28871" y="37364"/>
                  </a:lnTo>
                  <a:lnTo>
                    <a:pt x="22933" y="45887"/>
                  </a:lnTo>
                  <a:lnTo>
                    <a:pt x="3522" y="90067"/>
                  </a:lnTo>
                  <a:lnTo>
                    <a:pt x="0" y="132326"/>
                  </a:lnTo>
                  <a:lnTo>
                    <a:pt x="1827" y="140076"/>
                  </a:lnTo>
                  <a:lnTo>
                    <a:pt x="9503" y="151509"/>
                  </a:lnTo>
                  <a:lnTo>
                    <a:pt x="25724" y="163895"/>
                  </a:lnTo>
                  <a:lnTo>
                    <a:pt x="31677" y="164297"/>
                  </a:lnTo>
                  <a:lnTo>
                    <a:pt x="43935" y="159099"/>
                  </a:lnTo>
                  <a:lnTo>
                    <a:pt x="73513" y="134674"/>
                  </a:lnTo>
                  <a:lnTo>
                    <a:pt x="95709" y="97667"/>
                  </a:lnTo>
                  <a:lnTo>
                    <a:pt x="107885" y="50949"/>
                  </a:lnTo>
                  <a:lnTo>
                    <a:pt x="112946" y="17282"/>
                  </a:lnTo>
                  <a:lnTo>
                    <a:pt x="10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44"/>
            <p:cNvSpPr/>
            <p:nvPr>
              <p:custDataLst>
                <p:tags r:id="rId164"/>
              </p:custDataLst>
            </p:nvPr>
          </p:nvSpPr>
          <p:spPr>
            <a:xfrm>
              <a:off x="5829426" y="295275"/>
              <a:ext cx="141489" cy="152401"/>
            </a:xfrm>
            <a:custGeom>
              <a:avLst/>
              <a:gdLst/>
              <a:ahLst/>
              <a:cxnLst/>
              <a:rect l="0" t="0" r="0" b="0"/>
              <a:pathLst>
                <a:path w="141489" h="152401">
                  <a:moveTo>
                    <a:pt x="9399" y="0"/>
                  </a:moveTo>
                  <a:lnTo>
                    <a:pt x="9399" y="0"/>
                  </a:lnTo>
                  <a:lnTo>
                    <a:pt x="17600" y="8201"/>
                  </a:lnTo>
                  <a:lnTo>
                    <a:pt x="18531" y="19246"/>
                  </a:lnTo>
                  <a:lnTo>
                    <a:pt x="11333" y="61252"/>
                  </a:lnTo>
                  <a:lnTo>
                    <a:pt x="4725" y="103704"/>
                  </a:lnTo>
                  <a:lnTo>
                    <a:pt x="158" y="128135"/>
                  </a:lnTo>
                  <a:lnTo>
                    <a:pt x="0" y="126446"/>
                  </a:lnTo>
                  <a:lnTo>
                    <a:pt x="23733" y="85977"/>
                  </a:lnTo>
                  <a:lnTo>
                    <a:pt x="50644" y="47675"/>
                  </a:lnTo>
                  <a:lnTo>
                    <a:pt x="76107" y="19648"/>
                  </a:lnTo>
                  <a:lnTo>
                    <a:pt x="97956" y="7468"/>
                  </a:lnTo>
                  <a:lnTo>
                    <a:pt x="104421" y="6037"/>
                  </a:lnTo>
                  <a:lnTo>
                    <a:pt x="114425" y="7269"/>
                  </a:lnTo>
                  <a:lnTo>
                    <a:pt x="131064" y="18970"/>
                  </a:lnTo>
                  <a:lnTo>
                    <a:pt x="137556" y="29950"/>
                  </a:lnTo>
                  <a:lnTo>
                    <a:pt x="141211" y="50855"/>
                  </a:lnTo>
                  <a:lnTo>
                    <a:pt x="141488" y="95675"/>
                  </a:lnTo>
                  <a:lnTo>
                    <a:pt x="135085" y="121834"/>
                  </a:lnTo>
                  <a:lnTo>
                    <a:pt x="11417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45"/>
            <p:cNvSpPr/>
            <p:nvPr>
              <p:custDataLst>
                <p:tags r:id="rId165"/>
              </p:custDataLst>
            </p:nvPr>
          </p:nvSpPr>
          <p:spPr>
            <a:xfrm>
              <a:off x="3057525" y="647700"/>
              <a:ext cx="2781301" cy="85726"/>
            </a:xfrm>
            <a:custGeom>
              <a:avLst/>
              <a:gdLst/>
              <a:ahLst/>
              <a:cxnLst/>
              <a:rect l="0" t="0" r="0" b="0"/>
              <a:pathLst>
                <a:path w="2781301" h="85726">
                  <a:moveTo>
                    <a:pt x="0" y="0"/>
                  </a:moveTo>
                  <a:lnTo>
                    <a:pt x="0" y="0"/>
                  </a:lnTo>
                  <a:lnTo>
                    <a:pt x="14150" y="13092"/>
                  </a:lnTo>
                  <a:lnTo>
                    <a:pt x="58721" y="29062"/>
                  </a:lnTo>
                  <a:lnTo>
                    <a:pt x="97479" y="38244"/>
                  </a:lnTo>
                  <a:lnTo>
                    <a:pt x="133283" y="43456"/>
                  </a:lnTo>
                  <a:lnTo>
                    <a:pt x="166834" y="45772"/>
                  </a:lnTo>
                  <a:lnTo>
                    <a:pt x="199384" y="46802"/>
                  </a:lnTo>
                  <a:lnTo>
                    <a:pt x="233607" y="47259"/>
                  </a:lnTo>
                  <a:lnTo>
                    <a:pt x="273512" y="47462"/>
                  </a:lnTo>
                  <a:lnTo>
                    <a:pt x="315941" y="50375"/>
                  </a:lnTo>
                  <a:lnTo>
                    <a:pt x="360552" y="54139"/>
                  </a:lnTo>
                  <a:lnTo>
                    <a:pt x="384301" y="55143"/>
                  </a:lnTo>
                  <a:lnTo>
                    <a:pt x="408601" y="55812"/>
                  </a:lnTo>
                  <a:lnTo>
                    <a:pt x="434325" y="56258"/>
                  </a:lnTo>
                  <a:lnTo>
                    <a:pt x="461000" y="56555"/>
                  </a:lnTo>
                  <a:lnTo>
                    <a:pt x="488309" y="56753"/>
                  </a:lnTo>
                  <a:lnTo>
                    <a:pt x="516039" y="56886"/>
                  </a:lnTo>
                  <a:lnTo>
                    <a:pt x="544051" y="56974"/>
                  </a:lnTo>
                  <a:lnTo>
                    <a:pt x="572251" y="57033"/>
                  </a:lnTo>
                  <a:lnTo>
                    <a:pt x="601634" y="57072"/>
                  </a:lnTo>
                  <a:lnTo>
                    <a:pt x="631806" y="57098"/>
                  </a:lnTo>
                  <a:lnTo>
                    <a:pt x="662504" y="57115"/>
                  </a:lnTo>
                  <a:lnTo>
                    <a:pt x="694611" y="57127"/>
                  </a:lnTo>
                  <a:lnTo>
                    <a:pt x="727658" y="57134"/>
                  </a:lnTo>
                  <a:lnTo>
                    <a:pt x="761330" y="57140"/>
                  </a:lnTo>
                  <a:lnTo>
                    <a:pt x="795420" y="57143"/>
                  </a:lnTo>
                  <a:lnTo>
                    <a:pt x="829788" y="57145"/>
                  </a:lnTo>
                  <a:lnTo>
                    <a:pt x="864342" y="57147"/>
                  </a:lnTo>
                  <a:lnTo>
                    <a:pt x="900078" y="57148"/>
                  </a:lnTo>
                  <a:lnTo>
                    <a:pt x="936602" y="57149"/>
                  </a:lnTo>
                  <a:lnTo>
                    <a:pt x="973652" y="57149"/>
                  </a:lnTo>
                  <a:lnTo>
                    <a:pt x="1011051" y="57149"/>
                  </a:lnTo>
                  <a:lnTo>
                    <a:pt x="1048684" y="57149"/>
                  </a:lnTo>
                  <a:lnTo>
                    <a:pt x="1086473" y="57150"/>
                  </a:lnTo>
                  <a:lnTo>
                    <a:pt x="1124365" y="57150"/>
                  </a:lnTo>
                  <a:lnTo>
                    <a:pt x="1162327" y="57150"/>
                  </a:lnTo>
                  <a:lnTo>
                    <a:pt x="1200334" y="57150"/>
                  </a:lnTo>
                  <a:lnTo>
                    <a:pt x="1238373" y="57150"/>
                  </a:lnTo>
                  <a:lnTo>
                    <a:pt x="1276432" y="57150"/>
                  </a:lnTo>
                  <a:lnTo>
                    <a:pt x="1314505" y="57150"/>
                  </a:lnTo>
                  <a:lnTo>
                    <a:pt x="1353645" y="58208"/>
                  </a:lnTo>
                  <a:lnTo>
                    <a:pt x="1393497" y="59972"/>
                  </a:lnTo>
                  <a:lnTo>
                    <a:pt x="1433823" y="62206"/>
                  </a:lnTo>
                  <a:lnTo>
                    <a:pt x="1473407" y="63696"/>
                  </a:lnTo>
                  <a:lnTo>
                    <a:pt x="1512496" y="64689"/>
                  </a:lnTo>
                  <a:lnTo>
                    <a:pt x="1551256" y="65351"/>
                  </a:lnTo>
                  <a:lnTo>
                    <a:pt x="1590854" y="65792"/>
                  </a:lnTo>
                  <a:lnTo>
                    <a:pt x="1631011" y="66087"/>
                  </a:lnTo>
                  <a:lnTo>
                    <a:pt x="1671541" y="66283"/>
                  </a:lnTo>
                  <a:lnTo>
                    <a:pt x="1711261" y="66413"/>
                  </a:lnTo>
                  <a:lnTo>
                    <a:pt x="1750440" y="66501"/>
                  </a:lnTo>
                  <a:lnTo>
                    <a:pt x="1789260" y="66559"/>
                  </a:lnTo>
                  <a:lnTo>
                    <a:pt x="1827840" y="66597"/>
                  </a:lnTo>
                  <a:lnTo>
                    <a:pt x="1866260" y="66623"/>
                  </a:lnTo>
                  <a:lnTo>
                    <a:pt x="1904573" y="66641"/>
                  </a:lnTo>
                  <a:lnTo>
                    <a:pt x="1941757" y="66652"/>
                  </a:lnTo>
                  <a:lnTo>
                    <a:pt x="1978188" y="66660"/>
                  </a:lnTo>
                  <a:lnTo>
                    <a:pt x="2014117" y="66665"/>
                  </a:lnTo>
                  <a:lnTo>
                    <a:pt x="2049712" y="67726"/>
                  </a:lnTo>
                  <a:lnTo>
                    <a:pt x="2085082" y="69493"/>
                  </a:lnTo>
                  <a:lnTo>
                    <a:pt x="2120305" y="71728"/>
                  </a:lnTo>
                  <a:lnTo>
                    <a:pt x="2155428" y="73219"/>
                  </a:lnTo>
                  <a:lnTo>
                    <a:pt x="2190485" y="74213"/>
                  </a:lnTo>
                  <a:lnTo>
                    <a:pt x="2225498" y="74875"/>
                  </a:lnTo>
                  <a:lnTo>
                    <a:pt x="2258366" y="75317"/>
                  </a:lnTo>
                  <a:lnTo>
                    <a:pt x="2289802" y="75611"/>
                  </a:lnTo>
                  <a:lnTo>
                    <a:pt x="2320285" y="75807"/>
                  </a:lnTo>
                  <a:lnTo>
                    <a:pt x="2350131" y="75938"/>
                  </a:lnTo>
                  <a:lnTo>
                    <a:pt x="2379555" y="76025"/>
                  </a:lnTo>
                  <a:lnTo>
                    <a:pt x="2408695" y="76084"/>
                  </a:lnTo>
                  <a:lnTo>
                    <a:pt x="2435530" y="76122"/>
                  </a:lnTo>
                  <a:lnTo>
                    <a:pt x="2460828" y="76148"/>
                  </a:lnTo>
                  <a:lnTo>
                    <a:pt x="2485102" y="76166"/>
                  </a:lnTo>
                  <a:lnTo>
                    <a:pt x="2531828" y="76185"/>
                  </a:lnTo>
                  <a:lnTo>
                    <a:pt x="2576232" y="76193"/>
                  </a:lnTo>
                  <a:lnTo>
                    <a:pt x="2617134" y="76197"/>
                  </a:lnTo>
                  <a:lnTo>
                    <a:pt x="2650835" y="76199"/>
                  </a:lnTo>
                  <a:lnTo>
                    <a:pt x="2693608" y="76199"/>
                  </a:lnTo>
                  <a:lnTo>
                    <a:pt x="2740930" y="81256"/>
                  </a:lnTo>
                  <a:lnTo>
                    <a:pt x="27813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3"/>
          <p:cNvGrpSpPr/>
          <p:nvPr/>
        </p:nvGrpSpPr>
        <p:grpSpPr>
          <a:xfrm>
            <a:off x="3200400" y="3152775"/>
            <a:ext cx="1562101" cy="414831"/>
            <a:chOff x="3200400" y="3152775"/>
            <a:chExt cx="1562101" cy="414831"/>
          </a:xfrm>
        </p:grpSpPr>
        <p:sp>
          <p:nvSpPr>
            <p:cNvPr id="38" name="SMARTInkShape-446"/>
            <p:cNvSpPr/>
            <p:nvPr>
              <p:custDataLst>
                <p:tags r:id="rId147"/>
              </p:custDataLst>
            </p:nvPr>
          </p:nvSpPr>
          <p:spPr>
            <a:xfrm>
              <a:off x="3200400" y="3155510"/>
              <a:ext cx="285586" cy="412096"/>
            </a:xfrm>
            <a:custGeom>
              <a:avLst/>
              <a:gdLst/>
              <a:ahLst/>
              <a:cxnLst/>
              <a:rect l="0" t="0" r="0" b="0"/>
              <a:pathLst>
                <a:path w="285586" h="412096">
                  <a:moveTo>
                    <a:pt x="0" y="149665"/>
                  </a:moveTo>
                  <a:lnTo>
                    <a:pt x="0" y="149665"/>
                  </a:lnTo>
                  <a:lnTo>
                    <a:pt x="10113" y="154722"/>
                  </a:lnTo>
                  <a:lnTo>
                    <a:pt x="13092" y="157270"/>
                  </a:lnTo>
                  <a:lnTo>
                    <a:pt x="16402" y="162922"/>
                  </a:lnTo>
                  <a:lnTo>
                    <a:pt x="18701" y="201858"/>
                  </a:lnTo>
                  <a:lnTo>
                    <a:pt x="18947" y="239566"/>
                  </a:lnTo>
                  <a:lnTo>
                    <a:pt x="19029" y="284546"/>
                  </a:lnTo>
                  <a:lnTo>
                    <a:pt x="19044" y="322156"/>
                  </a:lnTo>
                  <a:lnTo>
                    <a:pt x="19049" y="369609"/>
                  </a:lnTo>
                  <a:lnTo>
                    <a:pt x="19050" y="412095"/>
                  </a:lnTo>
                  <a:lnTo>
                    <a:pt x="21872" y="371536"/>
                  </a:lnTo>
                  <a:lnTo>
                    <a:pt x="26589" y="325824"/>
                  </a:lnTo>
                  <a:lnTo>
                    <a:pt x="27692" y="292516"/>
                  </a:lnTo>
                  <a:lnTo>
                    <a:pt x="28314" y="246789"/>
                  </a:lnTo>
                  <a:lnTo>
                    <a:pt x="28459" y="208354"/>
                  </a:lnTo>
                  <a:lnTo>
                    <a:pt x="33597" y="165290"/>
                  </a:lnTo>
                  <a:lnTo>
                    <a:pt x="41822" y="122310"/>
                  </a:lnTo>
                  <a:lnTo>
                    <a:pt x="50962" y="81117"/>
                  </a:lnTo>
                  <a:lnTo>
                    <a:pt x="60044" y="63460"/>
                  </a:lnTo>
                  <a:lnTo>
                    <a:pt x="65429" y="57270"/>
                  </a:lnTo>
                  <a:lnTo>
                    <a:pt x="70078" y="54202"/>
                  </a:lnTo>
                  <a:lnTo>
                    <a:pt x="74235" y="53214"/>
                  </a:lnTo>
                  <a:lnTo>
                    <a:pt x="78065" y="53615"/>
                  </a:lnTo>
                  <a:lnTo>
                    <a:pt x="81677" y="58115"/>
                  </a:lnTo>
                  <a:lnTo>
                    <a:pt x="101523" y="105205"/>
                  </a:lnTo>
                  <a:lnTo>
                    <a:pt x="117107" y="146409"/>
                  </a:lnTo>
                  <a:lnTo>
                    <a:pt x="128538" y="186800"/>
                  </a:lnTo>
                  <a:lnTo>
                    <a:pt x="137456" y="233318"/>
                  </a:lnTo>
                  <a:lnTo>
                    <a:pt x="151382" y="273464"/>
                  </a:lnTo>
                  <a:lnTo>
                    <a:pt x="168505" y="320287"/>
                  </a:lnTo>
                  <a:lnTo>
                    <a:pt x="191172" y="366382"/>
                  </a:lnTo>
                  <a:lnTo>
                    <a:pt x="203499" y="384625"/>
                  </a:lnTo>
                  <a:lnTo>
                    <a:pt x="216033" y="396261"/>
                  </a:lnTo>
                  <a:lnTo>
                    <a:pt x="221280" y="398729"/>
                  </a:lnTo>
                  <a:lnTo>
                    <a:pt x="225837" y="399316"/>
                  </a:lnTo>
                  <a:lnTo>
                    <a:pt x="229933" y="398649"/>
                  </a:lnTo>
                  <a:lnTo>
                    <a:pt x="233722" y="395029"/>
                  </a:lnTo>
                  <a:lnTo>
                    <a:pt x="253892" y="359629"/>
                  </a:lnTo>
                  <a:lnTo>
                    <a:pt x="266679" y="314180"/>
                  </a:lnTo>
                  <a:lnTo>
                    <a:pt x="276218" y="275316"/>
                  </a:lnTo>
                  <a:lnTo>
                    <a:pt x="281514" y="240435"/>
                  </a:lnTo>
                  <a:lnTo>
                    <a:pt x="283867" y="200237"/>
                  </a:lnTo>
                  <a:lnTo>
                    <a:pt x="285192" y="156183"/>
                  </a:lnTo>
                  <a:lnTo>
                    <a:pt x="285585" y="117965"/>
                  </a:lnTo>
                  <a:lnTo>
                    <a:pt x="284659" y="73671"/>
                  </a:lnTo>
                  <a:lnTo>
                    <a:pt x="278204" y="30898"/>
                  </a:lnTo>
                  <a:lnTo>
                    <a:pt x="276046" y="16446"/>
                  </a:lnTo>
                  <a:lnTo>
                    <a:pt x="271560" y="6496"/>
                  </a:lnTo>
                  <a:lnTo>
                    <a:pt x="268882" y="3419"/>
                  </a:lnTo>
                  <a:lnTo>
                    <a:pt x="263084" y="0"/>
                  </a:lnTo>
                  <a:lnTo>
                    <a:pt x="261114" y="1205"/>
                  </a:lnTo>
                  <a:lnTo>
                    <a:pt x="257175" y="16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47"/>
            <p:cNvSpPr/>
            <p:nvPr>
              <p:custDataLst>
                <p:tags r:id="rId148"/>
              </p:custDataLst>
            </p:nvPr>
          </p:nvSpPr>
          <p:spPr>
            <a:xfrm>
              <a:off x="3544853" y="3388267"/>
              <a:ext cx="250834" cy="178008"/>
            </a:xfrm>
            <a:custGeom>
              <a:avLst/>
              <a:gdLst/>
              <a:ahLst/>
              <a:cxnLst/>
              <a:rect l="0" t="0" r="0" b="0"/>
              <a:pathLst>
                <a:path w="250834" h="178008">
                  <a:moveTo>
                    <a:pt x="84172" y="88358"/>
                  </a:moveTo>
                  <a:lnTo>
                    <a:pt x="84172" y="88358"/>
                  </a:lnTo>
                  <a:lnTo>
                    <a:pt x="83114" y="73150"/>
                  </a:lnTo>
                  <a:lnTo>
                    <a:pt x="64874" y="31061"/>
                  </a:lnTo>
                  <a:lnTo>
                    <a:pt x="61782" y="24760"/>
                  </a:lnTo>
                  <a:lnTo>
                    <a:pt x="56545" y="21618"/>
                  </a:lnTo>
                  <a:lnTo>
                    <a:pt x="42260" y="20949"/>
                  </a:lnTo>
                  <a:lnTo>
                    <a:pt x="35064" y="24368"/>
                  </a:lnTo>
                  <a:lnTo>
                    <a:pt x="21424" y="36635"/>
                  </a:lnTo>
                  <a:lnTo>
                    <a:pt x="6901" y="61391"/>
                  </a:lnTo>
                  <a:lnTo>
                    <a:pt x="117" y="102630"/>
                  </a:lnTo>
                  <a:lnTo>
                    <a:pt x="0" y="121044"/>
                  </a:lnTo>
                  <a:lnTo>
                    <a:pt x="3723" y="133224"/>
                  </a:lnTo>
                  <a:lnTo>
                    <a:pt x="11728" y="142871"/>
                  </a:lnTo>
                  <a:lnTo>
                    <a:pt x="16826" y="146925"/>
                  </a:lnTo>
                  <a:lnTo>
                    <a:pt x="23399" y="148569"/>
                  </a:lnTo>
                  <a:lnTo>
                    <a:pt x="39170" y="147574"/>
                  </a:lnTo>
                  <a:lnTo>
                    <a:pt x="60843" y="141064"/>
                  </a:lnTo>
                  <a:lnTo>
                    <a:pt x="71334" y="129774"/>
                  </a:lnTo>
                  <a:lnTo>
                    <a:pt x="80368" y="111213"/>
                  </a:lnTo>
                  <a:lnTo>
                    <a:pt x="81636" y="106770"/>
                  </a:lnTo>
                  <a:lnTo>
                    <a:pt x="76299" y="63253"/>
                  </a:lnTo>
                  <a:lnTo>
                    <a:pt x="74744" y="33850"/>
                  </a:lnTo>
                  <a:lnTo>
                    <a:pt x="75770" y="32969"/>
                  </a:lnTo>
                  <a:lnTo>
                    <a:pt x="82270" y="31730"/>
                  </a:lnTo>
                  <a:lnTo>
                    <a:pt x="102096" y="31277"/>
                  </a:lnTo>
                  <a:lnTo>
                    <a:pt x="110835" y="34061"/>
                  </a:lnTo>
                  <a:lnTo>
                    <a:pt x="125070" y="44472"/>
                  </a:lnTo>
                  <a:lnTo>
                    <a:pt x="134860" y="63713"/>
                  </a:lnTo>
                  <a:lnTo>
                    <a:pt x="140045" y="92114"/>
                  </a:lnTo>
                  <a:lnTo>
                    <a:pt x="141154" y="136478"/>
                  </a:lnTo>
                  <a:lnTo>
                    <a:pt x="141308" y="178007"/>
                  </a:lnTo>
                  <a:lnTo>
                    <a:pt x="142380" y="133482"/>
                  </a:lnTo>
                  <a:lnTo>
                    <a:pt x="148861" y="92881"/>
                  </a:lnTo>
                  <a:lnTo>
                    <a:pt x="155511" y="53738"/>
                  </a:lnTo>
                  <a:lnTo>
                    <a:pt x="176347" y="11727"/>
                  </a:lnTo>
                  <a:lnTo>
                    <a:pt x="186522" y="3853"/>
                  </a:lnTo>
                  <a:lnTo>
                    <a:pt x="193680" y="271"/>
                  </a:lnTo>
                  <a:lnTo>
                    <a:pt x="200569" y="0"/>
                  </a:lnTo>
                  <a:lnTo>
                    <a:pt x="213868" y="5344"/>
                  </a:lnTo>
                  <a:lnTo>
                    <a:pt x="233255" y="30365"/>
                  </a:lnTo>
                  <a:lnTo>
                    <a:pt x="244619" y="70199"/>
                  </a:lnTo>
                  <a:lnTo>
                    <a:pt x="250833" y="104380"/>
                  </a:lnTo>
                  <a:lnTo>
                    <a:pt x="246097" y="145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48"/>
            <p:cNvSpPr/>
            <p:nvPr>
              <p:custDataLst>
                <p:tags r:id="rId149"/>
              </p:custDataLst>
            </p:nvPr>
          </p:nvSpPr>
          <p:spPr>
            <a:xfrm>
              <a:off x="3867150" y="35052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3252" y="15994"/>
                  </a:lnTo>
                  <a:lnTo>
                    <a:pt x="89043" y="18782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49"/>
            <p:cNvSpPr/>
            <p:nvPr>
              <p:custDataLst>
                <p:tags r:id="rId150"/>
              </p:custDataLst>
            </p:nvPr>
          </p:nvSpPr>
          <p:spPr>
            <a:xfrm>
              <a:off x="4105288" y="3152775"/>
              <a:ext cx="19038" cy="371476"/>
            </a:xfrm>
            <a:custGeom>
              <a:avLst/>
              <a:gdLst/>
              <a:ahLst/>
              <a:cxnLst/>
              <a:rect l="0" t="0" r="0" b="0"/>
              <a:pathLst>
                <a:path w="19038" h="371476">
                  <a:moveTo>
                    <a:pt x="19037" y="0"/>
                  </a:moveTo>
                  <a:lnTo>
                    <a:pt x="19037" y="0"/>
                  </a:lnTo>
                  <a:lnTo>
                    <a:pt x="19037" y="5056"/>
                  </a:lnTo>
                  <a:lnTo>
                    <a:pt x="5780" y="50817"/>
                  </a:lnTo>
                  <a:lnTo>
                    <a:pt x="1131" y="91686"/>
                  </a:lnTo>
                  <a:lnTo>
                    <a:pt x="495" y="125769"/>
                  </a:lnTo>
                  <a:lnTo>
                    <a:pt x="213" y="162789"/>
                  </a:lnTo>
                  <a:lnTo>
                    <a:pt x="87" y="201467"/>
                  </a:lnTo>
                  <a:lnTo>
                    <a:pt x="32" y="243352"/>
                  </a:lnTo>
                  <a:lnTo>
                    <a:pt x="0" y="283301"/>
                  </a:lnTo>
                  <a:lnTo>
                    <a:pt x="9512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50"/>
            <p:cNvSpPr/>
            <p:nvPr>
              <p:custDataLst>
                <p:tags r:id="rId151"/>
              </p:custDataLst>
            </p:nvPr>
          </p:nvSpPr>
          <p:spPr>
            <a:xfrm>
              <a:off x="4171950" y="34194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7992" y="400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51"/>
            <p:cNvSpPr/>
            <p:nvPr>
              <p:custDataLst>
                <p:tags r:id="rId152"/>
              </p:custDataLst>
            </p:nvPr>
          </p:nvSpPr>
          <p:spPr>
            <a:xfrm>
              <a:off x="4258181" y="3352800"/>
              <a:ext cx="113795" cy="159291"/>
            </a:xfrm>
            <a:custGeom>
              <a:avLst/>
              <a:gdLst/>
              <a:ahLst/>
              <a:cxnLst/>
              <a:rect l="0" t="0" r="0" b="0"/>
              <a:pathLst>
                <a:path w="113795" h="159291">
                  <a:moveTo>
                    <a:pt x="9019" y="0"/>
                  </a:moveTo>
                  <a:lnTo>
                    <a:pt x="9019" y="0"/>
                  </a:lnTo>
                  <a:lnTo>
                    <a:pt x="10077" y="9721"/>
                  </a:lnTo>
                  <a:lnTo>
                    <a:pt x="17220" y="48905"/>
                  </a:lnTo>
                  <a:lnTo>
                    <a:pt x="17224" y="92524"/>
                  </a:lnTo>
                  <a:lnTo>
                    <a:pt x="5252" y="137459"/>
                  </a:lnTo>
                  <a:lnTo>
                    <a:pt x="0" y="159290"/>
                  </a:lnTo>
                  <a:lnTo>
                    <a:pt x="652" y="138592"/>
                  </a:lnTo>
                  <a:lnTo>
                    <a:pt x="8186" y="113031"/>
                  </a:lnTo>
                  <a:lnTo>
                    <a:pt x="30089" y="66508"/>
                  </a:lnTo>
                  <a:lnTo>
                    <a:pt x="43716" y="43750"/>
                  </a:lnTo>
                  <a:lnTo>
                    <a:pt x="50193" y="36025"/>
                  </a:lnTo>
                  <a:lnTo>
                    <a:pt x="59421" y="31886"/>
                  </a:lnTo>
                  <a:lnTo>
                    <a:pt x="64845" y="30783"/>
                  </a:lnTo>
                  <a:lnTo>
                    <a:pt x="70578" y="32164"/>
                  </a:lnTo>
                  <a:lnTo>
                    <a:pt x="82592" y="39342"/>
                  </a:lnTo>
                  <a:lnTo>
                    <a:pt x="92165" y="55233"/>
                  </a:lnTo>
                  <a:lnTo>
                    <a:pt x="106934" y="99928"/>
                  </a:lnTo>
                  <a:lnTo>
                    <a:pt x="11379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52"/>
            <p:cNvSpPr/>
            <p:nvPr>
              <p:custDataLst>
                <p:tags r:id="rId153"/>
              </p:custDataLst>
            </p:nvPr>
          </p:nvSpPr>
          <p:spPr>
            <a:xfrm>
              <a:off x="4162425" y="32861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53"/>
            <p:cNvSpPr/>
            <p:nvPr>
              <p:custDataLst>
                <p:tags r:id="rId154"/>
              </p:custDataLst>
            </p:nvPr>
          </p:nvSpPr>
          <p:spPr>
            <a:xfrm>
              <a:off x="4406343" y="3358341"/>
              <a:ext cx="222808" cy="156385"/>
            </a:xfrm>
            <a:custGeom>
              <a:avLst/>
              <a:gdLst/>
              <a:ahLst/>
              <a:cxnLst/>
              <a:rect l="0" t="0" r="0" b="0"/>
              <a:pathLst>
                <a:path w="222808" h="156385">
                  <a:moveTo>
                    <a:pt x="13257" y="32559"/>
                  </a:moveTo>
                  <a:lnTo>
                    <a:pt x="13257" y="32559"/>
                  </a:lnTo>
                  <a:lnTo>
                    <a:pt x="0" y="32559"/>
                  </a:lnTo>
                  <a:lnTo>
                    <a:pt x="185" y="33617"/>
                  </a:lnTo>
                  <a:lnTo>
                    <a:pt x="19435" y="47747"/>
                  </a:lnTo>
                  <a:lnTo>
                    <a:pt x="25881" y="49892"/>
                  </a:lnTo>
                  <a:lnTo>
                    <a:pt x="45572" y="46044"/>
                  </a:lnTo>
                  <a:lnTo>
                    <a:pt x="61403" y="38201"/>
                  </a:lnTo>
                  <a:lnTo>
                    <a:pt x="72796" y="24118"/>
                  </a:lnTo>
                  <a:lnTo>
                    <a:pt x="74116" y="19523"/>
                  </a:lnTo>
                  <a:lnTo>
                    <a:pt x="73938" y="15402"/>
                  </a:lnTo>
                  <a:lnTo>
                    <a:pt x="70917" y="8000"/>
                  </a:lnTo>
                  <a:lnTo>
                    <a:pt x="66048" y="1183"/>
                  </a:lnTo>
                  <a:lnTo>
                    <a:pt x="62209" y="0"/>
                  </a:lnTo>
                  <a:lnTo>
                    <a:pt x="52300" y="1508"/>
                  </a:lnTo>
                  <a:lnTo>
                    <a:pt x="34820" y="13363"/>
                  </a:lnTo>
                  <a:lnTo>
                    <a:pt x="28132" y="24380"/>
                  </a:lnTo>
                  <a:lnTo>
                    <a:pt x="25160" y="39507"/>
                  </a:lnTo>
                  <a:lnTo>
                    <a:pt x="26074" y="86691"/>
                  </a:lnTo>
                  <a:lnTo>
                    <a:pt x="31653" y="106360"/>
                  </a:lnTo>
                  <a:lnTo>
                    <a:pt x="41189" y="122156"/>
                  </a:lnTo>
                  <a:lnTo>
                    <a:pt x="55304" y="133411"/>
                  </a:lnTo>
                  <a:lnTo>
                    <a:pt x="80124" y="144203"/>
                  </a:lnTo>
                  <a:lnTo>
                    <a:pt x="101861" y="146072"/>
                  </a:lnTo>
                  <a:lnTo>
                    <a:pt x="119311" y="140865"/>
                  </a:lnTo>
                  <a:lnTo>
                    <a:pt x="164767" y="114320"/>
                  </a:lnTo>
                  <a:lnTo>
                    <a:pt x="184561" y="96883"/>
                  </a:lnTo>
                  <a:lnTo>
                    <a:pt x="198015" y="72479"/>
                  </a:lnTo>
                  <a:lnTo>
                    <a:pt x="198870" y="66581"/>
                  </a:lnTo>
                  <a:lnTo>
                    <a:pt x="196999" y="54383"/>
                  </a:lnTo>
                  <a:lnTo>
                    <a:pt x="189817" y="44728"/>
                  </a:lnTo>
                  <a:lnTo>
                    <a:pt x="184939" y="40672"/>
                  </a:lnTo>
                  <a:lnTo>
                    <a:pt x="178512" y="40084"/>
                  </a:lnTo>
                  <a:lnTo>
                    <a:pt x="162903" y="45076"/>
                  </a:lnTo>
                  <a:lnTo>
                    <a:pt x="146379" y="54729"/>
                  </a:lnTo>
                  <a:lnTo>
                    <a:pt x="134780" y="74406"/>
                  </a:lnTo>
                  <a:lnTo>
                    <a:pt x="129698" y="90231"/>
                  </a:lnTo>
                  <a:lnTo>
                    <a:pt x="128191" y="106680"/>
                  </a:lnTo>
                  <a:lnTo>
                    <a:pt x="130096" y="111606"/>
                  </a:lnTo>
                  <a:lnTo>
                    <a:pt x="137858" y="119902"/>
                  </a:lnTo>
                  <a:lnTo>
                    <a:pt x="148363" y="124295"/>
                  </a:lnTo>
                  <a:lnTo>
                    <a:pt x="154128" y="125467"/>
                  </a:lnTo>
                  <a:lnTo>
                    <a:pt x="166178" y="123946"/>
                  </a:lnTo>
                  <a:lnTo>
                    <a:pt x="172354" y="122059"/>
                  </a:lnTo>
                  <a:lnTo>
                    <a:pt x="182039" y="114317"/>
                  </a:lnTo>
                  <a:lnTo>
                    <a:pt x="189871" y="105938"/>
                  </a:lnTo>
                  <a:lnTo>
                    <a:pt x="196880" y="102213"/>
                  </a:lnTo>
                  <a:lnTo>
                    <a:pt x="199172" y="102278"/>
                  </a:lnTo>
                  <a:lnTo>
                    <a:pt x="200700" y="103380"/>
                  </a:lnTo>
                  <a:lnTo>
                    <a:pt x="201720" y="105174"/>
                  </a:lnTo>
                  <a:lnTo>
                    <a:pt x="204413" y="115655"/>
                  </a:lnTo>
                  <a:lnTo>
                    <a:pt x="218910" y="140753"/>
                  </a:lnTo>
                  <a:lnTo>
                    <a:pt x="222807" y="156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54"/>
            <p:cNvSpPr/>
            <p:nvPr>
              <p:custDataLst>
                <p:tags r:id="rId155"/>
              </p:custDataLst>
            </p:nvPr>
          </p:nvSpPr>
          <p:spPr>
            <a:xfrm>
              <a:off x="4648200" y="3371850"/>
              <a:ext cx="114301" cy="139952"/>
            </a:xfrm>
            <a:custGeom>
              <a:avLst/>
              <a:gdLst/>
              <a:ahLst/>
              <a:cxnLst/>
              <a:rect l="0" t="0" r="0" b="0"/>
              <a:pathLst>
                <a:path w="114301" h="139952">
                  <a:moveTo>
                    <a:pt x="0" y="66675"/>
                  </a:moveTo>
                  <a:lnTo>
                    <a:pt x="0" y="66675"/>
                  </a:lnTo>
                  <a:lnTo>
                    <a:pt x="0" y="21965"/>
                  </a:lnTo>
                  <a:lnTo>
                    <a:pt x="0" y="17819"/>
                  </a:lnTo>
                  <a:lnTo>
                    <a:pt x="2822" y="10389"/>
                  </a:lnTo>
                  <a:lnTo>
                    <a:pt x="5057" y="6926"/>
                  </a:lnTo>
                  <a:lnTo>
                    <a:pt x="6546" y="5676"/>
                  </a:lnTo>
                  <a:lnTo>
                    <a:pt x="7539" y="5900"/>
                  </a:lnTo>
                  <a:lnTo>
                    <a:pt x="27723" y="49085"/>
                  </a:lnTo>
                  <a:lnTo>
                    <a:pt x="35025" y="66520"/>
                  </a:lnTo>
                  <a:lnTo>
                    <a:pt x="37695" y="106009"/>
                  </a:lnTo>
                  <a:lnTo>
                    <a:pt x="38020" y="133006"/>
                  </a:lnTo>
                  <a:lnTo>
                    <a:pt x="36988" y="136296"/>
                  </a:lnTo>
                  <a:lnTo>
                    <a:pt x="35242" y="138488"/>
                  </a:lnTo>
                  <a:lnTo>
                    <a:pt x="33020" y="139951"/>
                  </a:lnTo>
                  <a:lnTo>
                    <a:pt x="32596" y="137751"/>
                  </a:lnTo>
                  <a:lnTo>
                    <a:pt x="38536" y="99452"/>
                  </a:lnTo>
                  <a:lnTo>
                    <a:pt x="46578" y="70507"/>
                  </a:lnTo>
                  <a:lnTo>
                    <a:pt x="78496" y="236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74"/>
          <p:cNvGrpSpPr/>
          <p:nvPr/>
        </p:nvGrpSpPr>
        <p:grpSpPr>
          <a:xfrm>
            <a:off x="3048584" y="3343275"/>
            <a:ext cx="3561767" cy="502648"/>
            <a:chOff x="3048584" y="3343275"/>
            <a:chExt cx="3561767" cy="502648"/>
          </a:xfrm>
        </p:grpSpPr>
        <p:sp>
          <p:nvSpPr>
            <p:cNvPr id="48" name="SMARTInkShape-455"/>
            <p:cNvSpPr/>
            <p:nvPr>
              <p:custDataLst>
                <p:tags r:id="rId138"/>
              </p:custDataLst>
            </p:nvPr>
          </p:nvSpPr>
          <p:spPr>
            <a:xfrm>
              <a:off x="5191125" y="3390900"/>
              <a:ext cx="123826" cy="126002"/>
            </a:xfrm>
            <a:custGeom>
              <a:avLst/>
              <a:gdLst/>
              <a:ahLst/>
              <a:cxnLst/>
              <a:rect l="0" t="0" r="0" b="0"/>
              <a:pathLst>
                <a:path w="123826" h="126002">
                  <a:moveTo>
                    <a:pt x="0" y="0"/>
                  </a:moveTo>
                  <a:lnTo>
                    <a:pt x="0" y="0"/>
                  </a:lnTo>
                  <a:lnTo>
                    <a:pt x="18314" y="0"/>
                  </a:lnTo>
                  <a:lnTo>
                    <a:pt x="29659" y="8467"/>
                  </a:lnTo>
                  <a:lnTo>
                    <a:pt x="54189" y="44829"/>
                  </a:lnTo>
                  <a:lnTo>
                    <a:pt x="68032" y="75372"/>
                  </a:lnTo>
                  <a:lnTo>
                    <a:pt x="69747" y="94882"/>
                  </a:lnTo>
                  <a:lnTo>
                    <a:pt x="67282" y="123164"/>
                  </a:lnTo>
                  <a:lnTo>
                    <a:pt x="66021" y="125501"/>
                  </a:lnTo>
                  <a:lnTo>
                    <a:pt x="64122" y="126001"/>
                  </a:lnTo>
                  <a:lnTo>
                    <a:pt x="61798" y="125276"/>
                  </a:lnTo>
                  <a:lnTo>
                    <a:pt x="53471" y="109086"/>
                  </a:lnTo>
                  <a:lnTo>
                    <a:pt x="49357" y="89236"/>
                  </a:lnTo>
                  <a:lnTo>
                    <a:pt x="53195" y="64893"/>
                  </a:lnTo>
                  <a:lnTo>
                    <a:pt x="61035" y="47685"/>
                  </a:lnTo>
                  <a:lnTo>
                    <a:pt x="89477" y="26179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56"/>
            <p:cNvSpPr/>
            <p:nvPr>
              <p:custDataLst>
                <p:tags r:id="rId139"/>
              </p:custDataLst>
            </p:nvPr>
          </p:nvSpPr>
          <p:spPr>
            <a:xfrm>
              <a:off x="5358916" y="3392848"/>
              <a:ext cx="211217" cy="350682"/>
            </a:xfrm>
            <a:custGeom>
              <a:avLst/>
              <a:gdLst/>
              <a:ahLst/>
              <a:cxnLst/>
              <a:rect l="0" t="0" r="0" b="0"/>
              <a:pathLst>
                <a:path w="211217" h="350682">
                  <a:moveTo>
                    <a:pt x="13184" y="17102"/>
                  </a:moveTo>
                  <a:lnTo>
                    <a:pt x="13184" y="17102"/>
                  </a:lnTo>
                  <a:lnTo>
                    <a:pt x="13184" y="22159"/>
                  </a:lnTo>
                  <a:lnTo>
                    <a:pt x="10362" y="27463"/>
                  </a:lnTo>
                  <a:lnTo>
                    <a:pt x="4051" y="35644"/>
                  </a:lnTo>
                  <a:lnTo>
                    <a:pt x="30208" y="36107"/>
                  </a:lnTo>
                  <a:lnTo>
                    <a:pt x="42269" y="30488"/>
                  </a:lnTo>
                  <a:lnTo>
                    <a:pt x="62203" y="14690"/>
                  </a:lnTo>
                  <a:lnTo>
                    <a:pt x="63855" y="11260"/>
                  </a:lnTo>
                  <a:lnTo>
                    <a:pt x="63898" y="7916"/>
                  </a:lnTo>
                  <a:lnTo>
                    <a:pt x="62869" y="4628"/>
                  </a:lnTo>
                  <a:lnTo>
                    <a:pt x="61124" y="2436"/>
                  </a:lnTo>
                  <a:lnTo>
                    <a:pt x="56362" y="0"/>
                  </a:lnTo>
                  <a:lnTo>
                    <a:pt x="47897" y="4562"/>
                  </a:lnTo>
                  <a:lnTo>
                    <a:pt x="25215" y="24738"/>
                  </a:lnTo>
                  <a:lnTo>
                    <a:pt x="982" y="64810"/>
                  </a:lnTo>
                  <a:lnTo>
                    <a:pt x="0" y="78522"/>
                  </a:lnTo>
                  <a:lnTo>
                    <a:pt x="6160" y="113877"/>
                  </a:lnTo>
                  <a:lnTo>
                    <a:pt x="8501" y="119719"/>
                  </a:lnTo>
                  <a:lnTo>
                    <a:pt x="26966" y="138053"/>
                  </a:lnTo>
                  <a:lnTo>
                    <a:pt x="43651" y="144941"/>
                  </a:lnTo>
                  <a:lnTo>
                    <a:pt x="61650" y="146944"/>
                  </a:lnTo>
                  <a:lnTo>
                    <a:pt x="101897" y="139607"/>
                  </a:lnTo>
                  <a:lnTo>
                    <a:pt x="123521" y="132932"/>
                  </a:lnTo>
                  <a:lnTo>
                    <a:pt x="166525" y="105368"/>
                  </a:lnTo>
                  <a:lnTo>
                    <a:pt x="204503" y="64701"/>
                  </a:lnTo>
                  <a:lnTo>
                    <a:pt x="206346" y="58360"/>
                  </a:lnTo>
                  <a:lnTo>
                    <a:pt x="205573" y="42847"/>
                  </a:lnTo>
                  <a:lnTo>
                    <a:pt x="199187" y="21320"/>
                  </a:lnTo>
                  <a:lnTo>
                    <a:pt x="193278" y="16739"/>
                  </a:lnTo>
                  <a:lnTo>
                    <a:pt x="175423" y="11649"/>
                  </a:lnTo>
                  <a:lnTo>
                    <a:pt x="156199" y="15031"/>
                  </a:lnTo>
                  <a:lnTo>
                    <a:pt x="130348" y="28836"/>
                  </a:lnTo>
                  <a:lnTo>
                    <a:pt x="123043" y="34449"/>
                  </a:lnTo>
                  <a:lnTo>
                    <a:pt x="114927" y="49154"/>
                  </a:lnTo>
                  <a:lnTo>
                    <a:pt x="112378" y="64155"/>
                  </a:lnTo>
                  <a:lnTo>
                    <a:pt x="114773" y="74351"/>
                  </a:lnTo>
                  <a:lnTo>
                    <a:pt x="125010" y="82410"/>
                  </a:lnTo>
                  <a:lnTo>
                    <a:pt x="132184" y="86040"/>
                  </a:lnTo>
                  <a:lnTo>
                    <a:pt x="148623" y="87252"/>
                  </a:lnTo>
                  <a:lnTo>
                    <a:pt x="164396" y="84263"/>
                  </a:lnTo>
                  <a:lnTo>
                    <a:pt x="174934" y="79407"/>
                  </a:lnTo>
                  <a:lnTo>
                    <a:pt x="183145" y="70899"/>
                  </a:lnTo>
                  <a:lnTo>
                    <a:pt x="190322" y="62178"/>
                  </a:lnTo>
                  <a:lnTo>
                    <a:pt x="201716" y="56121"/>
                  </a:lnTo>
                  <a:lnTo>
                    <a:pt x="203569" y="98508"/>
                  </a:lnTo>
                  <a:lnTo>
                    <a:pt x="206483" y="136938"/>
                  </a:lnTo>
                  <a:lnTo>
                    <a:pt x="211216" y="167261"/>
                  </a:lnTo>
                  <a:lnTo>
                    <a:pt x="209796" y="209760"/>
                  </a:lnTo>
                  <a:lnTo>
                    <a:pt x="205496" y="253044"/>
                  </a:lnTo>
                  <a:lnTo>
                    <a:pt x="201398" y="287036"/>
                  </a:lnTo>
                  <a:lnTo>
                    <a:pt x="190660" y="313335"/>
                  </a:lnTo>
                  <a:lnTo>
                    <a:pt x="178845" y="330794"/>
                  </a:lnTo>
                  <a:lnTo>
                    <a:pt x="163012" y="345610"/>
                  </a:lnTo>
                  <a:lnTo>
                    <a:pt x="155402" y="349349"/>
                  </a:lnTo>
                  <a:lnTo>
                    <a:pt x="141303" y="350681"/>
                  </a:lnTo>
                  <a:lnTo>
                    <a:pt x="135638" y="348496"/>
                  </a:lnTo>
                  <a:lnTo>
                    <a:pt x="126522" y="340424"/>
                  </a:lnTo>
                  <a:lnTo>
                    <a:pt x="121765" y="324137"/>
                  </a:lnTo>
                  <a:lnTo>
                    <a:pt x="119518" y="280059"/>
                  </a:lnTo>
                  <a:lnTo>
                    <a:pt x="127484" y="23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57"/>
            <p:cNvSpPr/>
            <p:nvPr>
              <p:custDataLst>
                <p:tags r:id="rId140"/>
              </p:custDataLst>
            </p:nvPr>
          </p:nvSpPr>
          <p:spPr>
            <a:xfrm>
              <a:off x="5621074" y="3381375"/>
              <a:ext cx="93927" cy="149309"/>
            </a:xfrm>
            <a:custGeom>
              <a:avLst/>
              <a:gdLst/>
              <a:ahLst/>
              <a:cxnLst/>
              <a:rect l="0" t="0" r="0" b="0"/>
              <a:pathLst>
                <a:path w="93927" h="149309">
                  <a:moveTo>
                    <a:pt x="8201" y="47625"/>
                  </a:moveTo>
                  <a:lnTo>
                    <a:pt x="8201" y="47625"/>
                  </a:lnTo>
                  <a:lnTo>
                    <a:pt x="8201" y="42568"/>
                  </a:lnTo>
                  <a:lnTo>
                    <a:pt x="5379" y="37264"/>
                  </a:lnTo>
                  <a:lnTo>
                    <a:pt x="1656" y="31378"/>
                  </a:lnTo>
                  <a:lnTo>
                    <a:pt x="0" y="25235"/>
                  </a:lnTo>
                  <a:lnTo>
                    <a:pt x="617" y="23173"/>
                  </a:lnTo>
                  <a:lnTo>
                    <a:pt x="2087" y="21799"/>
                  </a:lnTo>
                  <a:lnTo>
                    <a:pt x="4125" y="20882"/>
                  </a:lnTo>
                  <a:lnTo>
                    <a:pt x="12034" y="22687"/>
                  </a:lnTo>
                  <a:lnTo>
                    <a:pt x="17106" y="24650"/>
                  </a:lnTo>
                  <a:lnTo>
                    <a:pt x="25564" y="32475"/>
                  </a:lnTo>
                  <a:lnTo>
                    <a:pt x="36276" y="51603"/>
                  </a:lnTo>
                  <a:lnTo>
                    <a:pt x="41845" y="69501"/>
                  </a:lnTo>
                  <a:lnTo>
                    <a:pt x="45421" y="112663"/>
                  </a:lnTo>
                  <a:lnTo>
                    <a:pt x="45715" y="122734"/>
                  </a:lnTo>
                  <a:lnTo>
                    <a:pt x="43793" y="130506"/>
                  </a:lnTo>
                  <a:lnTo>
                    <a:pt x="29847" y="149308"/>
                  </a:lnTo>
                  <a:lnTo>
                    <a:pt x="28982" y="147163"/>
                  </a:lnTo>
                  <a:lnTo>
                    <a:pt x="28020" y="136314"/>
                  </a:lnTo>
                  <a:lnTo>
                    <a:pt x="35520" y="90206"/>
                  </a:lnTo>
                  <a:lnTo>
                    <a:pt x="58283" y="49607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8"/>
            <p:cNvSpPr/>
            <p:nvPr>
              <p:custDataLst>
                <p:tags r:id="rId141"/>
              </p:custDataLst>
            </p:nvPr>
          </p:nvSpPr>
          <p:spPr>
            <a:xfrm>
              <a:off x="5753100" y="3386754"/>
              <a:ext cx="256567" cy="154456"/>
            </a:xfrm>
            <a:custGeom>
              <a:avLst/>
              <a:gdLst/>
              <a:ahLst/>
              <a:cxnLst/>
              <a:rect l="0" t="0" r="0" b="0"/>
              <a:pathLst>
                <a:path w="256567" h="154456">
                  <a:moveTo>
                    <a:pt x="0" y="80346"/>
                  </a:moveTo>
                  <a:lnTo>
                    <a:pt x="0" y="80346"/>
                  </a:lnTo>
                  <a:lnTo>
                    <a:pt x="20723" y="67163"/>
                  </a:lnTo>
                  <a:lnTo>
                    <a:pt x="35773" y="50687"/>
                  </a:lnTo>
                  <a:lnTo>
                    <a:pt x="52610" y="26424"/>
                  </a:lnTo>
                  <a:lnTo>
                    <a:pt x="55133" y="15458"/>
                  </a:lnTo>
                  <a:lnTo>
                    <a:pt x="54747" y="11687"/>
                  </a:lnTo>
                  <a:lnTo>
                    <a:pt x="53431" y="9174"/>
                  </a:lnTo>
                  <a:lnTo>
                    <a:pt x="51496" y="7498"/>
                  </a:lnTo>
                  <a:lnTo>
                    <a:pt x="40879" y="11280"/>
                  </a:lnTo>
                  <a:lnTo>
                    <a:pt x="27693" y="20017"/>
                  </a:lnTo>
                  <a:lnTo>
                    <a:pt x="18305" y="30955"/>
                  </a:lnTo>
                  <a:lnTo>
                    <a:pt x="7070" y="54070"/>
                  </a:lnTo>
                  <a:lnTo>
                    <a:pt x="2095" y="81027"/>
                  </a:lnTo>
                  <a:lnTo>
                    <a:pt x="5677" y="104066"/>
                  </a:lnTo>
                  <a:lnTo>
                    <a:pt x="9077" y="108859"/>
                  </a:lnTo>
                  <a:lnTo>
                    <a:pt x="13460" y="112055"/>
                  </a:lnTo>
                  <a:lnTo>
                    <a:pt x="23974" y="115605"/>
                  </a:lnTo>
                  <a:lnTo>
                    <a:pt x="35702" y="117184"/>
                  </a:lnTo>
                  <a:lnTo>
                    <a:pt x="59262" y="113016"/>
                  </a:lnTo>
                  <a:lnTo>
                    <a:pt x="82575" y="101067"/>
                  </a:lnTo>
                  <a:lnTo>
                    <a:pt x="124664" y="73380"/>
                  </a:lnTo>
                  <a:lnTo>
                    <a:pt x="137603" y="58200"/>
                  </a:lnTo>
                  <a:lnTo>
                    <a:pt x="148016" y="37448"/>
                  </a:lnTo>
                  <a:lnTo>
                    <a:pt x="151101" y="21774"/>
                  </a:lnTo>
                  <a:lnTo>
                    <a:pt x="151534" y="15898"/>
                  </a:lnTo>
                  <a:lnTo>
                    <a:pt x="149706" y="11981"/>
                  </a:lnTo>
                  <a:lnTo>
                    <a:pt x="146371" y="9369"/>
                  </a:lnTo>
                  <a:lnTo>
                    <a:pt x="142030" y="7628"/>
                  </a:lnTo>
                  <a:lnTo>
                    <a:pt x="131564" y="8516"/>
                  </a:lnTo>
                  <a:lnTo>
                    <a:pt x="125809" y="10234"/>
                  </a:lnTo>
                  <a:lnTo>
                    <a:pt x="121973" y="12438"/>
                  </a:lnTo>
                  <a:lnTo>
                    <a:pt x="119416" y="14966"/>
                  </a:lnTo>
                  <a:lnTo>
                    <a:pt x="117711" y="17710"/>
                  </a:lnTo>
                  <a:lnTo>
                    <a:pt x="115310" y="31683"/>
                  </a:lnTo>
                  <a:lnTo>
                    <a:pt x="127646" y="72890"/>
                  </a:lnTo>
                  <a:lnTo>
                    <a:pt x="147677" y="115896"/>
                  </a:lnTo>
                  <a:lnTo>
                    <a:pt x="151467" y="138285"/>
                  </a:lnTo>
                  <a:lnTo>
                    <a:pt x="149163" y="145961"/>
                  </a:lnTo>
                  <a:lnTo>
                    <a:pt x="147067" y="149489"/>
                  </a:lnTo>
                  <a:lnTo>
                    <a:pt x="144611" y="151841"/>
                  </a:lnTo>
                  <a:lnTo>
                    <a:pt x="139061" y="154455"/>
                  </a:lnTo>
                  <a:lnTo>
                    <a:pt x="130244" y="152794"/>
                  </a:lnTo>
                  <a:lnTo>
                    <a:pt x="124929" y="150870"/>
                  </a:lnTo>
                  <a:lnTo>
                    <a:pt x="121386" y="148528"/>
                  </a:lnTo>
                  <a:lnTo>
                    <a:pt x="117449" y="143105"/>
                  </a:lnTo>
                  <a:lnTo>
                    <a:pt x="118521" y="131522"/>
                  </a:lnTo>
                  <a:lnTo>
                    <a:pt x="120289" y="123988"/>
                  </a:lnTo>
                  <a:lnTo>
                    <a:pt x="130720" y="109973"/>
                  </a:lnTo>
                  <a:lnTo>
                    <a:pt x="174042" y="70914"/>
                  </a:lnTo>
                  <a:lnTo>
                    <a:pt x="218466" y="40268"/>
                  </a:lnTo>
                  <a:lnTo>
                    <a:pt x="250232" y="10938"/>
                  </a:lnTo>
                  <a:lnTo>
                    <a:pt x="254089" y="4342"/>
                  </a:lnTo>
                  <a:lnTo>
                    <a:pt x="255118" y="1102"/>
                  </a:lnTo>
                  <a:lnTo>
                    <a:pt x="255803" y="0"/>
                  </a:lnTo>
                  <a:lnTo>
                    <a:pt x="256261" y="324"/>
                  </a:lnTo>
                  <a:lnTo>
                    <a:pt x="256566" y="1598"/>
                  </a:lnTo>
                  <a:lnTo>
                    <a:pt x="254082" y="5836"/>
                  </a:lnTo>
                  <a:lnTo>
                    <a:pt x="251938" y="8448"/>
                  </a:lnTo>
                  <a:lnTo>
                    <a:pt x="249556" y="16994"/>
                  </a:lnTo>
                  <a:lnTo>
                    <a:pt x="247724" y="63542"/>
                  </a:lnTo>
                  <a:lnTo>
                    <a:pt x="247653" y="97942"/>
                  </a:lnTo>
                  <a:lnTo>
                    <a:pt x="250473" y="106864"/>
                  </a:lnTo>
                  <a:lnTo>
                    <a:pt x="252707" y="110724"/>
                  </a:lnTo>
                  <a:lnTo>
                    <a:pt x="253138" y="115416"/>
                  </a:lnTo>
                  <a:lnTo>
                    <a:pt x="250794" y="126271"/>
                  </a:lnTo>
                  <a:lnTo>
                    <a:pt x="243525" y="139227"/>
                  </a:lnTo>
                  <a:lnTo>
                    <a:pt x="237703" y="143557"/>
                  </a:lnTo>
                  <a:lnTo>
                    <a:pt x="228475" y="145994"/>
                  </a:lnTo>
                  <a:lnTo>
                    <a:pt x="225341" y="146337"/>
                  </a:lnTo>
                  <a:lnTo>
                    <a:pt x="210819" y="141762"/>
                  </a:lnTo>
                  <a:lnTo>
                    <a:pt x="208280" y="139282"/>
                  </a:lnTo>
                  <a:lnTo>
                    <a:pt x="209550" y="127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9"/>
            <p:cNvSpPr/>
            <p:nvPr>
              <p:custDataLst>
                <p:tags r:id="rId142"/>
              </p:custDataLst>
            </p:nvPr>
          </p:nvSpPr>
          <p:spPr>
            <a:xfrm>
              <a:off x="6048375" y="3449374"/>
              <a:ext cx="33015" cy="74877"/>
            </a:xfrm>
            <a:custGeom>
              <a:avLst/>
              <a:gdLst/>
              <a:ahLst/>
              <a:cxnLst/>
              <a:rect l="0" t="0" r="0" b="0"/>
              <a:pathLst>
                <a:path w="33015" h="74877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9" y="0"/>
                  </a:lnTo>
                  <a:lnTo>
                    <a:pt x="23831" y="617"/>
                  </a:lnTo>
                  <a:lnTo>
                    <a:pt x="25412" y="2087"/>
                  </a:lnTo>
                  <a:lnTo>
                    <a:pt x="33007" y="22163"/>
                  </a:lnTo>
                  <a:lnTo>
                    <a:pt x="33014" y="35926"/>
                  </a:lnTo>
                  <a:lnTo>
                    <a:pt x="1905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0"/>
            <p:cNvSpPr/>
            <p:nvPr>
              <p:custDataLst>
                <p:tags r:id="rId143"/>
              </p:custDataLst>
            </p:nvPr>
          </p:nvSpPr>
          <p:spPr>
            <a:xfrm>
              <a:off x="6096000" y="33432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3539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61"/>
            <p:cNvSpPr/>
            <p:nvPr>
              <p:custDataLst>
                <p:tags r:id="rId144"/>
              </p:custDataLst>
            </p:nvPr>
          </p:nvSpPr>
          <p:spPr>
            <a:xfrm>
              <a:off x="6144295" y="3409950"/>
              <a:ext cx="70072" cy="138958"/>
            </a:xfrm>
            <a:custGeom>
              <a:avLst/>
              <a:gdLst/>
              <a:ahLst/>
              <a:cxnLst/>
              <a:rect l="0" t="0" r="0" b="0"/>
              <a:pathLst>
                <a:path w="70072" h="138958">
                  <a:moveTo>
                    <a:pt x="46955" y="28575"/>
                  </a:moveTo>
                  <a:lnTo>
                    <a:pt x="46955" y="28575"/>
                  </a:lnTo>
                  <a:lnTo>
                    <a:pt x="41899" y="23518"/>
                  </a:lnTo>
                  <a:lnTo>
                    <a:pt x="39351" y="23087"/>
                  </a:lnTo>
                  <a:lnTo>
                    <a:pt x="36594" y="23858"/>
                  </a:lnTo>
                  <a:lnTo>
                    <a:pt x="19509" y="32700"/>
                  </a:lnTo>
                  <a:lnTo>
                    <a:pt x="10768" y="44167"/>
                  </a:lnTo>
                  <a:lnTo>
                    <a:pt x="4413" y="59846"/>
                  </a:lnTo>
                  <a:lnTo>
                    <a:pt x="0" y="105130"/>
                  </a:lnTo>
                  <a:lnTo>
                    <a:pt x="5272" y="121160"/>
                  </a:lnTo>
                  <a:lnTo>
                    <a:pt x="9641" y="128399"/>
                  </a:lnTo>
                  <a:lnTo>
                    <a:pt x="14672" y="133224"/>
                  </a:lnTo>
                  <a:lnTo>
                    <a:pt x="25904" y="138586"/>
                  </a:lnTo>
                  <a:lnTo>
                    <a:pt x="30804" y="138957"/>
                  </a:lnTo>
                  <a:lnTo>
                    <a:pt x="39071" y="136548"/>
                  </a:lnTo>
                  <a:lnTo>
                    <a:pt x="54732" y="124185"/>
                  </a:lnTo>
                  <a:lnTo>
                    <a:pt x="60995" y="115871"/>
                  </a:lnTo>
                  <a:lnTo>
                    <a:pt x="70071" y="91797"/>
                  </a:lnTo>
                  <a:lnTo>
                    <a:pt x="67906" y="50980"/>
                  </a:lnTo>
                  <a:lnTo>
                    <a:pt x="66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62"/>
            <p:cNvSpPr/>
            <p:nvPr>
              <p:custDataLst>
                <p:tags r:id="rId145"/>
              </p:custDataLst>
            </p:nvPr>
          </p:nvSpPr>
          <p:spPr>
            <a:xfrm>
              <a:off x="6267957" y="3413716"/>
              <a:ext cx="136760" cy="177210"/>
            </a:xfrm>
            <a:custGeom>
              <a:avLst/>
              <a:gdLst/>
              <a:ahLst/>
              <a:cxnLst/>
              <a:rect l="0" t="0" r="0" b="0"/>
              <a:pathLst>
                <a:path w="136760" h="177210">
                  <a:moveTo>
                    <a:pt x="9018" y="24809"/>
                  </a:moveTo>
                  <a:lnTo>
                    <a:pt x="9018" y="24809"/>
                  </a:lnTo>
                  <a:lnTo>
                    <a:pt x="14074" y="24809"/>
                  </a:lnTo>
                  <a:lnTo>
                    <a:pt x="15563" y="26926"/>
                  </a:lnTo>
                  <a:lnTo>
                    <a:pt x="17660" y="41076"/>
                  </a:lnTo>
                  <a:lnTo>
                    <a:pt x="17407" y="84472"/>
                  </a:lnTo>
                  <a:lnTo>
                    <a:pt x="10916" y="102929"/>
                  </a:lnTo>
                  <a:lnTo>
                    <a:pt x="5275" y="111741"/>
                  </a:lnTo>
                  <a:lnTo>
                    <a:pt x="3348" y="113455"/>
                  </a:lnTo>
                  <a:lnTo>
                    <a:pt x="2062" y="113540"/>
                  </a:lnTo>
                  <a:lnTo>
                    <a:pt x="1206" y="112538"/>
                  </a:lnTo>
                  <a:lnTo>
                    <a:pt x="0" y="101014"/>
                  </a:lnTo>
                  <a:lnTo>
                    <a:pt x="2540" y="92897"/>
                  </a:lnTo>
                  <a:lnTo>
                    <a:pt x="27129" y="46738"/>
                  </a:lnTo>
                  <a:lnTo>
                    <a:pt x="62297" y="5371"/>
                  </a:lnTo>
                  <a:lnTo>
                    <a:pt x="73620" y="295"/>
                  </a:lnTo>
                  <a:lnTo>
                    <a:pt x="78544" y="0"/>
                  </a:lnTo>
                  <a:lnTo>
                    <a:pt x="86838" y="2494"/>
                  </a:lnTo>
                  <a:lnTo>
                    <a:pt x="102514" y="14905"/>
                  </a:lnTo>
                  <a:lnTo>
                    <a:pt x="108780" y="26051"/>
                  </a:lnTo>
                  <a:lnTo>
                    <a:pt x="123714" y="70557"/>
                  </a:lnTo>
                  <a:lnTo>
                    <a:pt x="136097" y="97463"/>
                  </a:lnTo>
                  <a:lnTo>
                    <a:pt x="136759" y="116014"/>
                  </a:lnTo>
                  <a:lnTo>
                    <a:pt x="132300" y="158489"/>
                  </a:lnTo>
                  <a:lnTo>
                    <a:pt x="123318" y="177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63"/>
            <p:cNvSpPr/>
            <p:nvPr>
              <p:custDataLst>
                <p:tags r:id="rId146"/>
              </p:custDataLst>
            </p:nvPr>
          </p:nvSpPr>
          <p:spPr>
            <a:xfrm>
              <a:off x="3048584" y="3743325"/>
              <a:ext cx="3561767" cy="102598"/>
            </a:xfrm>
            <a:custGeom>
              <a:avLst/>
              <a:gdLst/>
              <a:ahLst/>
              <a:cxnLst/>
              <a:rect l="0" t="0" r="0" b="0"/>
              <a:pathLst>
                <a:path w="3561767" h="102598">
                  <a:moveTo>
                    <a:pt x="66091" y="0"/>
                  </a:moveTo>
                  <a:lnTo>
                    <a:pt x="66091" y="0"/>
                  </a:lnTo>
                  <a:lnTo>
                    <a:pt x="19984" y="0"/>
                  </a:lnTo>
                  <a:lnTo>
                    <a:pt x="1386" y="0"/>
                  </a:lnTo>
                  <a:lnTo>
                    <a:pt x="730" y="1058"/>
                  </a:lnTo>
                  <a:lnTo>
                    <a:pt x="0" y="5057"/>
                  </a:lnTo>
                  <a:lnTo>
                    <a:pt x="8142" y="10361"/>
                  </a:lnTo>
                  <a:lnTo>
                    <a:pt x="48190" y="25510"/>
                  </a:lnTo>
                  <a:lnTo>
                    <a:pt x="80190" y="33899"/>
                  </a:lnTo>
                  <a:lnTo>
                    <a:pt x="115043" y="36233"/>
                  </a:lnTo>
                  <a:lnTo>
                    <a:pt x="149584" y="37270"/>
                  </a:lnTo>
                  <a:lnTo>
                    <a:pt x="182574" y="37731"/>
                  </a:lnTo>
                  <a:lnTo>
                    <a:pt x="214875" y="37936"/>
                  </a:lnTo>
                  <a:lnTo>
                    <a:pt x="249692" y="38027"/>
                  </a:lnTo>
                  <a:lnTo>
                    <a:pt x="288450" y="38068"/>
                  </a:lnTo>
                  <a:lnTo>
                    <a:pt x="333898" y="38086"/>
                  </a:lnTo>
                  <a:lnTo>
                    <a:pt x="379497" y="38093"/>
                  </a:lnTo>
                  <a:lnTo>
                    <a:pt x="402028" y="38096"/>
                  </a:lnTo>
                  <a:lnTo>
                    <a:pt x="427632" y="37039"/>
                  </a:lnTo>
                  <a:lnTo>
                    <a:pt x="455285" y="35276"/>
                  </a:lnTo>
                  <a:lnTo>
                    <a:pt x="484303" y="33042"/>
                  </a:lnTo>
                  <a:lnTo>
                    <a:pt x="513175" y="31554"/>
                  </a:lnTo>
                  <a:lnTo>
                    <a:pt x="541946" y="30561"/>
                  </a:lnTo>
                  <a:lnTo>
                    <a:pt x="570653" y="29899"/>
                  </a:lnTo>
                  <a:lnTo>
                    <a:pt x="600374" y="28399"/>
                  </a:lnTo>
                  <a:lnTo>
                    <a:pt x="630771" y="26341"/>
                  </a:lnTo>
                  <a:lnTo>
                    <a:pt x="661619" y="23911"/>
                  </a:lnTo>
                  <a:lnTo>
                    <a:pt x="692769" y="22290"/>
                  </a:lnTo>
                  <a:lnTo>
                    <a:pt x="724118" y="21210"/>
                  </a:lnTo>
                  <a:lnTo>
                    <a:pt x="755600" y="20490"/>
                  </a:lnTo>
                  <a:lnTo>
                    <a:pt x="789289" y="18952"/>
                  </a:lnTo>
                  <a:lnTo>
                    <a:pt x="824448" y="16868"/>
                  </a:lnTo>
                  <a:lnTo>
                    <a:pt x="860587" y="14420"/>
                  </a:lnTo>
                  <a:lnTo>
                    <a:pt x="897380" y="12788"/>
                  </a:lnTo>
                  <a:lnTo>
                    <a:pt x="934609" y="11700"/>
                  </a:lnTo>
                  <a:lnTo>
                    <a:pt x="972128" y="10976"/>
                  </a:lnTo>
                  <a:lnTo>
                    <a:pt x="1010899" y="9434"/>
                  </a:lnTo>
                  <a:lnTo>
                    <a:pt x="1050505" y="7347"/>
                  </a:lnTo>
                  <a:lnTo>
                    <a:pt x="1090666" y="4898"/>
                  </a:lnTo>
                  <a:lnTo>
                    <a:pt x="1130142" y="3265"/>
                  </a:lnTo>
                  <a:lnTo>
                    <a:pt x="1169158" y="2177"/>
                  </a:lnTo>
                  <a:lnTo>
                    <a:pt x="1207869" y="1451"/>
                  </a:lnTo>
                  <a:lnTo>
                    <a:pt x="1246376" y="967"/>
                  </a:lnTo>
                  <a:lnTo>
                    <a:pt x="1284748" y="645"/>
                  </a:lnTo>
                  <a:lnTo>
                    <a:pt x="1323029" y="430"/>
                  </a:lnTo>
                  <a:lnTo>
                    <a:pt x="1363366" y="286"/>
                  </a:lnTo>
                  <a:lnTo>
                    <a:pt x="1405074" y="191"/>
                  </a:lnTo>
                  <a:lnTo>
                    <a:pt x="1447697" y="128"/>
                  </a:lnTo>
                  <a:lnTo>
                    <a:pt x="1491987" y="85"/>
                  </a:lnTo>
                  <a:lnTo>
                    <a:pt x="1537388" y="57"/>
                  </a:lnTo>
                  <a:lnTo>
                    <a:pt x="1583531" y="38"/>
                  </a:lnTo>
                  <a:lnTo>
                    <a:pt x="1630168" y="1084"/>
                  </a:lnTo>
                  <a:lnTo>
                    <a:pt x="1677134" y="2839"/>
                  </a:lnTo>
                  <a:lnTo>
                    <a:pt x="1724320" y="5068"/>
                  </a:lnTo>
                  <a:lnTo>
                    <a:pt x="1770593" y="6553"/>
                  </a:lnTo>
                  <a:lnTo>
                    <a:pt x="1816259" y="7544"/>
                  </a:lnTo>
                  <a:lnTo>
                    <a:pt x="1861520" y="8204"/>
                  </a:lnTo>
                  <a:lnTo>
                    <a:pt x="1907569" y="9703"/>
                  </a:lnTo>
                  <a:lnTo>
                    <a:pt x="1954143" y="11760"/>
                  </a:lnTo>
                  <a:lnTo>
                    <a:pt x="2001067" y="14190"/>
                  </a:lnTo>
                  <a:lnTo>
                    <a:pt x="2047167" y="16868"/>
                  </a:lnTo>
                  <a:lnTo>
                    <a:pt x="2092717" y="19712"/>
                  </a:lnTo>
                  <a:lnTo>
                    <a:pt x="2137900" y="22666"/>
                  </a:lnTo>
                  <a:lnTo>
                    <a:pt x="2183897" y="24636"/>
                  </a:lnTo>
                  <a:lnTo>
                    <a:pt x="2230436" y="25949"/>
                  </a:lnTo>
                  <a:lnTo>
                    <a:pt x="2277338" y="26824"/>
                  </a:lnTo>
                  <a:lnTo>
                    <a:pt x="2323423" y="28466"/>
                  </a:lnTo>
                  <a:lnTo>
                    <a:pt x="2368962" y="30619"/>
                  </a:lnTo>
                  <a:lnTo>
                    <a:pt x="2414138" y="33113"/>
                  </a:lnTo>
                  <a:lnTo>
                    <a:pt x="2459072" y="35833"/>
                  </a:lnTo>
                  <a:lnTo>
                    <a:pt x="2503846" y="38706"/>
                  </a:lnTo>
                  <a:lnTo>
                    <a:pt x="2548511" y="41679"/>
                  </a:lnTo>
                  <a:lnTo>
                    <a:pt x="2590988" y="44719"/>
                  </a:lnTo>
                  <a:lnTo>
                    <a:pt x="2632006" y="47804"/>
                  </a:lnTo>
                  <a:lnTo>
                    <a:pt x="2672051" y="50920"/>
                  </a:lnTo>
                  <a:lnTo>
                    <a:pt x="2712506" y="54055"/>
                  </a:lnTo>
                  <a:lnTo>
                    <a:pt x="2753234" y="57203"/>
                  </a:lnTo>
                  <a:lnTo>
                    <a:pt x="2794145" y="60361"/>
                  </a:lnTo>
                  <a:lnTo>
                    <a:pt x="2834119" y="63524"/>
                  </a:lnTo>
                  <a:lnTo>
                    <a:pt x="2873468" y="66691"/>
                  </a:lnTo>
                  <a:lnTo>
                    <a:pt x="2912401" y="69860"/>
                  </a:lnTo>
                  <a:lnTo>
                    <a:pt x="2949998" y="71974"/>
                  </a:lnTo>
                  <a:lnTo>
                    <a:pt x="2986704" y="73383"/>
                  </a:lnTo>
                  <a:lnTo>
                    <a:pt x="3022817" y="74321"/>
                  </a:lnTo>
                  <a:lnTo>
                    <a:pt x="3057475" y="76006"/>
                  </a:lnTo>
                  <a:lnTo>
                    <a:pt x="3091164" y="78187"/>
                  </a:lnTo>
                  <a:lnTo>
                    <a:pt x="3124206" y="80700"/>
                  </a:lnTo>
                  <a:lnTo>
                    <a:pt x="3155759" y="82375"/>
                  </a:lnTo>
                  <a:lnTo>
                    <a:pt x="3186320" y="83491"/>
                  </a:lnTo>
                  <a:lnTo>
                    <a:pt x="3216219" y="84236"/>
                  </a:lnTo>
                  <a:lnTo>
                    <a:pt x="3244618" y="85790"/>
                  </a:lnTo>
                  <a:lnTo>
                    <a:pt x="3272017" y="87885"/>
                  </a:lnTo>
                  <a:lnTo>
                    <a:pt x="3298750" y="90340"/>
                  </a:lnTo>
                  <a:lnTo>
                    <a:pt x="3323981" y="91977"/>
                  </a:lnTo>
                  <a:lnTo>
                    <a:pt x="3348209" y="93068"/>
                  </a:lnTo>
                  <a:lnTo>
                    <a:pt x="3393827" y="95338"/>
                  </a:lnTo>
                  <a:lnTo>
                    <a:pt x="3435268" y="99875"/>
                  </a:lnTo>
                  <a:lnTo>
                    <a:pt x="3472030" y="102597"/>
                  </a:lnTo>
                  <a:lnTo>
                    <a:pt x="356176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75"/>
          <p:cNvGrpSpPr/>
          <p:nvPr/>
        </p:nvGrpSpPr>
        <p:grpSpPr>
          <a:xfrm>
            <a:off x="3525967" y="1014570"/>
            <a:ext cx="588834" cy="322435"/>
            <a:chOff x="3525967" y="1014570"/>
            <a:chExt cx="588834" cy="322435"/>
          </a:xfrm>
        </p:grpSpPr>
        <p:sp>
          <p:nvSpPr>
            <p:cNvPr id="58" name="SMARTInkShape-464"/>
            <p:cNvSpPr/>
            <p:nvPr>
              <p:custDataLst>
                <p:tags r:id="rId134"/>
              </p:custDataLst>
            </p:nvPr>
          </p:nvSpPr>
          <p:spPr>
            <a:xfrm>
              <a:off x="3525967" y="1028816"/>
              <a:ext cx="141159" cy="178719"/>
            </a:xfrm>
            <a:custGeom>
              <a:avLst/>
              <a:gdLst/>
              <a:ahLst/>
              <a:cxnLst/>
              <a:rect l="0" t="0" r="0" b="0"/>
              <a:pathLst>
                <a:path w="141159" h="178719">
                  <a:moveTo>
                    <a:pt x="17333" y="9409"/>
                  </a:moveTo>
                  <a:lnTo>
                    <a:pt x="17333" y="9409"/>
                  </a:lnTo>
                  <a:lnTo>
                    <a:pt x="12276" y="4352"/>
                  </a:lnTo>
                  <a:lnTo>
                    <a:pt x="6972" y="1870"/>
                  </a:lnTo>
                  <a:lnTo>
                    <a:pt x="0" y="276"/>
                  </a:lnTo>
                  <a:lnTo>
                    <a:pt x="8904" y="0"/>
                  </a:lnTo>
                  <a:lnTo>
                    <a:pt x="12772" y="2078"/>
                  </a:lnTo>
                  <a:lnTo>
                    <a:pt x="57818" y="41523"/>
                  </a:lnTo>
                  <a:lnTo>
                    <a:pt x="78795" y="63691"/>
                  </a:lnTo>
                  <a:lnTo>
                    <a:pt x="101496" y="105536"/>
                  </a:lnTo>
                  <a:lnTo>
                    <a:pt x="124867" y="145484"/>
                  </a:lnTo>
                  <a:lnTo>
                    <a:pt x="133564" y="170020"/>
                  </a:lnTo>
                  <a:lnTo>
                    <a:pt x="139658" y="178718"/>
                  </a:lnTo>
                  <a:lnTo>
                    <a:pt x="140158" y="178373"/>
                  </a:lnTo>
                  <a:lnTo>
                    <a:pt x="141158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65"/>
            <p:cNvSpPr/>
            <p:nvPr>
              <p:custDataLst>
                <p:tags r:id="rId135"/>
              </p:custDataLst>
            </p:nvPr>
          </p:nvSpPr>
          <p:spPr>
            <a:xfrm>
              <a:off x="3667125" y="1014570"/>
              <a:ext cx="85726" cy="322435"/>
            </a:xfrm>
            <a:custGeom>
              <a:avLst/>
              <a:gdLst/>
              <a:ahLst/>
              <a:cxnLst/>
              <a:rect l="0" t="0" r="0" b="0"/>
              <a:pathLst>
                <a:path w="85726" h="322435">
                  <a:moveTo>
                    <a:pt x="85725" y="14130"/>
                  </a:moveTo>
                  <a:lnTo>
                    <a:pt x="85725" y="14130"/>
                  </a:lnTo>
                  <a:lnTo>
                    <a:pt x="85725" y="873"/>
                  </a:lnTo>
                  <a:lnTo>
                    <a:pt x="84667" y="0"/>
                  </a:lnTo>
                  <a:lnTo>
                    <a:pt x="82903" y="477"/>
                  </a:lnTo>
                  <a:lnTo>
                    <a:pt x="80668" y="1853"/>
                  </a:lnTo>
                  <a:lnTo>
                    <a:pt x="63605" y="22143"/>
                  </a:lnTo>
                  <a:lnTo>
                    <a:pt x="58279" y="25822"/>
                  </a:lnTo>
                  <a:lnTo>
                    <a:pt x="49538" y="38376"/>
                  </a:lnTo>
                  <a:lnTo>
                    <a:pt x="28743" y="80425"/>
                  </a:lnTo>
                  <a:lnTo>
                    <a:pt x="7234" y="120109"/>
                  </a:lnTo>
                  <a:lnTo>
                    <a:pt x="1429" y="160065"/>
                  </a:lnTo>
                  <a:lnTo>
                    <a:pt x="423" y="196012"/>
                  </a:lnTo>
                  <a:lnTo>
                    <a:pt x="84" y="235971"/>
                  </a:lnTo>
                  <a:lnTo>
                    <a:pt x="11" y="281194"/>
                  </a:lnTo>
                  <a:lnTo>
                    <a:pt x="0" y="322434"/>
                  </a:lnTo>
                  <a:lnTo>
                    <a:pt x="0" y="30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66"/>
            <p:cNvSpPr/>
            <p:nvPr>
              <p:custDataLst>
                <p:tags r:id="rId136"/>
              </p:custDataLst>
            </p:nvPr>
          </p:nvSpPr>
          <p:spPr>
            <a:xfrm>
              <a:off x="3905250" y="1173445"/>
              <a:ext cx="161926" cy="45756"/>
            </a:xfrm>
            <a:custGeom>
              <a:avLst/>
              <a:gdLst/>
              <a:ahLst/>
              <a:cxnLst/>
              <a:rect l="0" t="0" r="0" b="0"/>
              <a:pathLst>
                <a:path w="161926" h="45756">
                  <a:moveTo>
                    <a:pt x="0" y="45755"/>
                  </a:moveTo>
                  <a:lnTo>
                    <a:pt x="0" y="45755"/>
                  </a:lnTo>
                  <a:lnTo>
                    <a:pt x="0" y="23089"/>
                  </a:lnTo>
                  <a:lnTo>
                    <a:pt x="2822" y="16984"/>
                  </a:lnTo>
                  <a:lnTo>
                    <a:pt x="5057" y="13874"/>
                  </a:lnTo>
                  <a:lnTo>
                    <a:pt x="18314" y="4441"/>
                  </a:lnTo>
                  <a:lnTo>
                    <a:pt x="35648" y="0"/>
                  </a:lnTo>
                  <a:lnTo>
                    <a:pt x="47946" y="1783"/>
                  </a:lnTo>
                  <a:lnTo>
                    <a:pt x="69592" y="11560"/>
                  </a:lnTo>
                  <a:lnTo>
                    <a:pt x="102912" y="32660"/>
                  </a:lnTo>
                  <a:lnTo>
                    <a:pt x="125709" y="35760"/>
                  </a:lnTo>
                  <a:lnTo>
                    <a:pt x="129315" y="33800"/>
                  </a:lnTo>
                  <a:lnTo>
                    <a:pt x="149149" y="12372"/>
                  </a:lnTo>
                  <a:lnTo>
                    <a:pt x="161925" y="7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67"/>
            <p:cNvSpPr/>
            <p:nvPr>
              <p:custDataLst>
                <p:tags r:id="rId137"/>
              </p:custDataLst>
            </p:nvPr>
          </p:nvSpPr>
          <p:spPr>
            <a:xfrm>
              <a:off x="3925624" y="1276350"/>
              <a:ext cx="189177" cy="38101"/>
            </a:xfrm>
            <a:custGeom>
              <a:avLst/>
              <a:gdLst/>
              <a:ahLst/>
              <a:cxnLst/>
              <a:rect l="0" t="0" r="0" b="0"/>
              <a:pathLst>
                <a:path w="189177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4" y="33044"/>
                  </a:lnTo>
                  <a:lnTo>
                    <a:pt x="662" y="27739"/>
                  </a:lnTo>
                  <a:lnTo>
                    <a:pt x="0" y="24843"/>
                  </a:lnTo>
                  <a:lnTo>
                    <a:pt x="617" y="21853"/>
                  </a:lnTo>
                  <a:lnTo>
                    <a:pt x="4125" y="15710"/>
                  </a:lnTo>
                  <a:lnTo>
                    <a:pt x="6542" y="13648"/>
                  </a:lnTo>
                  <a:lnTo>
                    <a:pt x="25267" y="3341"/>
                  </a:lnTo>
                  <a:lnTo>
                    <a:pt x="35542" y="1485"/>
                  </a:lnTo>
                  <a:lnTo>
                    <a:pt x="53226" y="5496"/>
                  </a:lnTo>
                  <a:lnTo>
                    <a:pt x="100683" y="31810"/>
                  </a:lnTo>
                  <a:lnTo>
                    <a:pt x="105839" y="32849"/>
                  </a:lnTo>
                  <a:lnTo>
                    <a:pt x="110335" y="32483"/>
                  </a:lnTo>
                  <a:lnTo>
                    <a:pt x="144819" y="21123"/>
                  </a:lnTo>
                  <a:lnTo>
                    <a:pt x="173227" y="4137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76"/>
          <p:cNvGrpSpPr/>
          <p:nvPr/>
        </p:nvGrpSpPr>
        <p:grpSpPr>
          <a:xfrm>
            <a:off x="4391025" y="1097745"/>
            <a:ext cx="495301" cy="355169"/>
            <a:chOff x="4391025" y="1097745"/>
            <a:chExt cx="495301" cy="355169"/>
          </a:xfrm>
        </p:grpSpPr>
        <p:sp>
          <p:nvSpPr>
            <p:cNvPr id="63" name="SMARTInkShape-468"/>
            <p:cNvSpPr/>
            <p:nvPr>
              <p:custDataLst>
                <p:tags r:id="rId130"/>
              </p:custDataLst>
            </p:nvPr>
          </p:nvSpPr>
          <p:spPr>
            <a:xfrm>
              <a:off x="4391025" y="1097745"/>
              <a:ext cx="133159" cy="355169"/>
            </a:xfrm>
            <a:custGeom>
              <a:avLst/>
              <a:gdLst/>
              <a:ahLst/>
              <a:cxnLst/>
              <a:rect l="0" t="0" r="0" b="0"/>
              <a:pathLst>
                <a:path w="133159" h="355169">
                  <a:moveTo>
                    <a:pt x="0" y="102405"/>
                  </a:moveTo>
                  <a:lnTo>
                    <a:pt x="0" y="102405"/>
                  </a:lnTo>
                  <a:lnTo>
                    <a:pt x="9133" y="93273"/>
                  </a:lnTo>
                  <a:lnTo>
                    <a:pt x="14465" y="92996"/>
                  </a:lnTo>
                  <a:lnTo>
                    <a:pt x="15993" y="94016"/>
                  </a:lnTo>
                  <a:lnTo>
                    <a:pt x="17013" y="95754"/>
                  </a:lnTo>
                  <a:lnTo>
                    <a:pt x="18144" y="102624"/>
                  </a:lnTo>
                  <a:lnTo>
                    <a:pt x="23987" y="146845"/>
                  </a:lnTo>
                  <a:lnTo>
                    <a:pt x="27971" y="189697"/>
                  </a:lnTo>
                  <a:lnTo>
                    <a:pt x="28456" y="231596"/>
                  </a:lnTo>
                  <a:lnTo>
                    <a:pt x="28559" y="278116"/>
                  </a:lnTo>
                  <a:lnTo>
                    <a:pt x="28572" y="320440"/>
                  </a:lnTo>
                  <a:lnTo>
                    <a:pt x="28575" y="355168"/>
                  </a:lnTo>
                  <a:lnTo>
                    <a:pt x="27517" y="354522"/>
                  </a:lnTo>
                  <a:lnTo>
                    <a:pt x="23518" y="348160"/>
                  </a:lnTo>
                  <a:lnTo>
                    <a:pt x="19933" y="305074"/>
                  </a:lnTo>
                  <a:lnTo>
                    <a:pt x="16402" y="257522"/>
                  </a:lnTo>
                  <a:lnTo>
                    <a:pt x="11562" y="221391"/>
                  </a:lnTo>
                  <a:lnTo>
                    <a:pt x="12951" y="177171"/>
                  </a:lnTo>
                  <a:lnTo>
                    <a:pt x="17243" y="130555"/>
                  </a:lnTo>
                  <a:lnTo>
                    <a:pt x="21337" y="91696"/>
                  </a:lnTo>
                  <a:lnTo>
                    <a:pt x="34168" y="47216"/>
                  </a:lnTo>
                  <a:lnTo>
                    <a:pt x="36352" y="36249"/>
                  </a:lnTo>
                  <a:lnTo>
                    <a:pt x="47695" y="19068"/>
                  </a:lnTo>
                  <a:lnTo>
                    <a:pt x="64462" y="5628"/>
                  </a:lnTo>
                  <a:lnTo>
                    <a:pt x="77779" y="0"/>
                  </a:lnTo>
                  <a:lnTo>
                    <a:pt x="81485" y="1327"/>
                  </a:lnTo>
                  <a:lnTo>
                    <a:pt x="88427" y="8445"/>
                  </a:lnTo>
                  <a:lnTo>
                    <a:pt x="98284" y="29410"/>
                  </a:lnTo>
                  <a:lnTo>
                    <a:pt x="99068" y="43857"/>
                  </a:lnTo>
                  <a:lnTo>
                    <a:pt x="90948" y="70379"/>
                  </a:lnTo>
                  <a:lnTo>
                    <a:pt x="77983" y="98618"/>
                  </a:lnTo>
                  <a:lnTo>
                    <a:pt x="76331" y="99880"/>
                  </a:lnTo>
                  <a:lnTo>
                    <a:pt x="68156" y="102073"/>
                  </a:lnTo>
                  <a:lnTo>
                    <a:pt x="70155" y="105080"/>
                  </a:lnTo>
                  <a:lnTo>
                    <a:pt x="72170" y="107363"/>
                  </a:lnTo>
                  <a:lnTo>
                    <a:pt x="77231" y="109900"/>
                  </a:lnTo>
                  <a:lnTo>
                    <a:pt x="80062" y="110577"/>
                  </a:lnTo>
                  <a:lnTo>
                    <a:pt x="94160" y="121642"/>
                  </a:lnTo>
                  <a:lnTo>
                    <a:pt x="100057" y="129652"/>
                  </a:lnTo>
                  <a:lnTo>
                    <a:pt x="104795" y="137798"/>
                  </a:lnTo>
                  <a:lnTo>
                    <a:pt x="122261" y="163097"/>
                  </a:lnTo>
                  <a:lnTo>
                    <a:pt x="131160" y="188242"/>
                  </a:lnTo>
                  <a:lnTo>
                    <a:pt x="133158" y="228400"/>
                  </a:lnTo>
                  <a:lnTo>
                    <a:pt x="130442" y="240600"/>
                  </a:lnTo>
                  <a:lnTo>
                    <a:pt x="122963" y="253419"/>
                  </a:lnTo>
                  <a:lnTo>
                    <a:pt x="117092" y="259480"/>
                  </a:lnTo>
                  <a:lnTo>
                    <a:pt x="110955" y="262175"/>
                  </a:lnTo>
                  <a:lnTo>
                    <a:pt x="107836" y="260776"/>
                  </a:lnTo>
                  <a:lnTo>
                    <a:pt x="101549" y="253578"/>
                  </a:lnTo>
                  <a:lnTo>
                    <a:pt x="95250" y="226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69"/>
            <p:cNvSpPr/>
            <p:nvPr>
              <p:custDataLst>
                <p:tags r:id="rId131"/>
              </p:custDataLst>
            </p:nvPr>
          </p:nvSpPr>
          <p:spPr>
            <a:xfrm>
              <a:off x="4591603" y="1276350"/>
              <a:ext cx="54581" cy="52413"/>
            </a:xfrm>
            <a:custGeom>
              <a:avLst/>
              <a:gdLst/>
              <a:ahLst/>
              <a:cxnLst/>
              <a:rect l="0" t="0" r="0" b="0"/>
              <a:pathLst>
                <a:path w="54581" h="52413">
                  <a:moveTo>
                    <a:pt x="37547" y="0"/>
                  </a:moveTo>
                  <a:lnTo>
                    <a:pt x="37547" y="0"/>
                  </a:lnTo>
                  <a:lnTo>
                    <a:pt x="24290" y="0"/>
                  </a:lnTo>
                  <a:lnTo>
                    <a:pt x="18249" y="2822"/>
                  </a:lnTo>
                  <a:lnTo>
                    <a:pt x="15157" y="5056"/>
                  </a:lnTo>
                  <a:lnTo>
                    <a:pt x="5748" y="18314"/>
                  </a:lnTo>
                  <a:lnTo>
                    <a:pt x="0" y="44076"/>
                  </a:lnTo>
                  <a:lnTo>
                    <a:pt x="5338" y="48870"/>
                  </a:lnTo>
                  <a:lnTo>
                    <a:pt x="9724" y="51630"/>
                  </a:lnTo>
                  <a:lnTo>
                    <a:pt x="14765" y="52412"/>
                  </a:lnTo>
                  <a:lnTo>
                    <a:pt x="39186" y="48464"/>
                  </a:lnTo>
                  <a:lnTo>
                    <a:pt x="42873" y="45010"/>
                  </a:lnTo>
                  <a:lnTo>
                    <a:pt x="52060" y="27095"/>
                  </a:lnTo>
                  <a:lnTo>
                    <a:pt x="54580" y="18039"/>
                  </a:lnTo>
                  <a:lnTo>
                    <a:pt x="53136" y="14143"/>
                  </a:lnTo>
                  <a:lnTo>
                    <a:pt x="45886" y="6991"/>
                  </a:lnTo>
                  <a:lnTo>
                    <a:pt x="38431" y="3107"/>
                  </a:lnTo>
                  <a:lnTo>
                    <a:pt x="280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70"/>
            <p:cNvSpPr/>
            <p:nvPr>
              <p:custDataLst>
                <p:tags r:id="rId132"/>
              </p:custDataLst>
            </p:nvPr>
          </p:nvSpPr>
          <p:spPr>
            <a:xfrm>
              <a:off x="4777206" y="1266825"/>
              <a:ext cx="109120" cy="1"/>
            </a:xfrm>
            <a:custGeom>
              <a:avLst/>
              <a:gdLst/>
              <a:ahLst/>
              <a:cxnLst/>
              <a:rect l="0" t="0" r="0" b="0"/>
              <a:pathLst>
                <a:path w="109120" h="1">
                  <a:moveTo>
                    <a:pt x="23394" y="0"/>
                  </a:moveTo>
                  <a:lnTo>
                    <a:pt x="23394" y="0"/>
                  </a:lnTo>
                  <a:lnTo>
                    <a:pt x="0" y="0"/>
                  </a:lnTo>
                  <a:lnTo>
                    <a:pt x="38799" y="0"/>
                  </a:lnTo>
                  <a:lnTo>
                    <a:pt x="1091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71"/>
            <p:cNvSpPr/>
            <p:nvPr>
              <p:custDataLst>
                <p:tags r:id="rId133"/>
              </p:custDataLst>
            </p:nvPr>
          </p:nvSpPr>
          <p:spPr>
            <a:xfrm>
              <a:off x="4819650" y="1190625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11759" y="29659"/>
                  </a:lnTo>
                  <a:lnTo>
                    <a:pt x="15810" y="43874"/>
                  </a:lnTo>
                  <a:lnTo>
                    <a:pt x="18765" y="91214"/>
                  </a:lnTo>
                  <a:lnTo>
                    <a:pt x="18994" y="127732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77"/>
          <p:cNvGrpSpPr/>
          <p:nvPr/>
        </p:nvGrpSpPr>
        <p:grpSpPr>
          <a:xfrm>
            <a:off x="5115194" y="1128870"/>
            <a:ext cx="647432" cy="376560"/>
            <a:chOff x="5115194" y="1128870"/>
            <a:chExt cx="647432" cy="376560"/>
          </a:xfrm>
        </p:grpSpPr>
        <p:sp>
          <p:nvSpPr>
            <p:cNvPr id="68" name="SMARTInkShape-472"/>
            <p:cNvSpPr/>
            <p:nvPr>
              <p:custDataLst>
                <p:tags r:id="rId125"/>
              </p:custDataLst>
            </p:nvPr>
          </p:nvSpPr>
          <p:spPr>
            <a:xfrm>
              <a:off x="5115194" y="1138762"/>
              <a:ext cx="139958" cy="366668"/>
            </a:xfrm>
            <a:custGeom>
              <a:avLst/>
              <a:gdLst/>
              <a:ahLst/>
              <a:cxnLst/>
              <a:rect l="0" t="0" r="0" b="0"/>
              <a:pathLst>
                <a:path w="139958" h="366668">
                  <a:moveTo>
                    <a:pt x="9256" y="128063"/>
                  </a:moveTo>
                  <a:lnTo>
                    <a:pt x="9256" y="128063"/>
                  </a:lnTo>
                  <a:lnTo>
                    <a:pt x="9256" y="119862"/>
                  </a:lnTo>
                  <a:lnTo>
                    <a:pt x="14312" y="123987"/>
                  </a:lnTo>
                  <a:lnTo>
                    <a:pt x="16795" y="134718"/>
                  </a:lnTo>
                  <a:lnTo>
                    <a:pt x="18519" y="177623"/>
                  </a:lnTo>
                  <a:lnTo>
                    <a:pt x="19762" y="213185"/>
                  </a:lnTo>
                  <a:lnTo>
                    <a:pt x="25303" y="253591"/>
                  </a:lnTo>
                  <a:lnTo>
                    <a:pt x="27713" y="296282"/>
                  </a:lnTo>
                  <a:lnTo>
                    <a:pt x="25309" y="331011"/>
                  </a:lnTo>
                  <a:lnTo>
                    <a:pt x="18583" y="365319"/>
                  </a:lnTo>
                  <a:lnTo>
                    <a:pt x="16532" y="366667"/>
                  </a:lnTo>
                  <a:lnTo>
                    <a:pt x="14107" y="366507"/>
                  </a:lnTo>
                  <a:lnTo>
                    <a:pt x="11412" y="355041"/>
                  </a:lnTo>
                  <a:lnTo>
                    <a:pt x="9682" y="313186"/>
                  </a:lnTo>
                  <a:lnTo>
                    <a:pt x="2794" y="268582"/>
                  </a:lnTo>
                  <a:lnTo>
                    <a:pt x="1092" y="237083"/>
                  </a:lnTo>
                  <a:lnTo>
                    <a:pt x="336" y="201916"/>
                  </a:lnTo>
                  <a:lnTo>
                    <a:pt x="0" y="167237"/>
                  </a:lnTo>
                  <a:lnTo>
                    <a:pt x="869" y="122854"/>
                  </a:lnTo>
                  <a:lnTo>
                    <a:pt x="7359" y="77719"/>
                  </a:lnTo>
                  <a:lnTo>
                    <a:pt x="17043" y="38122"/>
                  </a:lnTo>
                  <a:lnTo>
                    <a:pt x="31790" y="8986"/>
                  </a:lnTo>
                  <a:lnTo>
                    <a:pt x="39732" y="1057"/>
                  </a:lnTo>
                  <a:lnTo>
                    <a:pt x="44390" y="0"/>
                  </a:lnTo>
                  <a:lnTo>
                    <a:pt x="55210" y="1649"/>
                  </a:lnTo>
                  <a:lnTo>
                    <a:pt x="64253" y="8732"/>
                  </a:lnTo>
                  <a:lnTo>
                    <a:pt x="68145" y="13584"/>
                  </a:lnTo>
                  <a:lnTo>
                    <a:pt x="73624" y="40638"/>
                  </a:lnTo>
                  <a:lnTo>
                    <a:pt x="75627" y="84095"/>
                  </a:lnTo>
                  <a:lnTo>
                    <a:pt x="75926" y="108354"/>
                  </a:lnTo>
                  <a:lnTo>
                    <a:pt x="103377" y="114052"/>
                  </a:lnTo>
                  <a:lnTo>
                    <a:pt x="134554" y="147804"/>
                  </a:lnTo>
                  <a:lnTo>
                    <a:pt x="139027" y="161178"/>
                  </a:lnTo>
                  <a:lnTo>
                    <a:pt x="139957" y="176648"/>
                  </a:lnTo>
                  <a:lnTo>
                    <a:pt x="136843" y="190578"/>
                  </a:lnTo>
                  <a:lnTo>
                    <a:pt x="124083" y="210321"/>
                  </a:lnTo>
                  <a:lnTo>
                    <a:pt x="115676" y="217539"/>
                  </a:lnTo>
                  <a:lnTo>
                    <a:pt x="107354" y="220747"/>
                  </a:lnTo>
                  <a:lnTo>
                    <a:pt x="96600" y="222172"/>
                  </a:lnTo>
                  <a:lnTo>
                    <a:pt x="92885" y="220436"/>
                  </a:lnTo>
                  <a:lnTo>
                    <a:pt x="90408" y="217162"/>
                  </a:lnTo>
                  <a:lnTo>
                    <a:pt x="85456" y="19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73"/>
            <p:cNvSpPr/>
            <p:nvPr>
              <p:custDataLst>
                <p:tags r:id="rId126"/>
              </p:custDataLst>
            </p:nvPr>
          </p:nvSpPr>
          <p:spPr>
            <a:xfrm>
              <a:off x="5334000" y="1323975"/>
              <a:ext cx="24539" cy="57151"/>
            </a:xfrm>
            <a:custGeom>
              <a:avLst/>
              <a:gdLst/>
              <a:ahLst/>
              <a:cxnLst/>
              <a:rect l="0" t="0" r="0" b="0"/>
              <a:pathLst>
                <a:path w="24539" h="5715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4538" y="1058"/>
                  </a:lnTo>
                  <a:lnTo>
                    <a:pt x="22194" y="5056"/>
                  </a:lnTo>
                  <a:lnTo>
                    <a:pt x="20088" y="6546"/>
                  </a:lnTo>
                  <a:lnTo>
                    <a:pt x="14925" y="8201"/>
                  </a:lnTo>
                  <a:lnTo>
                    <a:pt x="13125" y="10759"/>
                  </a:lnTo>
                  <a:lnTo>
                    <a:pt x="7414" y="27251"/>
                  </a:lnTo>
                  <a:lnTo>
                    <a:pt x="4943" y="3086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74"/>
            <p:cNvSpPr/>
            <p:nvPr>
              <p:custDataLst>
                <p:tags r:id="rId127"/>
              </p:custDataLst>
            </p:nvPr>
          </p:nvSpPr>
          <p:spPr>
            <a:xfrm>
              <a:off x="5486400" y="1144324"/>
              <a:ext cx="152401" cy="198702"/>
            </a:xfrm>
            <a:custGeom>
              <a:avLst/>
              <a:gdLst/>
              <a:ahLst/>
              <a:cxnLst/>
              <a:rect l="0" t="0" r="0" b="0"/>
              <a:pathLst>
                <a:path w="152401" h="1987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13183" y="4909"/>
                  </a:lnTo>
                  <a:lnTo>
                    <a:pt x="22793" y="14146"/>
                  </a:lnTo>
                  <a:lnTo>
                    <a:pt x="50767" y="56265"/>
                  </a:lnTo>
                  <a:lnTo>
                    <a:pt x="83551" y="100469"/>
                  </a:lnTo>
                  <a:lnTo>
                    <a:pt x="114945" y="142962"/>
                  </a:lnTo>
                  <a:lnTo>
                    <a:pt x="15240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75"/>
            <p:cNvSpPr/>
            <p:nvPr>
              <p:custDataLst>
                <p:tags r:id="rId128"/>
              </p:custDataLst>
            </p:nvPr>
          </p:nvSpPr>
          <p:spPr>
            <a:xfrm>
              <a:off x="5543550" y="1128870"/>
              <a:ext cx="100739" cy="223681"/>
            </a:xfrm>
            <a:custGeom>
              <a:avLst/>
              <a:gdLst/>
              <a:ahLst/>
              <a:cxnLst/>
              <a:rect l="0" t="0" r="0" b="0"/>
              <a:pathLst>
                <a:path w="100739" h="223681">
                  <a:moveTo>
                    <a:pt x="95250" y="14130"/>
                  </a:moveTo>
                  <a:lnTo>
                    <a:pt x="95250" y="14130"/>
                  </a:lnTo>
                  <a:lnTo>
                    <a:pt x="100306" y="9074"/>
                  </a:lnTo>
                  <a:lnTo>
                    <a:pt x="100738" y="6526"/>
                  </a:lnTo>
                  <a:lnTo>
                    <a:pt x="99966" y="3769"/>
                  </a:lnTo>
                  <a:lnTo>
                    <a:pt x="98394" y="873"/>
                  </a:lnTo>
                  <a:lnTo>
                    <a:pt x="97346" y="0"/>
                  </a:lnTo>
                  <a:lnTo>
                    <a:pt x="96647" y="477"/>
                  </a:lnTo>
                  <a:lnTo>
                    <a:pt x="79058" y="43483"/>
                  </a:lnTo>
                  <a:lnTo>
                    <a:pt x="58401" y="82371"/>
                  </a:lnTo>
                  <a:lnTo>
                    <a:pt x="38683" y="125814"/>
                  </a:lnTo>
                  <a:lnTo>
                    <a:pt x="22301" y="166381"/>
                  </a:lnTo>
                  <a:lnTo>
                    <a:pt x="0" y="22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76"/>
            <p:cNvSpPr/>
            <p:nvPr>
              <p:custDataLst>
                <p:tags r:id="rId129"/>
              </p:custDataLst>
            </p:nvPr>
          </p:nvSpPr>
          <p:spPr>
            <a:xfrm>
              <a:off x="5753100" y="12858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392" y="5862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78"/>
          <p:cNvGrpSpPr/>
          <p:nvPr/>
        </p:nvGrpSpPr>
        <p:grpSpPr>
          <a:xfrm>
            <a:off x="6038850" y="1098328"/>
            <a:ext cx="3079853" cy="463380"/>
            <a:chOff x="6038850" y="1098328"/>
            <a:chExt cx="3079853" cy="463380"/>
          </a:xfrm>
        </p:grpSpPr>
        <p:sp>
          <p:nvSpPr>
            <p:cNvPr id="74" name="SMARTInkShape-477"/>
            <p:cNvSpPr/>
            <p:nvPr>
              <p:custDataLst>
                <p:tags r:id="rId107"/>
              </p:custDataLst>
            </p:nvPr>
          </p:nvSpPr>
          <p:spPr>
            <a:xfrm>
              <a:off x="6038850" y="1308962"/>
              <a:ext cx="190501" cy="5489"/>
            </a:xfrm>
            <a:custGeom>
              <a:avLst/>
              <a:gdLst/>
              <a:ahLst/>
              <a:cxnLst/>
              <a:rect l="0" t="0" r="0" b="0"/>
              <a:pathLst>
                <a:path w="190501" h="548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8662" y="0"/>
                  </a:lnTo>
                  <a:lnTo>
                    <a:pt x="50817" y="4556"/>
                  </a:lnTo>
                  <a:lnTo>
                    <a:pt x="95057" y="5304"/>
                  </a:lnTo>
                  <a:lnTo>
                    <a:pt x="137819" y="5452"/>
                  </a:lnTo>
                  <a:lnTo>
                    <a:pt x="1905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78"/>
            <p:cNvSpPr/>
            <p:nvPr>
              <p:custDataLst>
                <p:tags r:id="rId108"/>
              </p:custDataLst>
            </p:nvPr>
          </p:nvSpPr>
          <p:spPr>
            <a:xfrm>
              <a:off x="6154474" y="1228725"/>
              <a:ext cx="36777" cy="180976"/>
            </a:xfrm>
            <a:custGeom>
              <a:avLst/>
              <a:gdLst/>
              <a:ahLst/>
              <a:cxnLst/>
              <a:rect l="0" t="0" r="0" b="0"/>
              <a:pathLst>
                <a:path w="36777" h="18097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4125" y="18314"/>
                  </a:lnTo>
                  <a:lnTo>
                    <a:pt x="21101" y="59246"/>
                  </a:lnTo>
                  <a:lnTo>
                    <a:pt x="26037" y="83630"/>
                  </a:lnTo>
                  <a:lnTo>
                    <a:pt x="28203" y="129460"/>
                  </a:lnTo>
                  <a:lnTo>
                    <a:pt x="36776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79"/>
            <p:cNvSpPr/>
            <p:nvPr>
              <p:custDataLst>
                <p:tags r:id="rId109"/>
              </p:custDataLst>
            </p:nvPr>
          </p:nvSpPr>
          <p:spPr>
            <a:xfrm>
              <a:off x="6305943" y="1127196"/>
              <a:ext cx="121125" cy="405937"/>
            </a:xfrm>
            <a:custGeom>
              <a:avLst/>
              <a:gdLst/>
              <a:ahLst/>
              <a:cxnLst/>
              <a:rect l="0" t="0" r="0" b="0"/>
              <a:pathLst>
                <a:path w="121125" h="405937">
                  <a:moveTo>
                    <a:pt x="9132" y="396804"/>
                  </a:moveTo>
                  <a:lnTo>
                    <a:pt x="9132" y="396804"/>
                  </a:lnTo>
                  <a:lnTo>
                    <a:pt x="0" y="405936"/>
                  </a:lnTo>
                  <a:lnTo>
                    <a:pt x="743" y="383439"/>
                  </a:lnTo>
                  <a:lnTo>
                    <a:pt x="7819" y="344205"/>
                  </a:lnTo>
                  <a:lnTo>
                    <a:pt x="9930" y="297004"/>
                  </a:lnTo>
                  <a:lnTo>
                    <a:pt x="16659" y="260695"/>
                  </a:lnTo>
                  <a:lnTo>
                    <a:pt x="22356" y="224833"/>
                  </a:lnTo>
                  <a:lnTo>
                    <a:pt x="26455" y="178163"/>
                  </a:lnTo>
                  <a:lnTo>
                    <a:pt x="27671" y="137523"/>
                  </a:lnTo>
                  <a:lnTo>
                    <a:pt x="36744" y="91353"/>
                  </a:lnTo>
                  <a:lnTo>
                    <a:pt x="50945" y="50771"/>
                  </a:lnTo>
                  <a:lnTo>
                    <a:pt x="69110" y="7709"/>
                  </a:lnTo>
                  <a:lnTo>
                    <a:pt x="75652" y="1623"/>
                  </a:lnTo>
                  <a:lnTo>
                    <a:pt x="78879" y="0"/>
                  </a:lnTo>
                  <a:lnTo>
                    <a:pt x="81030" y="1035"/>
                  </a:lnTo>
                  <a:lnTo>
                    <a:pt x="82464" y="3841"/>
                  </a:lnTo>
                  <a:lnTo>
                    <a:pt x="85080" y="38298"/>
                  </a:lnTo>
                  <a:lnTo>
                    <a:pt x="85282" y="63522"/>
                  </a:lnTo>
                  <a:lnTo>
                    <a:pt x="82488" y="71584"/>
                  </a:lnTo>
                  <a:lnTo>
                    <a:pt x="80261" y="75216"/>
                  </a:lnTo>
                  <a:lnTo>
                    <a:pt x="79835" y="78695"/>
                  </a:lnTo>
                  <a:lnTo>
                    <a:pt x="82183" y="85383"/>
                  </a:lnTo>
                  <a:lnTo>
                    <a:pt x="107641" y="128411"/>
                  </a:lnTo>
                  <a:lnTo>
                    <a:pt x="117107" y="141362"/>
                  </a:lnTo>
                  <a:lnTo>
                    <a:pt x="120621" y="154157"/>
                  </a:lnTo>
                  <a:lnTo>
                    <a:pt x="121124" y="168311"/>
                  </a:lnTo>
                  <a:lnTo>
                    <a:pt x="110010" y="199720"/>
                  </a:lnTo>
                  <a:lnTo>
                    <a:pt x="101239" y="211492"/>
                  </a:lnTo>
                  <a:lnTo>
                    <a:pt x="79822" y="230075"/>
                  </a:lnTo>
                  <a:lnTo>
                    <a:pt x="69706" y="233456"/>
                  </a:lnTo>
                  <a:lnTo>
                    <a:pt x="63217" y="234246"/>
                  </a:lnTo>
                  <a:lnTo>
                    <a:pt x="62123" y="233399"/>
                  </a:lnTo>
                  <a:lnTo>
                    <a:pt x="66282" y="225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80"/>
            <p:cNvSpPr/>
            <p:nvPr>
              <p:custDataLst>
                <p:tags r:id="rId110"/>
              </p:custDataLst>
            </p:nvPr>
          </p:nvSpPr>
          <p:spPr>
            <a:xfrm>
              <a:off x="6487849" y="1314958"/>
              <a:ext cx="112977" cy="85218"/>
            </a:xfrm>
            <a:custGeom>
              <a:avLst/>
              <a:gdLst/>
              <a:ahLst/>
              <a:cxnLst/>
              <a:rect l="0" t="0" r="0" b="0"/>
              <a:pathLst>
                <a:path w="112977" h="85218">
                  <a:moveTo>
                    <a:pt x="8201" y="18542"/>
                  </a:moveTo>
                  <a:lnTo>
                    <a:pt x="8201" y="18542"/>
                  </a:lnTo>
                  <a:lnTo>
                    <a:pt x="3145" y="13486"/>
                  </a:lnTo>
                  <a:lnTo>
                    <a:pt x="662" y="8181"/>
                  </a:lnTo>
                  <a:lnTo>
                    <a:pt x="0" y="5285"/>
                  </a:lnTo>
                  <a:lnTo>
                    <a:pt x="1676" y="3354"/>
                  </a:lnTo>
                  <a:lnTo>
                    <a:pt x="9182" y="1208"/>
                  </a:lnTo>
                  <a:lnTo>
                    <a:pt x="20251" y="0"/>
                  </a:lnTo>
                  <a:lnTo>
                    <a:pt x="26962" y="2540"/>
                  </a:lnTo>
                  <a:lnTo>
                    <a:pt x="30233" y="4699"/>
                  </a:lnTo>
                  <a:lnTo>
                    <a:pt x="32414" y="7197"/>
                  </a:lnTo>
                  <a:lnTo>
                    <a:pt x="34837" y="12794"/>
                  </a:lnTo>
                  <a:lnTo>
                    <a:pt x="36202" y="21895"/>
                  </a:lnTo>
                  <a:lnTo>
                    <a:pt x="29058" y="42057"/>
                  </a:lnTo>
                  <a:lnTo>
                    <a:pt x="8742" y="74984"/>
                  </a:lnTo>
                  <a:lnTo>
                    <a:pt x="31121" y="82098"/>
                  </a:lnTo>
                  <a:lnTo>
                    <a:pt x="72707" y="84943"/>
                  </a:lnTo>
                  <a:lnTo>
                    <a:pt x="112976" y="8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81"/>
            <p:cNvSpPr/>
            <p:nvPr>
              <p:custDataLst>
                <p:tags r:id="rId111"/>
              </p:custDataLst>
            </p:nvPr>
          </p:nvSpPr>
          <p:spPr>
            <a:xfrm>
              <a:off x="6753225" y="1157445"/>
              <a:ext cx="133351" cy="195106"/>
            </a:xfrm>
            <a:custGeom>
              <a:avLst/>
              <a:gdLst/>
              <a:ahLst/>
              <a:cxnLst/>
              <a:rect l="0" t="0" r="0" b="0"/>
              <a:pathLst>
                <a:path w="133351" h="195106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1853"/>
                  </a:lnTo>
                  <a:lnTo>
                    <a:pt x="5056" y="8846"/>
                  </a:lnTo>
                  <a:lnTo>
                    <a:pt x="45988" y="55628"/>
                  </a:lnTo>
                  <a:lnTo>
                    <a:pt x="75641" y="96489"/>
                  </a:lnTo>
                  <a:lnTo>
                    <a:pt x="102571" y="138975"/>
                  </a:lnTo>
                  <a:lnTo>
                    <a:pt x="133350" y="19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82"/>
            <p:cNvSpPr/>
            <p:nvPr>
              <p:custDataLst>
                <p:tags r:id="rId112"/>
              </p:custDataLst>
            </p:nvPr>
          </p:nvSpPr>
          <p:spPr>
            <a:xfrm>
              <a:off x="6800850" y="1147920"/>
              <a:ext cx="128882" cy="233206"/>
            </a:xfrm>
            <a:custGeom>
              <a:avLst/>
              <a:gdLst/>
              <a:ahLst/>
              <a:cxnLst/>
              <a:rect l="0" t="0" r="0" b="0"/>
              <a:pathLst>
                <a:path w="128882" h="233206">
                  <a:moveTo>
                    <a:pt x="123825" y="14130"/>
                  </a:moveTo>
                  <a:lnTo>
                    <a:pt x="123825" y="14130"/>
                  </a:lnTo>
                  <a:lnTo>
                    <a:pt x="128881" y="9074"/>
                  </a:lnTo>
                  <a:lnTo>
                    <a:pt x="128253" y="6526"/>
                  </a:lnTo>
                  <a:lnTo>
                    <a:pt x="121913" y="873"/>
                  </a:lnTo>
                  <a:lnTo>
                    <a:pt x="118318" y="0"/>
                  </a:lnTo>
                  <a:lnTo>
                    <a:pt x="114861" y="477"/>
                  </a:lnTo>
                  <a:lnTo>
                    <a:pt x="111499" y="1853"/>
                  </a:lnTo>
                  <a:lnTo>
                    <a:pt x="84938" y="42865"/>
                  </a:lnTo>
                  <a:lnTo>
                    <a:pt x="60169" y="85893"/>
                  </a:lnTo>
                  <a:lnTo>
                    <a:pt x="36093" y="127010"/>
                  </a:lnTo>
                  <a:lnTo>
                    <a:pt x="13691" y="155564"/>
                  </a:lnTo>
                  <a:lnTo>
                    <a:pt x="4527" y="185741"/>
                  </a:lnTo>
                  <a:lnTo>
                    <a:pt x="0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83"/>
            <p:cNvSpPr/>
            <p:nvPr>
              <p:custDataLst>
                <p:tags r:id="rId113"/>
              </p:custDataLst>
            </p:nvPr>
          </p:nvSpPr>
          <p:spPr>
            <a:xfrm>
              <a:off x="6934200" y="1324494"/>
              <a:ext cx="104776" cy="104040"/>
            </a:xfrm>
            <a:custGeom>
              <a:avLst/>
              <a:gdLst/>
              <a:ahLst/>
              <a:cxnLst/>
              <a:rect l="0" t="0" r="0" b="0"/>
              <a:pathLst>
                <a:path w="104776" h="104040">
                  <a:moveTo>
                    <a:pt x="0" y="28056"/>
                  </a:moveTo>
                  <a:lnTo>
                    <a:pt x="0" y="28056"/>
                  </a:lnTo>
                  <a:lnTo>
                    <a:pt x="0" y="13867"/>
                  </a:lnTo>
                  <a:lnTo>
                    <a:pt x="2822" y="8344"/>
                  </a:lnTo>
                  <a:lnTo>
                    <a:pt x="5056" y="5390"/>
                  </a:lnTo>
                  <a:lnTo>
                    <a:pt x="10361" y="2107"/>
                  </a:lnTo>
                  <a:lnTo>
                    <a:pt x="22120" y="259"/>
                  </a:lnTo>
                  <a:lnTo>
                    <a:pt x="27446" y="0"/>
                  </a:lnTo>
                  <a:lnTo>
                    <a:pt x="36188" y="2534"/>
                  </a:lnTo>
                  <a:lnTo>
                    <a:pt x="40001" y="4691"/>
                  </a:lnTo>
                  <a:lnTo>
                    <a:pt x="42542" y="8246"/>
                  </a:lnTo>
                  <a:lnTo>
                    <a:pt x="45365" y="17841"/>
                  </a:lnTo>
                  <a:lnTo>
                    <a:pt x="41899" y="40199"/>
                  </a:lnTo>
                  <a:lnTo>
                    <a:pt x="13433" y="87104"/>
                  </a:lnTo>
                  <a:lnTo>
                    <a:pt x="1977" y="101788"/>
                  </a:lnTo>
                  <a:lnTo>
                    <a:pt x="3435" y="102611"/>
                  </a:lnTo>
                  <a:lnTo>
                    <a:pt x="26688" y="104039"/>
                  </a:lnTo>
                  <a:lnTo>
                    <a:pt x="104775" y="9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84"/>
            <p:cNvSpPr/>
            <p:nvPr>
              <p:custDataLst>
                <p:tags r:id="rId114"/>
              </p:custDataLst>
            </p:nvPr>
          </p:nvSpPr>
          <p:spPr>
            <a:xfrm>
              <a:off x="7191375" y="12763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4240" y="9525"/>
                  </a:lnTo>
                  <a:lnTo>
                    <a:pt x="86141" y="84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85"/>
            <p:cNvSpPr/>
            <p:nvPr>
              <p:custDataLst>
                <p:tags r:id="rId115"/>
              </p:custDataLst>
            </p:nvPr>
          </p:nvSpPr>
          <p:spPr>
            <a:xfrm>
              <a:off x="7286799" y="1200150"/>
              <a:ext cx="18877" cy="142876"/>
            </a:xfrm>
            <a:custGeom>
              <a:avLst/>
              <a:gdLst/>
              <a:ahLst/>
              <a:cxnLst/>
              <a:rect l="0" t="0" r="0" b="0"/>
              <a:pathLst>
                <a:path w="18877" h="142876">
                  <a:moveTo>
                    <a:pt x="9351" y="0"/>
                  </a:moveTo>
                  <a:lnTo>
                    <a:pt x="9351" y="0"/>
                  </a:lnTo>
                  <a:lnTo>
                    <a:pt x="4295" y="5056"/>
                  </a:lnTo>
                  <a:lnTo>
                    <a:pt x="1813" y="10361"/>
                  </a:lnTo>
                  <a:lnTo>
                    <a:pt x="0" y="56910"/>
                  </a:lnTo>
                  <a:lnTo>
                    <a:pt x="2699" y="85654"/>
                  </a:lnTo>
                  <a:lnTo>
                    <a:pt x="1887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86"/>
            <p:cNvSpPr/>
            <p:nvPr>
              <p:custDataLst>
                <p:tags r:id="rId116"/>
              </p:custDataLst>
            </p:nvPr>
          </p:nvSpPr>
          <p:spPr>
            <a:xfrm>
              <a:off x="7515225" y="13239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25535" y="9525"/>
                  </a:lnTo>
                  <a:lnTo>
                    <a:pt x="38536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87"/>
            <p:cNvSpPr/>
            <p:nvPr>
              <p:custDataLst>
                <p:tags r:id="rId117"/>
              </p:custDataLst>
            </p:nvPr>
          </p:nvSpPr>
          <p:spPr>
            <a:xfrm>
              <a:off x="7762875" y="1333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88"/>
            <p:cNvSpPr/>
            <p:nvPr>
              <p:custDataLst>
                <p:tags r:id="rId118"/>
              </p:custDataLst>
            </p:nvPr>
          </p:nvSpPr>
          <p:spPr>
            <a:xfrm>
              <a:off x="7972425" y="12763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77560" y="952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89"/>
            <p:cNvSpPr/>
            <p:nvPr>
              <p:custDataLst>
                <p:tags r:id="rId119"/>
              </p:custDataLst>
            </p:nvPr>
          </p:nvSpPr>
          <p:spPr>
            <a:xfrm>
              <a:off x="8068068" y="1209675"/>
              <a:ext cx="9133" cy="171451"/>
            </a:xfrm>
            <a:custGeom>
              <a:avLst/>
              <a:gdLst/>
              <a:ahLst/>
              <a:cxnLst/>
              <a:rect l="0" t="0" r="0" b="0"/>
              <a:pathLst>
                <a:path w="9133" h="171451">
                  <a:moveTo>
                    <a:pt x="9132" y="0"/>
                  </a:moveTo>
                  <a:lnTo>
                    <a:pt x="9132" y="0"/>
                  </a:lnTo>
                  <a:lnTo>
                    <a:pt x="932" y="0"/>
                  </a:lnTo>
                  <a:lnTo>
                    <a:pt x="0" y="10113"/>
                  </a:lnTo>
                  <a:lnTo>
                    <a:pt x="7842" y="52982"/>
                  </a:lnTo>
                  <a:lnTo>
                    <a:pt x="8962" y="95955"/>
                  </a:lnTo>
                  <a:lnTo>
                    <a:pt x="9099" y="138546"/>
                  </a:lnTo>
                  <a:lnTo>
                    <a:pt x="913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90"/>
            <p:cNvSpPr/>
            <p:nvPr>
              <p:custDataLst>
                <p:tags r:id="rId120"/>
              </p:custDataLst>
            </p:nvPr>
          </p:nvSpPr>
          <p:spPr>
            <a:xfrm>
              <a:off x="8305800" y="1098328"/>
              <a:ext cx="164120" cy="463380"/>
            </a:xfrm>
            <a:custGeom>
              <a:avLst/>
              <a:gdLst/>
              <a:ahLst/>
              <a:cxnLst/>
              <a:rect l="0" t="0" r="0" b="0"/>
              <a:pathLst>
                <a:path w="164120" h="463380">
                  <a:moveTo>
                    <a:pt x="0" y="454247"/>
                  </a:moveTo>
                  <a:lnTo>
                    <a:pt x="0" y="454247"/>
                  </a:lnTo>
                  <a:lnTo>
                    <a:pt x="0" y="459303"/>
                  </a:lnTo>
                  <a:lnTo>
                    <a:pt x="1058" y="460793"/>
                  </a:lnTo>
                  <a:lnTo>
                    <a:pt x="2822" y="461786"/>
                  </a:lnTo>
                  <a:lnTo>
                    <a:pt x="8200" y="463379"/>
                  </a:lnTo>
                  <a:lnTo>
                    <a:pt x="9473" y="424233"/>
                  </a:lnTo>
                  <a:lnTo>
                    <a:pt x="12332" y="384323"/>
                  </a:lnTo>
                  <a:lnTo>
                    <a:pt x="17059" y="338985"/>
                  </a:lnTo>
                  <a:lnTo>
                    <a:pt x="21282" y="297681"/>
                  </a:lnTo>
                  <a:lnTo>
                    <a:pt x="27135" y="250224"/>
                  </a:lnTo>
                  <a:lnTo>
                    <a:pt x="30757" y="216815"/>
                  </a:lnTo>
                  <a:lnTo>
                    <a:pt x="35895" y="181505"/>
                  </a:lnTo>
                  <a:lnTo>
                    <a:pt x="44738" y="143776"/>
                  </a:lnTo>
                  <a:lnTo>
                    <a:pt x="57207" y="96939"/>
                  </a:lnTo>
                  <a:lnTo>
                    <a:pt x="69861" y="52527"/>
                  </a:lnTo>
                  <a:lnTo>
                    <a:pt x="85726" y="11997"/>
                  </a:lnTo>
                  <a:lnTo>
                    <a:pt x="88901" y="7013"/>
                  </a:lnTo>
                  <a:lnTo>
                    <a:pt x="93133" y="3691"/>
                  </a:lnTo>
                  <a:lnTo>
                    <a:pt x="103481" y="0"/>
                  </a:lnTo>
                  <a:lnTo>
                    <a:pt x="107087" y="1132"/>
                  </a:lnTo>
                  <a:lnTo>
                    <a:pt x="109492" y="4004"/>
                  </a:lnTo>
                  <a:lnTo>
                    <a:pt x="111095" y="8035"/>
                  </a:lnTo>
                  <a:lnTo>
                    <a:pt x="114019" y="53249"/>
                  </a:lnTo>
                  <a:lnTo>
                    <a:pt x="99185" y="98143"/>
                  </a:lnTo>
                  <a:lnTo>
                    <a:pt x="88057" y="142421"/>
                  </a:lnTo>
                  <a:lnTo>
                    <a:pt x="86185" y="163346"/>
                  </a:lnTo>
                  <a:lnTo>
                    <a:pt x="87090" y="165063"/>
                  </a:lnTo>
                  <a:lnTo>
                    <a:pt x="88752" y="166208"/>
                  </a:lnTo>
                  <a:lnTo>
                    <a:pt x="94479" y="167480"/>
                  </a:lnTo>
                  <a:lnTo>
                    <a:pt x="109603" y="169254"/>
                  </a:lnTo>
                  <a:lnTo>
                    <a:pt x="126431" y="176012"/>
                  </a:lnTo>
                  <a:lnTo>
                    <a:pt x="150613" y="195932"/>
                  </a:lnTo>
                  <a:lnTo>
                    <a:pt x="163630" y="213550"/>
                  </a:lnTo>
                  <a:lnTo>
                    <a:pt x="164119" y="220757"/>
                  </a:lnTo>
                  <a:lnTo>
                    <a:pt x="159020" y="237232"/>
                  </a:lnTo>
                  <a:lnTo>
                    <a:pt x="149305" y="254244"/>
                  </a:lnTo>
                  <a:lnTo>
                    <a:pt x="137266" y="262346"/>
                  </a:lnTo>
                  <a:lnTo>
                    <a:pt x="129611" y="265988"/>
                  </a:lnTo>
                  <a:lnTo>
                    <a:pt x="115460" y="267212"/>
                  </a:lnTo>
                  <a:lnTo>
                    <a:pt x="94186" y="264432"/>
                  </a:lnTo>
                  <a:lnTo>
                    <a:pt x="91366" y="263145"/>
                  </a:lnTo>
                  <a:lnTo>
                    <a:pt x="89485" y="261229"/>
                  </a:lnTo>
                  <a:lnTo>
                    <a:pt x="88232" y="258893"/>
                  </a:lnTo>
                  <a:lnTo>
                    <a:pt x="89512" y="257336"/>
                  </a:lnTo>
                  <a:lnTo>
                    <a:pt x="104775" y="25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91"/>
            <p:cNvSpPr/>
            <p:nvPr>
              <p:custDataLst>
                <p:tags r:id="rId121"/>
              </p:custDataLst>
            </p:nvPr>
          </p:nvSpPr>
          <p:spPr>
            <a:xfrm>
              <a:off x="8524875" y="1353147"/>
              <a:ext cx="92832" cy="85129"/>
            </a:xfrm>
            <a:custGeom>
              <a:avLst/>
              <a:gdLst/>
              <a:ahLst/>
              <a:cxnLst/>
              <a:rect l="0" t="0" r="0" b="0"/>
              <a:pathLst>
                <a:path w="92832" h="85129">
                  <a:moveTo>
                    <a:pt x="0" y="18453"/>
                  </a:moveTo>
                  <a:lnTo>
                    <a:pt x="0" y="18453"/>
                  </a:lnTo>
                  <a:lnTo>
                    <a:pt x="5056" y="13397"/>
                  </a:lnTo>
                  <a:lnTo>
                    <a:pt x="6545" y="12965"/>
                  </a:lnTo>
                  <a:lnTo>
                    <a:pt x="7538" y="13736"/>
                  </a:lnTo>
                  <a:lnTo>
                    <a:pt x="8642" y="17415"/>
                  </a:lnTo>
                  <a:lnTo>
                    <a:pt x="9409" y="36491"/>
                  </a:lnTo>
                  <a:lnTo>
                    <a:pt x="8389" y="40003"/>
                  </a:lnTo>
                  <a:lnTo>
                    <a:pt x="6652" y="42345"/>
                  </a:lnTo>
                  <a:lnTo>
                    <a:pt x="4435" y="43906"/>
                  </a:lnTo>
                  <a:lnTo>
                    <a:pt x="2956" y="46005"/>
                  </a:lnTo>
                  <a:lnTo>
                    <a:pt x="390" y="54955"/>
                  </a:lnTo>
                  <a:lnTo>
                    <a:pt x="17328" y="25025"/>
                  </a:lnTo>
                  <a:lnTo>
                    <a:pt x="45058" y="6200"/>
                  </a:lnTo>
                  <a:lnTo>
                    <a:pt x="63681" y="1417"/>
                  </a:lnTo>
                  <a:lnTo>
                    <a:pt x="77547" y="0"/>
                  </a:lnTo>
                  <a:lnTo>
                    <a:pt x="81331" y="1918"/>
                  </a:lnTo>
                  <a:lnTo>
                    <a:pt x="88358" y="9693"/>
                  </a:lnTo>
                  <a:lnTo>
                    <a:pt x="92187" y="20204"/>
                  </a:lnTo>
                  <a:lnTo>
                    <a:pt x="92831" y="34048"/>
                  </a:lnTo>
                  <a:lnTo>
                    <a:pt x="85725" y="8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92"/>
            <p:cNvSpPr/>
            <p:nvPr>
              <p:custDataLst>
                <p:tags r:id="rId122"/>
              </p:custDataLst>
            </p:nvPr>
          </p:nvSpPr>
          <p:spPr>
            <a:xfrm>
              <a:off x="8820150" y="1123950"/>
              <a:ext cx="171451" cy="247651"/>
            </a:xfrm>
            <a:custGeom>
              <a:avLst/>
              <a:gdLst/>
              <a:ahLst/>
              <a:cxnLst/>
              <a:rect l="0" t="0" r="0" b="0"/>
              <a:pathLst>
                <a:path w="171451" h="247651">
                  <a:moveTo>
                    <a:pt x="0" y="0"/>
                  </a:moveTo>
                  <a:lnTo>
                    <a:pt x="0" y="0"/>
                  </a:lnTo>
                  <a:lnTo>
                    <a:pt x="7605" y="8663"/>
                  </a:lnTo>
                  <a:lnTo>
                    <a:pt x="36187" y="55485"/>
                  </a:lnTo>
                  <a:lnTo>
                    <a:pt x="61327" y="101773"/>
                  </a:lnTo>
                  <a:lnTo>
                    <a:pt x="97263" y="148999"/>
                  </a:lnTo>
                  <a:lnTo>
                    <a:pt x="126144" y="189828"/>
                  </a:lnTo>
                  <a:lnTo>
                    <a:pt x="1714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93"/>
            <p:cNvSpPr/>
            <p:nvPr>
              <p:custDataLst>
                <p:tags r:id="rId123"/>
              </p:custDataLst>
            </p:nvPr>
          </p:nvSpPr>
          <p:spPr>
            <a:xfrm>
              <a:off x="8828438" y="1110703"/>
              <a:ext cx="201263" cy="289473"/>
            </a:xfrm>
            <a:custGeom>
              <a:avLst/>
              <a:gdLst/>
              <a:ahLst/>
              <a:cxnLst/>
              <a:rect l="0" t="0" r="0" b="0"/>
              <a:pathLst>
                <a:path w="201263" h="289473">
                  <a:moveTo>
                    <a:pt x="201262" y="22772"/>
                  </a:moveTo>
                  <a:lnTo>
                    <a:pt x="201262" y="22772"/>
                  </a:lnTo>
                  <a:lnTo>
                    <a:pt x="201262" y="1314"/>
                  </a:lnTo>
                  <a:lnTo>
                    <a:pt x="200204" y="0"/>
                  </a:lnTo>
                  <a:lnTo>
                    <a:pt x="198440" y="182"/>
                  </a:lnTo>
                  <a:lnTo>
                    <a:pt x="192599" y="4265"/>
                  </a:lnTo>
                  <a:lnTo>
                    <a:pt x="145777" y="49764"/>
                  </a:lnTo>
                  <a:lnTo>
                    <a:pt x="125556" y="75573"/>
                  </a:lnTo>
                  <a:lnTo>
                    <a:pt x="94435" y="120428"/>
                  </a:lnTo>
                  <a:lnTo>
                    <a:pt x="69772" y="160907"/>
                  </a:lnTo>
                  <a:lnTo>
                    <a:pt x="46486" y="200655"/>
                  </a:lnTo>
                  <a:lnTo>
                    <a:pt x="16207" y="245530"/>
                  </a:lnTo>
                  <a:lnTo>
                    <a:pt x="970" y="269397"/>
                  </a:lnTo>
                  <a:lnTo>
                    <a:pt x="0" y="275030"/>
                  </a:lnTo>
                  <a:lnTo>
                    <a:pt x="412" y="279844"/>
                  </a:lnTo>
                  <a:lnTo>
                    <a:pt x="1745" y="283053"/>
                  </a:lnTo>
                  <a:lnTo>
                    <a:pt x="10762" y="28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94"/>
            <p:cNvSpPr/>
            <p:nvPr>
              <p:custDataLst>
                <p:tags r:id="rId124"/>
              </p:custDataLst>
            </p:nvPr>
          </p:nvSpPr>
          <p:spPr>
            <a:xfrm>
              <a:off x="9029738" y="1314450"/>
              <a:ext cx="88965" cy="114301"/>
            </a:xfrm>
            <a:custGeom>
              <a:avLst/>
              <a:gdLst/>
              <a:ahLst/>
              <a:cxnLst/>
              <a:rect l="0" t="0" r="0" b="0"/>
              <a:pathLst>
                <a:path w="88965" h="114301">
                  <a:moveTo>
                    <a:pt x="19012" y="0"/>
                  </a:moveTo>
                  <a:lnTo>
                    <a:pt x="19012" y="0"/>
                  </a:lnTo>
                  <a:lnTo>
                    <a:pt x="7252" y="37171"/>
                  </a:lnTo>
                  <a:lnTo>
                    <a:pt x="4821" y="40656"/>
                  </a:lnTo>
                  <a:lnTo>
                    <a:pt x="389" y="63415"/>
                  </a:lnTo>
                  <a:lnTo>
                    <a:pt x="0" y="74590"/>
                  </a:lnTo>
                  <a:lnTo>
                    <a:pt x="22354" y="31378"/>
                  </a:lnTo>
                  <a:lnTo>
                    <a:pt x="31433" y="21707"/>
                  </a:lnTo>
                  <a:lnTo>
                    <a:pt x="41466" y="14939"/>
                  </a:lnTo>
                  <a:lnTo>
                    <a:pt x="49453" y="11931"/>
                  </a:lnTo>
                  <a:lnTo>
                    <a:pt x="53063" y="12188"/>
                  </a:lnTo>
                  <a:lnTo>
                    <a:pt x="59899" y="15295"/>
                  </a:lnTo>
                  <a:lnTo>
                    <a:pt x="79457" y="33517"/>
                  </a:lnTo>
                  <a:lnTo>
                    <a:pt x="87504" y="45235"/>
                  </a:lnTo>
                  <a:lnTo>
                    <a:pt x="88964" y="60321"/>
                  </a:lnTo>
                  <a:lnTo>
                    <a:pt x="7616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79"/>
          <p:cNvGrpSpPr/>
          <p:nvPr/>
        </p:nvGrpSpPr>
        <p:grpSpPr>
          <a:xfrm>
            <a:off x="3552825" y="1794737"/>
            <a:ext cx="657226" cy="338864"/>
            <a:chOff x="3552825" y="1794737"/>
            <a:chExt cx="657226" cy="338864"/>
          </a:xfrm>
        </p:grpSpPr>
        <p:sp>
          <p:nvSpPr>
            <p:cNvPr id="93" name="SMARTInkShape-495"/>
            <p:cNvSpPr/>
            <p:nvPr>
              <p:custDataLst>
                <p:tags r:id="rId103"/>
              </p:custDataLst>
            </p:nvPr>
          </p:nvSpPr>
          <p:spPr>
            <a:xfrm>
              <a:off x="3552825" y="1794737"/>
              <a:ext cx="142876" cy="148364"/>
            </a:xfrm>
            <a:custGeom>
              <a:avLst/>
              <a:gdLst/>
              <a:ahLst/>
              <a:cxnLst/>
              <a:rect l="0" t="0" r="0" b="0"/>
              <a:pathLst>
                <a:path w="142876" h="148364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7605" y="0"/>
                  </a:lnTo>
                  <a:lnTo>
                    <a:pt x="10361" y="771"/>
                  </a:lnTo>
                  <a:lnTo>
                    <a:pt x="13257" y="2343"/>
                  </a:lnTo>
                  <a:lnTo>
                    <a:pt x="42562" y="45402"/>
                  </a:lnTo>
                  <a:lnTo>
                    <a:pt x="68138" y="91452"/>
                  </a:lnTo>
                  <a:lnTo>
                    <a:pt x="83270" y="115210"/>
                  </a:lnTo>
                  <a:lnTo>
                    <a:pt x="100638" y="131955"/>
                  </a:lnTo>
                  <a:lnTo>
                    <a:pt x="142875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96"/>
            <p:cNvSpPr/>
            <p:nvPr>
              <p:custDataLst>
                <p:tags r:id="rId104"/>
              </p:custDataLst>
            </p:nvPr>
          </p:nvSpPr>
          <p:spPr>
            <a:xfrm>
              <a:off x="3690300" y="1811190"/>
              <a:ext cx="91126" cy="297465"/>
            </a:xfrm>
            <a:custGeom>
              <a:avLst/>
              <a:gdLst/>
              <a:ahLst/>
              <a:cxnLst/>
              <a:rect l="0" t="0" r="0" b="0"/>
              <a:pathLst>
                <a:path w="91126" h="297465">
                  <a:moveTo>
                    <a:pt x="91125" y="17610"/>
                  </a:moveTo>
                  <a:lnTo>
                    <a:pt x="91125" y="17610"/>
                  </a:lnTo>
                  <a:lnTo>
                    <a:pt x="91125" y="0"/>
                  </a:lnTo>
                  <a:lnTo>
                    <a:pt x="88303" y="2022"/>
                  </a:lnTo>
                  <a:lnTo>
                    <a:pt x="83520" y="7507"/>
                  </a:lnTo>
                  <a:lnTo>
                    <a:pt x="73820" y="21437"/>
                  </a:lnTo>
                  <a:lnTo>
                    <a:pt x="54938" y="38984"/>
                  </a:lnTo>
                  <a:lnTo>
                    <a:pt x="40703" y="67576"/>
                  </a:lnTo>
                  <a:lnTo>
                    <a:pt x="21308" y="112478"/>
                  </a:lnTo>
                  <a:lnTo>
                    <a:pt x="12943" y="159703"/>
                  </a:lnTo>
                  <a:lnTo>
                    <a:pt x="6393" y="202519"/>
                  </a:lnTo>
                  <a:lnTo>
                    <a:pt x="4636" y="232441"/>
                  </a:lnTo>
                  <a:lnTo>
                    <a:pt x="0" y="251538"/>
                  </a:lnTo>
                  <a:lnTo>
                    <a:pt x="5127" y="296103"/>
                  </a:lnTo>
                  <a:lnTo>
                    <a:pt x="6276" y="297464"/>
                  </a:lnTo>
                  <a:lnTo>
                    <a:pt x="14925" y="29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97"/>
            <p:cNvSpPr/>
            <p:nvPr>
              <p:custDataLst>
                <p:tags r:id="rId105"/>
              </p:custDataLst>
            </p:nvPr>
          </p:nvSpPr>
          <p:spPr>
            <a:xfrm>
              <a:off x="3962908" y="1917039"/>
              <a:ext cx="247143" cy="99802"/>
            </a:xfrm>
            <a:custGeom>
              <a:avLst/>
              <a:gdLst/>
              <a:ahLst/>
              <a:cxnLst/>
              <a:rect l="0" t="0" r="0" b="0"/>
              <a:pathLst>
                <a:path w="247143" h="99802">
                  <a:moveTo>
                    <a:pt x="18542" y="83211"/>
                  </a:moveTo>
                  <a:lnTo>
                    <a:pt x="18542" y="83211"/>
                  </a:lnTo>
                  <a:lnTo>
                    <a:pt x="13485" y="88267"/>
                  </a:lnTo>
                  <a:lnTo>
                    <a:pt x="10937" y="88699"/>
                  </a:lnTo>
                  <a:lnTo>
                    <a:pt x="8181" y="87928"/>
                  </a:lnTo>
                  <a:lnTo>
                    <a:pt x="5285" y="86356"/>
                  </a:lnTo>
                  <a:lnTo>
                    <a:pt x="3354" y="83191"/>
                  </a:lnTo>
                  <a:lnTo>
                    <a:pt x="255" y="65725"/>
                  </a:lnTo>
                  <a:lnTo>
                    <a:pt x="0" y="62029"/>
                  </a:lnTo>
                  <a:lnTo>
                    <a:pt x="4699" y="41657"/>
                  </a:lnTo>
                  <a:lnTo>
                    <a:pt x="17851" y="20569"/>
                  </a:lnTo>
                  <a:lnTo>
                    <a:pt x="35153" y="5972"/>
                  </a:lnTo>
                  <a:lnTo>
                    <a:pt x="47444" y="1257"/>
                  </a:lnTo>
                  <a:lnTo>
                    <a:pt x="53685" y="0"/>
                  </a:lnTo>
                  <a:lnTo>
                    <a:pt x="59962" y="1279"/>
                  </a:lnTo>
                  <a:lnTo>
                    <a:pt x="77852" y="12133"/>
                  </a:lnTo>
                  <a:lnTo>
                    <a:pt x="91384" y="24639"/>
                  </a:lnTo>
                  <a:lnTo>
                    <a:pt x="119150" y="66793"/>
                  </a:lnTo>
                  <a:lnTo>
                    <a:pt x="135886" y="93958"/>
                  </a:lnTo>
                  <a:lnTo>
                    <a:pt x="145131" y="98571"/>
                  </a:lnTo>
                  <a:lnTo>
                    <a:pt x="150560" y="99801"/>
                  </a:lnTo>
                  <a:lnTo>
                    <a:pt x="165058" y="95523"/>
                  </a:lnTo>
                  <a:lnTo>
                    <a:pt x="188249" y="81215"/>
                  </a:lnTo>
                  <a:lnTo>
                    <a:pt x="232656" y="47758"/>
                  </a:lnTo>
                  <a:lnTo>
                    <a:pt x="247142" y="35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98"/>
            <p:cNvSpPr/>
            <p:nvPr>
              <p:custDataLst>
                <p:tags r:id="rId106"/>
              </p:custDataLst>
            </p:nvPr>
          </p:nvSpPr>
          <p:spPr>
            <a:xfrm>
              <a:off x="4014686" y="2076450"/>
              <a:ext cx="195365" cy="57151"/>
            </a:xfrm>
            <a:custGeom>
              <a:avLst/>
              <a:gdLst/>
              <a:ahLst/>
              <a:cxnLst/>
              <a:rect l="0" t="0" r="0" b="0"/>
              <a:pathLst>
                <a:path w="195365" h="57151">
                  <a:moveTo>
                    <a:pt x="42964" y="57150"/>
                  </a:moveTo>
                  <a:lnTo>
                    <a:pt x="42964" y="57150"/>
                  </a:lnTo>
                  <a:lnTo>
                    <a:pt x="37907" y="57150"/>
                  </a:lnTo>
                  <a:lnTo>
                    <a:pt x="32603" y="54328"/>
                  </a:lnTo>
                  <a:lnTo>
                    <a:pt x="11966" y="40903"/>
                  </a:lnTo>
                  <a:lnTo>
                    <a:pt x="743" y="25351"/>
                  </a:lnTo>
                  <a:lnTo>
                    <a:pt x="0" y="22192"/>
                  </a:lnTo>
                  <a:lnTo>
                    <a:pt x="563" y="19028"/>
                  </a:lnTo>
                  <a:lnTo>
                    <a:pt x="6412" y="9519"/>
                  </a:lnTo>
                  <a:lnTo>
                    <a:pt x="9071" y="6346"/>
                  </a:lnTo>
                  <a:lnTo>
                    <a:pt x="12960" y="5289"/>
                  </a:lnTo>
                  <a:lnTo>
                    <a:pt x="22926" y="6937"/>
                  </a:lnTo>
                  <a:lnTo>
                    <a:pt x="35381" y="13814"/>
                  </a:lnTo>
                  <a:lnTo>
                    <a:pt x="81264" y="47080"/>
                  </a:lnTo>
                  <a:lnTo>
                    <a:pt x="94911" y="52675"/>
                  </a:lnTo>
                  <a:lnTo>
                    <a:pt x="111560" y="55161"/>
                  </a:lnTo>
                  <a:lnTo>
                    <a:pt x="133727" y="51504"/>
                  </a:lnTo>
                  <a:lnTo>
                    <a:pt x="158757" y="38661"/>
                  </a:lnTo>
                  <a:lnTo>
                    <a:pt x="171333" y="24591"/>
                  </a:lnTo>
                  <a:lnTo>
                    <a:pt x="180450" y="10930"/>
                  </a:lnTo>
                  <a:lnTo>
                    <a:pt x="1953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80"/>
          <p:cNvGrpSpPr/>
          <p:nvPr/>
        </p:nvGrpSpPr>
        <p:grpSpPr>
          <a:xfrm>
            <a:off x="4543425" y="1716332"/>
            <a:ext cx="1705750" cy="594702"/>
            <a:chOff x="4543425" y="1716332"/>
            <a:chExt cx="1705750" cy="594702"/>
          </a:xfrm>
        </p:grpSpPr>
        <p:sp>
          <p:nvSpPr>
            <p:cNvPr id="98" name="SMARTInkShape-499"/>
            <p:cNvSpPr/>
            <p:nvPr>
              <p:custDataLst>
                <p:tags r:id="rId93"/>
              </p:custDataLst>
            </p:nvPr>
          </p:nvSpPr>
          <p:spPr>
            <a:xfrm>
              <a:off x="4543425" y="1877210"/>
              <a:ext cx="177081" cy="433824"/>
            </a:xfrm>
            <a:custGeom>
              <a:avLst/>
              <a:gdLst/>
              <a:ahLst/>
              <a:cxnLst/>
              <a:rect l="0" t="0" r="0" b="0"/>
              <a:pathLst>
                <a:path w="177081" h="433824">
                  <a:moveTo>
                    <a:pt x="0" y="132565"/>
                  </a:moveTo>
                  <a:lnTo>
                    <a:pt x="0" y="132565"/>
                  </a:lnTo>
                  <a:lnTo>
                    <a:pt x="0" y="123050"/>
                  </a:lnTo>
                  <a:lnTo>
                    <a:pt x="2822" y="164458"/>
                  </a:lnTo>
                  <a:lnTo>
                    <a:pt x="8642" y="203714"/>
                  </a:lnTo>
                  <a:lnTo>
                    <a:pt x="9350" y="251198"/>
                  </a:lnTo>
                  <a:lnTo>
                    <a:pt x="9473" y="292952"/>
                  </a:lnTo>
                  <a:lnTo>
                    <a:pt x="12332" y="326490"/>
                  </a:lnTo>
                  <a:lnTo>
                    <a:pt x="17723" y="366898"/>
                  </a:lnTo>
                  <a:lnTo>
                    <a:pt x="19846" y="393891"/>
                  </a:lnTo>
                  <a:lnTo>
                    <a:pt x="28172" y="433640"/>
                  </a:lnTo>
                  <a:lnTo>
                    <a:pt x="27248" y="433823"/>
                  </a:lnTo>
                  <a:lnTo>
                    <a:pt x="23400" y="431205"/>
                  </a:lnTo>
                  <a:lnTo>
                    <a:pt x="20983" y="423691"/>
                  </a:lnTo>
                  <a:lnTo>
                    <a:pt x="19126" y="378974"/>
                  </a:lnTo>
                  <a:lnTo>
                    <a:pt x="17998" y="338052"/>
                  </a:lnTo>
                  <a:lnTo>
                    <a:pt x="10408" y="296642"/>
                  </a:lnTo>
                  <a:lnTo>
                    <a:pt x="6877" y="257129"/>
                  </a:lnTo>
                  <a:lnTo>
                    <a:pt x="906" y="213292"/>
                  </a:lnTo>
                  <a:lnTo>
                    <a:pt x="1327" y="175769"/>
                  </a:lnTo>
                  <a:lnTo>
                    <a:pt x="7592" y="130751"/>
                  </a:lnTo>
                  <a:lnTo>
                    <a:pt x="11774" y="93928"/>
                  </a:lnTo>
                  <a:lnTo>
                    <a:pt x="22669" y="48615"/>
                  </a:lnTo>
                  <a:lnTo>
                    <a:pt x="30619" y="12632"/>
                  </a:lnTo>
                  <a:lnTo>
                    <a:pt x="33113" y="8160"/>
                  </a:lnTo>
                  <a:lnTo>
                    <a:pt x="36892" y="5178"/>
                  </a:lnTo>
                  <a:lnTo>
                    <a:pt x="46735" y="1865"/>
                  </a:lnTo>
                  <a:lnTo>
                    <a:pt x="64177" y="0"/>
                  </a:lnTo>
                  <a:lnTo>
                    <a:pt x="76501" y="5208"/>
                  </a:lnTo>
                  <a:lnTo>
                    <a:pt x="101659" y="25799"/>
                  </a:lnTo>
                  <a:lnTo>
                    <a:pt x="108682" y="37841"/>
                  </a:lnTo>
                  <a:lnTo>
                    <a:pt x="113190" y="62819"/>
                  </a:lnTo>
                  <a:lnTo>
                    <a:pt x="108915" y="86852"/>
                  </a:lnTo>
                  <a:lnTo>
                    <a:pt x="103793" y="96373"/>
                  </a:lnTo>
                  <a:lnTo>
                    <a:pt x="77133" y="112991"/>
                  </a:lnTo>
                  <a:lnTo>
                    <a:pt x="76476" y="118416"/>
                  </a:lnTo>
                  <a:lnTo>
                    <a:pt x="77443" y="119957"/>
                  </a:lnTo>
                  <a:lnTo>
                    <a:pt x="79145" y="120985"/>
                  </a:lnTo>
                  <a:lnTo>
                    <a:pt x="116231" y="136043"/>
                  </a:lnTo>
                  <a:lnTo>
                    <a:pt x="147725" y="158652"/>
                  </a:lnTo>
                  <a:lnTo>
                    <a:pt x="167830" y="182275"/>
                  </a:lnTo>
                  <a:lnTo>
                    <a:pt x="175133" y="197345"/>
                  </a:lnTo>
                  <a:lnTo>
                    <a:pt x="177080" y="204326"/>
                  </a:lnTo>
                  <a:lnTo>
                    <a:pt x="173600" y="220551"/>
                  </a:lnTo>
                  <a:lnTo>
                    <a:pt x="159175" y="246723"/>
                  </a:lnTo>
                  <a:lnTo>
                    <a:pt x="144295" y="258583"/>
                  </a:lnTo>
                  <a:lnTo>
                    <a:pt x="138530" y="259968"/>
                  </a:lnTo>
                  <a:lnTo>
                    <a:pt x="126479" y="258686"/>
                  </a:lnTo>
                  <a:lnTo>
                    <a:pt x="123478" y="255804"/>
                  </a:lnTo>
                  <a:lnTo>
                    <a:pt x="122536" y="251766"/>
                  </a:lnTo>
                  <a:lnTo>
                    <a:pt x="123825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00"/>
            <p:cNvSpPr/>
            <p:nvPr>
              <p:custDataLst>
                <p:tags r:id="rId94"/>
              </p:custDataLst>
            </p:nvPr>
          </p:nvSpPr>
          <p:spPr>
            <a:xfrm>
              <a:off x="4776665" y="2076450"/>
              <a:ext cx="80751" cy="110441"/>
            </a:xfrm>
            <a:custGeom>
              <a:avLst/>
              <a:gdLst/>
              <a:ahLst/>
              <a:cxnLst/>
              <a:rect l="0" t="0" r="0" b="0"/>
              <a:pathLst>
                <a:path w="80751" h="110441">
                  <a:moveTo>
                    <a:pt x="33460" y="28575"/>
                  </a:moveTo>
                  <a:lnTo>
                    <a:pt x="33460" y="28575"/>
                  </a:lnTo>
                  <a:lnTo>
                    <a:pt x="38517" y="28575"/>
                  </a:lnTo>
                  <a:lnTo>
                    <a:pt x="38948" y="27517"/>
                  </a:lnTo>
                  <a:lnTo>
                    <a:pt x="33736" y="19442"/>
                  </a:lnTo>
                  <a:lnTo>
                    <a:pt x="15171" y="37398"/>
                  </a:lnTo>
                  <a:lnTo>
                    <a:pt x="9456" y="51547"/>
                  </a:lnTo>
                  <a:lnTo>
                    <a:pt x="0" y="88162"/>
                  </a:lnTo>
                  <a:lnTo>
                    <a:pt x="2008" y="101272"/>
                  </a:lnTo>
                  <a:lnTo>
                    <a:pt x="4025" y="105615"/>
                  </a:lnTo>
                  <a:lnTo>
                    <a:pt x="6429" y="108510"/>
                  </a:lnTo>
                  <a:lnTo>
                    <a:pt x="9089" y="110440"/>
                  </a:lnTo>
                  <a:lnTo>
                    <a:pt x="14038" y="109610"/>
                  </a:lnTo>
                  <a:lnTo>
                    <a:pt x="35114" y="98329"/>
                  </a:lnTo>
                  <a:lnTo>
                    <a:pt x="72484" y="64271"/>
                  </a:lnTo>
                  <a:lnTo>
                    <a:pt x="77262" y="55729"/>
                  </a:lnTo>
                  <a:lnTo>
                    <a:pt x="80330" y="41621"/>
                  </a:lnTo>
                  <a:lnTo>
                    <a:pt x="80750" y="35079"/>
                  </a:lnTo>
                  <a:lnTo>
                    <a:pt x="78113" y="28644"/>
                  </a:lnTo>
                  <a:lnTo>
                    <a:pt x="67798" y="15889"/>
                  </a:lnTo>
                  <a:lnTo>
                    <a:pt x="53630" y="6354"/>
                  </a:lnTo>
                  <a:lnTo>
                    <a:pt x="23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01"/>
            <p:cNvSpPr/>
            <p:nvPr>
              <p:custDataLst>
                <p:tags r:id="rId95"/>
              </p:custDataLst>
            </p:nvPr>
          </p:nvSpPr>
          <p:spPr>
            <a:xfrm>
              <a:off x="5050358" y="2038350"/>
              <a:ext cx="131243" cy="38101"/>
            </a:xfrm>
            <a:custGeom>
              <a:avLst/>
              <a:gdLst/>
              <a:ahLst/>
              <a:cxnLst/>
              <a:rect l="0" t="0" r="0" b="0"/>
              <a:pathLst>
                <a:path w="131243" h="38101">
                  <a:moveTo>
                    <a:pt x="26467" y="38100"/>
                  </a:moveTo>
                  <a:lnTo>
                    <a:pt x="26467" y="38100"/>
                  </a:lnTo>
                  <a:lnTo>
                    <a:pt x="8567" y="30561"/>
                  </a:lnTo>
                  <a:lnTo>
                    <a:pt x="5008" y="29899"/>
                  </a:lnTo>
                  <a:lnTo>
                    <a:pt x="2636" y="28399"/>
                  </a:lnTo>
                  <a:lnTo>
                    <a:pt x="1055" y="26341"/>
                  </a:lnTo>
                  <a:lnTo>
                    <a:pt x="0" y="23911"/>
                  </a:lnTo>
                  <a:lnTo>
                    <a:pt x="356" y="22291"/>
                  </a:lnTo>
                  <a:lnTo>
                    <a:pt x="1651" y="21210"/>
                  </a:lnTo>
                  <a:lnTo>
                    <a:pt x="3573" y="20490"/>
                  </a:lnTo>
                  <a:lnTo>
                    <a:pt x="45534" y="16417"/>
                  </a:lnTo>
                  <a:lnTo>
                    <a:pt x="86598" y="9374"/>
                  </a:lnTo>
                  <a:lnTo>
                    <a:pt x="131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02"/>
            <p:cNvSpPr/>
            <p:nvPr>
              <p:custDataLst>
                <p:tags r:id="rId96"/>
              </p:custDataLst>
            </p:nvPr>
          </p:nvSpPr>
          <p:spPr>
            <a:xfrm>
              <a:off x="5124450" y="1971675"/>
              <a:ext cx="8643" cy="200026"/>
            </a:xfrm>
            <a:custGeom>
              <a:avLst/>
              <a:gdLst/>
              <a:ahLst/>
              <a:cxnLst/>
              <a:rect l="0" t="0" r="0" b="0"/>
              <a:pathLst>
                <a:path w="8643" h="200026">
                  <a:moveTo>
                    <a:pt x="0" y="0"/>
                  </a:moveTo>
                  <a:lnTo>
                    <a:pt x="0" y="0"/>
                  </a:lnTo>
                  <a:lnTo>
                    <a:pt x="2822" y="41418"/>
                  </a:lnTo>
                  <a:lnTo>
                    <a:pt x="8642" y="79616"/>
                  </a:lnTo>
                  <a:lnTo>
                    <a:pt x="6528" y="114975"/>
                  </a:lnTo>
                  <a:lnTo>
                    <a:pt x="860" y="15546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03"/>
            <p:cNvSpPr/>
            <p:nvPr>
              <p:custDataLst>
                <p:tags r:id="rId97"/>
              </p:custDataLst>
            </p:nvPr>
          </p:nvSpPr>
          <p:spPr>
            <a:xfrm>
              <a:off x="5772150" y="2085975"/>
              <a:ext cx="1" cy="24016"/>
            </a:xfrm>
            <a:custGeom>
              <a:avLst/>
              <a:gdLst/>
              <a:ahLst/>
              <a:cxnLst/>
              <a:rect l="0" t="0" r="0" b="0"/>
              <a:pathLst>
                <a:path w="1" h="24016">
                  <a:moveTo>
                    <a:pt x="0" y="0"/>
                  </a:moveTo>
                  <a:lnTo>
                    <a:pt x="0" y="0"/>
                  </a:lnTo>
                  <a:lnTo>
                    <a:pt x="0" y="2401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04"/>
            <p:cNvSpPr/>
            <p:nvPr>
              <p:custDataLst>
                <p:tags r:id="rId98"/>
              </p:custDataLst>
            </p:nvPr>
          </p:nvSpPr>
          <p:spPr>
            <a:xfrm>
              <a:off x="5558256" y="1716332"/>
              <a:ext cx="129798" cy="198194"/>
            </a:xfrm>
            <a:custGeom>
              <a:avLst/>
              <a:gdLst/>
              <a:ahLst/>
              <a:cxnLst/>
              <a:rect l="0" t="0" r="0" b="0"/>
              <a:pathLst>
                <a:path w="129798" h="198194">
                  <a:moveTo>
                    <a:pt x="23394" y="26743"/>
                  </a:moveTo>
                  <a:lnTo>
                    <a:pt x="23394" y="26743"/>
                  </a:lnTo>
                  <a:lnTo>
                    <a:pt x="18338" y="26743"/>
                  </a:lnTo>
                  <a:lnTo>
                    <a:pt x="13033" y="23921"/>
                  </a:lnTo>
                  <a:lnTo>
                    <a:pt x="1004" y="13485"/>
                  </a:lnTo>
                  <a:lnTo>
                    <a:pt x="0" y="10496"/>
                  </a:lnTo>
                  <a:lnTo>
                    <a:pt x="390" y="7445"/>
                  </a:lnTo>
                  <a:lnTo>
                    <a:pt x="1707" y="4353"/>
                  </a:lnTo>
                  <a:lnTo>
                    <a:pt x="4703" y="2291"/>
                  </a:lnTo>
                  <a:lnTo>
                    <a:pt x="13676" y="0"/>
                  </a:lnTo>
                  <a:lnTo>
                    <a:pt x="52200" y="6530"/>
                  </a:lnTo>
                  <a:lnTo>
                    <a:pt x="87959" y="22672"/>
                  </a:lnTo>
                  <a:lnTo>
                    <a:pt x="108612" y="39060"/>
                  </a:lnTo>
                  <a:lnTo>
                    <a:pt x="127435" y="63081"/>
                  </a:lnTo>
                  <a:lnTo>
                    <a:pt x="129797" y="71077"/>
                  </a:lnTo>
                  <a:lnTo>
                    <a:pt x="128063" y="100439"/>
                  </a:lnTo>
                  <a:lnTo>
                    <a:pt x="119789" y="124544"/>
                  </a:lnTo>
                  <a:lnTo>
                    <a:pt x="87496" y="171763"/>
                  </a:lnTo>
                  <a:lnTo>
                    <a:pt x="71019" y="198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05"/>
            <p:cNvSpPr/>
            <p:nvPr>
              <p:custDataLst>
                <p:tags r:id="rId99"/>
              </p:custDataLst>
            </p:nvPr>
          </p:nvSpPr>
          <p:spPr>
            <a:xfrm>
              <a:off x="5382949" y="1809750"/>
              <a:ext cx="236802" cy="9526"/>
            </a:xfrm>
            <a:custGeom>
              <a:avLst/>
              <a:gdLst/>
              <a:ahLst/>
              <a:cxnLst/>
              <a:rect l="0" t="0" r="0" b="0"/>
              <a:pathLst>
                <a:path w="2368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0477" y="9525"/>
                  </a:lnTo>
                  <a:lnTo>
                    <a:pt x="78207" y="9525"/>
                  </a:lnTo>
                  <a:lnTo>
                    <a:pt x="121253" y="9525"/>
                  </a:lnTo>
                  <a:lnTo>
                    <a:pt x="162511" y="8467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06"/>
            <p:cNvSpPr/>
            <p:nvPr>
              <p:custDataLst>
                <p:tags r:id="rId100"/>
              </p:custDataLst>
            </p:nvPr>
          </p:nvSpPr>
          <p:spPr>
            <a:xfrm>
              <a:off x="5986831" y="1981200"/>
              <a:ext cx="204420" cy="195259"/>
            </a:xfrm>
            <a:custGeom>
              <a:avLst/>
              <a:gdLst/>
              <a:ahLst/>
              <a:cxnLst/>
              <a:rect l="0" t="0" r="0" b="0"/>
              <a:pathLst>
                <a:path w="204420" h="195259">
                  <a:moveTo>
                    <a:pt x="204419" y="0"/>
                  </a:moveTo>
                  <a:lnTo>
                    <a:pt x="204419" y="0"/>
                  </a:lnTo>
                  <a:lnTo>
                    <a:pt x="199363" y="0"/>
                  </a:lnTo>
                  <a:lnTo>
                    <a:pt x="174022" y="15209"/>
                  </a:lnTo>
                  <a:lnTo>
                    <a:pt x="135746" y="51020"/>
                  </a:lnTo>
                  <a:lnTo>
                    <a:pt x="111087" y="79066"/>
                  </a:lnTo>
                  <a:lnTo>
                    <a:pt x="68342" y="118715"/>
                  </a:lnTo>
                  <a:lnTo>
                    <a:pt x="23084" y="165511"/>
                  </a:lnTo>
                  <a:lnTo>
                    <a:pt x="12701" y="176925"/>
                  </a:lnTo>
                  <a:lnTo>
                    <a:pt x="0" y="195258"/>
                  </a:lnTo>
                  <a:lnTo>
                    <a:pt x="1391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07"/>
            <p:cNvSpPr/>
            <p:nvPr>
              <p:custDataLst>
                <p:tags r:id="rId101"/>
              </p:custDataLst>
            </p:nvPr>
          </p:nvSpPr>
          <p:spPr>
            <a:xfrm>
              <a:off x="5955773" y="1857504"/>
              <a:ext cx="254528" cy="28447"/>
            </a:xfrm>
            <a:custGeom>
              <a:avLst/>
              <a:gdLst/>
              <a:ahLst/>
              <a:cxnLst/>
              <a:rect l="0" t="0" r="0" b="0"/>
              <a:pathLst>
                <a:path w="254528" h="28447">
                  <a:moveTo>
                    <a:pt x="16402" y="28446"/>
                  </a:moveTo>
                  <a:lnTo>
                    <a:pt x="16402" y="28446"/>
                  </a:lnTo>
                  <a:lnTo>
                    <a:pt x="6289" y="23390"/>
                  </a:lnTo>
                  <a:lnTo>
                    <a:pt x="3310" y="20842"/>
                  </a:lnTo>
                  <a:lnTo>
                    <a:pt x="0" y="15188"/>
                  </a:lnTo>
                  <a:lnTo>
                    <a:pt x="175" y="13258"/>
                  </a:lnTo>
                  <a:lnTo>
                    <a:pt x="1351" y="11970"/>
                  </a:lnTo>
                  <a:lnTo>
                    <a:pt x="15899" y="4848"/>
                  </a:lnTo>
                  <a:lnTo>
                    <a:pt x="61968" y="854"/>
                  </a:lnTo>
                  <a:lnTo>
                    <a:pt x="107632" y="162"/>
                  </a:lnTo>
                  <a:lnTo>
                    <a:pt x="142674" y="0"/>
                  </a:lnTo>
                  <a:lnTo>
                    <a:pt x="188610" y="6442"/>
                  </a:lnTo>
                  <a:lnTo>
                    <a:pt x="254527" y="9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08"/>
            <p:cNvSpPr/>
            <p:nvPr>
              <p:custDataLst>
                <p:tags r:id="rId102"/>
              </p:custDataLst>
            </p:nvPr>
          </p:nvSpPr>
          <p:spPr>
            <a:xfrm>
              <a:off x="6165323" y="1800617"/>
              <a:ext cx="83852" cy="171059"/>
            </a:xfrm>
            <a:custGeom>
              <a:avLst/>
              <a:gdLst/>
              <a:ahLst/>
              <a:cxnLst/>
              <a:rect l="0" t="0" r="0" b="0"/>
              <a:pathLst>
                <a:path w="83852" h="171059">
                  <a:moveTo>
                    <a:pt x="16402" y="9133"/>
                  </a:moveTo>
                  <a:lnTo>
                    <a:pt x="16402" y="9133"/>
                  </a:lnTo>
                  <a:lnTo>
                    <a:pt x="0" y="932"/>
                  </a:lnTo>
                  <a:lnTo>
                    <a:pt x="175" y="491"/>
                  </a:lnTo>
                  <a:lnTo>
                    <a:pt x="3194" y="0"/>
                  </a:lnTo>
                  <a:lnTo>
                    <a:pt x="34449" y="14894"/>
                  </a:lnTo>
                  <a:lnTo>
                    <a:pt x="55381" y="32124"/>
                  </a:lnTo>
                  <a:lnTo>
                    <a:pt x="81064" y="63209"/>
                  </a:lnTo>
                  <a:lnTo>
                    <a:pt x="83851" y="71642"/>
                  </a:lnTo>
                  <a:lnTo>
                    <a:pt x="82719" y="102678"/>
                  </a:lnTo>
                  <a:lnTo>
                    <a:pt x="74622" y="131394"/>
                  </a:lnTo>
                  <a:lnTo>
                    <a:pt x="59288" y="152721"/>
                  </a:lnTo>
                  <a:lnTo>
                    <a:pt x="35452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509"/>
          <p:cNvSpPr/>
          <p:nvPr>
            <p:custDataLst>
              <p:tags r:id="rId2"/>
            </p:custDataLst>
          </p:nvPr>
        </p:nvSpPr>
        <p:spPr>
          <a:xfrm>
            <a:off x="5438891" y="1923151"/>
            <a:ext cx="157756" cy="376719"/>
          </a:xfrm>
          <a:custGeom>
            <a:avLst/>
            <a:gdLst/>
            <a:ahLst/>
            <a:cxnLst/>
            <a:rect l="0" t="0" r="0" b="0"/>
            <a:pathLst>
              <a:path w="157756" h="376719">
                <a:moveTo>
                  <a:pt x="9409" y="353324"/>
                </a:moveTo>
                <a:lnTo>
                  <a:pt x="9409" y="353324"/>
                </a:lnTo>
                <a:lnTo>
                  <a:pt x="9409" y="358380"/>
                </a:lnTo>
                <a:lnTo>
                  <a:pt x="6587" y="363685"/>
                </a:lnTo>
                <a:lnTo>
                  <a:pt x="2864" y="369570"/>
                </a:lnTo>
                <a:lnTo>
                  <a:pt x="767" y="376718"/>
                </a:lnTo>
                <a:lnTo>
                  <a:pt x="472" y="376328"/>
                </a:lnTo>
                <a:lnTo>
                  <a:pt x="0" y="368099"/>
                </a:lnTo>
                <a:lnTo>
                  <a:pt x="7438" y="322095"/>
                </a:lnTo>
                <a:lnTo>
                  <a:pt x="8825" y="283040"/>
                </a:lnTo>
                <a:lnTo>
                  <a:pt x="9293" y="237606"/>
                </a:lnTo>
                <a:lnTo>
                  <a:pt x="14432" y="194859"/>
                </a:lnTo>
                <a:lnTo>
                  <a:pt x="17600" y="157146"/>
                </a:lnTo>
                <a:lnTo>
                  <a:pt x="18539" y="115751"/>
                </a:lnTo>
                <a:lnTo>
                  <a:pt x="23873" y="75028"/>
                </a:lnTo>
                <a:lnTo>
                  <a:pt x="38216" y="31292"/>
                </a:lnTo>
                <a:lnTo>
                  <a:pt x="50400" y="10963"/>
                </a:lnTo>
                <a:lnTo>
                  <a:pt x="55786" y="4433"/>
                </a:lnTo>
                <a:lnTo>
                  <a:pt x="60435" y="1138"/>
                </a:lnTo>
                <a:lnTo>
                  <a:pt x="64593" y="0"/>
                </a:lnTo>
                <a:lnTo>
                  <a:pt x="68424" y="300"/>
                </a:lnTo>
                <a:lnTo>
                  <a:pt x="75501" y="3455"/>
                </a:lnTo>
                <a:lnTo>
                  <a:pt x="78870" y="5778"/>
                </a:lnTo>
                <a:lnTo>
                  <a:pt x="82614" y="19648"/>
                </a:lnTo>
                <a:lnTo>
                  <a:pt x="81899" y="51257"/>
                </a:lnTo>
                <a:lnTo>
                  <a:pt x="75791" y="97175"/>
                </a:lnTo>
                <a:lnTo>
                  <a:pt x="67984" y="120678"/>
                </a:lnTo>
                <a:lnTo>
                  <a:pt x="68567" y="123085"/>
                </a:lnTo>
                <a:lnTo>
                  <a:pt x="72038" y="128582"/>
                </a:lnTo>
                <a:lnTo>
                  <a:pt x="82752" y="131730"/>
                </a:lnTo>
                <a:lnTo>
                  <a:pt x="95981" y="134188"/>
                </a:lnTo>
                <a:lnTo>
                  <a:pt x="141287" y="156303"/>
                </a:lnTo>
                <a:lnTo>
                  <a:pt x="148128" y="161652"/>
                </a:lnTo>
                <a:lnTo>
                  <a:pt x="155728" y="173239"/>
                </a:lnTo>
                <a:lnTo>
                  <a:pt x="157755" y="179293"/>
                </a:lnTo>
                <a:lnTo>
                  <a:pt x="157185" y="194485"/>
                </a:lnTo>
                <a:lnTo>
                  <a:pt x="150813" y="230768"/>
                </a:lnTo>
                <a:lnTo>
                  <a:pt x="142457" y="239940"/>
                </a:lnTo>
                <a:lnTo>
                  <a:pt x="134510" y="244723"/>
                </a:lnTo>
                <a:lnTo>
                  <a:pt x="130910" y="245998"/>
                </a:lnTo>
                <a:lnTo>
                  <a:pt x="127452" y="244732"/>
                </a:lnTo>
                <a:lnTo>
                  <a:pt x="114184" y="2294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Shape-510"/>
          <p:cNvSpPr/>
          <p:nvPr>
            <p:custDataLst>
              <p:tags r:id="rId3"/>
            </p:custDataLst>
          </p:nvPr>
        </p:nvSpPr>
        <p:spPr>
          <a:xfrm>
            <a:off x="6005219" y="1943100"/>
            <a:ext cx="157457" cy="219076"/>
          </a:xfrm>
          <a:custGeom>
            <a:avLst/>
            <a:gdLst/>
            <a:ahLst/>
            <a:cxnLst/>
            <a:rect l="0" t="0" r="0" b="0"/>
            <a:pathLst>
              <a:path w="157457" h="219076">
                <a:moveTo>
                  <a:pt x="5056" y="0"/>
                </a:moveTo>
                <a:lnTo>
                  <a:pt x="5056" y="0"/>
                </a:lnTo>
                <a:lnTo>
                  <a:pt x="0" y="5056"/>
                </a:lnTo>
                <a:lnTo>
                  <a:pt x="340" y="16006"/>
                </a:lnTo>
                <a:lnTo>
                  <a:pt x="5076" y="31455"/>
                </a:lnTo>
                <a:lnTo>
                  <a:pt x="26238" y="71523"/>
                </a:lnTo>
                <a:lnTo>
                  <a:pt x="54983" y="112279"/>
                </a:lnTo>
                <a:lnTo>
                  <a:pt x="90496" y="156602"/>
                </a:lnTo>
                <a:lnTo>
                  <a:pt x="134161" y="196661"/>
                </a:lnTo>
                <a:lnTo>
                  <a:pt x="157456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83"/>
          <p:cNvGrpSpPr/>
          <p:nvPr/>
        </p:nvGrpSpPr>
        <p:grpSpPr>
          <a:xfrm>
            <a:off x="3495675" y="4440517"/>
            <a:ext cx="685801" cy="425318"/>
            <a:chOff x="3495675" y="4440517"/>
            <a:chExt cx="685801" cy="425318"/>
          </a:xfrm>
        </p:grpSpPr>
        <p:sp>
          <p:nvSpPr>
            <p:cNvPr id="111" name="SMARTInkShape-511"/>
            <p:cNvSpPr/>
            <p:nvPr>
              <p:custDataLst>
                <p:tags r:id="rId89"/>
              </p:custDataLst>
            </p:nvPr>
          </p:nvSpPr>
          <p:spPr>
            <a:xfrm>
              <a:off x="3495675" y="4440517"/>
              <a:ext cx="127951" cy="233286"/>
            </a:xfrm>
            <a:custGeom>
              <a:avLst/>
              <a:gdLst/>
              <a:ahLst/>
              <a:cxnLst/>
              <a:rect l="0" t="0" r="0" b="0"/>
              <a:pathLst>
                <a:path w="127951" h="233286">
                  <a:moveTo>
                    <a:pt x="0" y="36233"/>
                  </a:moveTo>
                  <a:lnTo>
                    <a:pt x="0" y="36233"/>
                  </a:lnTo>
                  <a:lnTo>
                    <a:pt x="0" y="0"/>
                  </a:lnTo>
                  <a:lnTo>
                    <a:pt x="0" y="3742"/>
                  </a:lnTo>
                  <a:lnTo>
                    <a:pt x="5644" y="8740"/>
                  </a:lnTo>
                  <a:lnTo>
                    <a:pt x="10113" y="11554"/>
                  </a:lnTo>
                  <a:lnTo>
                    <a:pt x="17900" y="23148"/>
                  </a:lnTo>
                  <a:lnTo>
                    <a:pt x="33282" y="56957"/>
                  </a:lnTo>
                  <a:lnTo>
                    <a:pt x="60945" y="102463"/>
                  </a:lnTo>
                  <a:lnTo>
                    <a:pt x="85847" y="145427"/>
                  </a:lnTo>
                  <a:lnTo>
                    <a:pt x="101989" y="170893"/>
                  </a:lnTo>
                  <a:lnTo>
                    <a:pt x="120283" y="215264"/>
                  </a:lnTo>
                  <a:lnTo>
                    <a:pt x="127950" y="229567"/>
                  </a:lnTo>
                  <a:lnTo>
                    <a:pt x="127633" y="231797"/>
                  </a:lnTo>
                  <a:lnTo>
                    <a:pt x="126364" y="233285"/>
                  </a:lnTo>
                  <a:lnTo>
                    <a:pt x="125518" y="232159"/>
                  </a:lnTo>
                  <a:lnTo>
                    <a:pt x="123825" y="207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12"/>
            <p:cNvSpPr/>
            <p:nvPr>
              <p:custDataLst>
                <p:tags r:id="rId90"/>
              </p:custDataLst>
            </p:nvPr>
          </p:nvSpPr>
          <p:spPr>
            <a:xfrm>
              <a:off x="3576286" y="4458127"/>
              <a:ext cx="119264" cy="363729"/>
            </a:xfrm>
            <a:custGeom>
              <a:avLst/>
              <a:gdLst/>
              <a:ahLst/>
              <a:cxnLst/>
              <a:rect l="0" t="0" r="0" b="0"/>
              <a:pathLst>
                <a:path w="119264" h="363729">
                  <a:moveTo>
                    <a:pt x="100364" y="18623"/>
                  </a:moveTo>
                  <a:lnTo>
                    <a:pt x="100364" y="18623"/>
                  </a:lnTo>
                  <a:lnTo>
                    <a:pt x="105421" y="13566"/>
                  </a:lnTo>
                  <a:lnTo>
                    <a:pt x="110725" y="11084"/>
                  </a:lnTo>
                  <a:lnTo>
                    <a:pt x="113621" y="10422"/>
                  </a:lnTo>
                  <a:lnTo>
                    <a:pt x="115552" y="8922"/>
                  </a:lnTo>
                  <a:lnTo>
                    <a:pt x="119263" y="0"/>
                  </a:lnTo>
                  <a:lnTo>
                    <a:pt x="114313" y="4756"/>
                  </a:lnTo>
                  <a:lnTo>
                    <a:pt x="111855" y="12813"/>
                  </a:lnTo>
                  <a:lnTo>
                    <a:pt x="111199" y="17924"/>
                  </a:lnTo>
                  <a:lnTo>
                    <a:pt x="104827" y="29249"/>
                  </a:lnTo>
                  <a:lnTo>
                    <a:pt x="92161" y="50346"/>
                  </a:lnTo>
                  <a:lnTo>
                    <a:pt x="69650" y="94179"/>
                  </a:lnTo>
                  <a:lnTo>
                    <a:pt x="53123" y="139358"/>
                  </a:lnTo>
                  <a:lnTo>
                    <a:pt x="34158" y="186844"/>
                  </a:lnTo>
                  <a:lnTo>
                    <a:pt x="21082" y="224948"/>
                  </a:lnTo>
                  <a:lnTo>
                    <a:pt x="9366" y="265636"/>
                  </a:lnTo>
                  <a:lnTo>
                    <a:pt x="3132" y="304247"/>
                  </a:lnTo>
                  <a:lnTo>
                    <a:pt x="0" y="323367"/>
                  </a:lnTo>
                  <a:lnTo>
                    <a:pt x="4231" y="360928"/>
                  </a:lnTo>
                  <a:lnTo>
                    <a:pt x="6642" y="363243"/>
                  </a:lnTo>
                  <a:lnTo>
                    <a:pt x="10366" y="363728"/>
                  </a:lnTo>
                  <a:lnTo>
                    <a:pt x="14966" y="362993"/>
                  </a:lnTo>
                  <a:lnTo>
                    <a:pt x="18032" y="361445"/>
                  </a:lnTo>
                  <a:lnTo>
                    <a:pt x="24164" y="351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13"/>
            <p:cNvSpPr/>
            <p:nvPr>
              <p:custDataLst>
                <p:tags r:id="rId91"/>
              </p:custDataLst>
            </p:nvPr>
          </p:nvSpPr>
          <p:spPr>
            <a:xfrm>
              <a:off x="3924303" y="4650112"/>
              <a:ext cx="228598" cy="55123"/>
            </a:xfrm>
            <a:custGeom>
              <a:avLst/>
              <a:gdLst/>
              <a:ahLst/>
              <a:cxnLst/>
              <a:rect l="0" t="0" r="0" b="0"/>
              <a:pathLst>
                <a:path w="228598" h="55123">
                  <a:moveTo>
                    <a:pt x="9522" y="45713"/>
                  </a:moveTo>
                  <a:lnTo>
                    <a:pt x="9522" y="45713"/>
                  </a:lnTo>
                  <a:lnTo>
                    <a:pt x="114" y="55122"/>
                  </a:lnTo>
                  <a:lnTo>
                    <a:pt x="0" y="24644"/>
                  </a:lnTo>
                  <a:lnTo>
                    <a:pt x="2115" y="21083"/>
                  </a:lnTo>
                  <a:lnTo>
                    <a:pt x="15206" y="11016"/>
                  </a:lnTo>
                  <a:lnTo>
                    <a:pt x="32490" y="2390"/>
                  </a:lnTo>
                  <a:lnTo>
                    <a:pt x="44778" y="0"/>
                  </a:lnTo>
                  <a:lnTo>
                    <a:pt x="51018" y="1479"/>
                  </a:lnTo>
                  <a:lnTo>
                    <a:pt x="95260" y="29219"/>
                  </a:lnTo>
                  <a:lnTo>
                    <a:pt x="106894" y="38383"/>
                  </a:lnTo>
                  <a:lnTo>
                    <a:pt x="115593" y="42455"/>
                  </a:lnTo>
                  <a:lnTo>
                    <a:pt x="161361" y="45284"/>
                  </a:lnTo>
                  <a:lnTo>
                    <a:pt x="171073" y="45427"/>
                  </a:lnTo>
                  <a:lnTo>
                    <a:pt x="187508" y="39941"/>
                  </a:lnTo>
                  <a:lnTo>
                    <a:pt x="205839" y="30598"/>
                  </a:lnTo>
                  <a:lnTo>
                    <a:pt x="214249" y="27353"/>
                  </a:lnTo>
                  <a:lnTo>
                    <a:pt x="227975" y="17598"/>
                  </a:lnTo>
                  <a:lnTo>
                    <a:pt x="228597" y="26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14"/>
            <p:cNvSpPr/>
            <p:nvPr>
              <p:custDataLst>
                <p:tags r:id="rId92"/>
              </p:custDataLst>
            </p:nvPr>
          </p:nvSpPr>
          <p:spPr>
            <a:xfrm>
              <a:off x="3972087" y="4812118"/>
              <a:ext cx="209389" cy="53717"/>
            </a:xfrm>
            <a:custGeom>
              <a:avLst/>
              <a:gdLst/>
              <a:ahLst/>
              <a:cxnLst/>
              <a:rect l="0" t="0" r="0" b="0"/>
              <a:pathLst>
                <a:path w="209389" h="53717">
                  <a:moveTo>
                    <a:pt x="37938" y="36107"/>
                  </a:moveTo>
                  <a:lnTo>
                    <a:pt x="37938" y="36107"/>
                  </a:lnTo>
                  <a:lnTo>
                    <a:pt x="32881" y="36107"/>
                  </a:lnTo>
                  <a:lnTo>
                    <a:pt x="31392" y="37165"/>
                  </a:lnTo>
                  <a:lnTo>
                    <a:pt x="30399" y="38929"/>
                  </a:lnTo>
                  <a:lnTo>
                    <a:pt x="29737" y="41163"/>
                  </a:lnTo>
                  <a:lnTo>
                    <a:pt x="28237" y="42652"/>
                  </a:lnTo>
                  <a:lnTo>
                    <a:pt x="18226" y="47866"/>
                  </a:lnTo>
                  <a:lnTo>
                    <a:pt x="12244" y="51917"/>
                  </a:lnTo>
                  <a:lnTo>
                    <a:pt x="6057" y="53716"/>
                  </a:lnTo>
                  <a:lnTo>
                    <a:pt x="3984" y="53139"/>
                  </a:lnTo>
                  <a:lnTo>
                    <a:pt x="2602" y="51695"/>
                  </a:lnTo>
                  <a:lnTo>
                    <a:pt x="1066" y="47268"/>
                  </a:lnTo>
                  <a:lnTo>
                    <a:pt x="0" y="27673"/>
                  </a:lnTo>
                  <a:lnTo>
                    <a:pt x="2732" y="18953"/>
                  </a:lnTo>
                  <a:lnTo>
                    <a:pt x="4942" y="15146"/>
                  </a:lnTo>
                  <a:lnTo>
                    <a:pt x="18166" y="4732"/>
                  </a:lnTo>
                  <a:lnTo>
                    <a:pt x="35490" y="0"/>
                  </a:lnTo>
                  <a:lnTo>
                    <a:pt x="47786" y="1715"/>
                  </a:lnTo>
                  <a:lnTo>
                    <a:pt x="60306" y="7063"/>
                  </a:lnTo>
                  <a:lnTo>
                    <a:pt x="96988" y="28650"/>
                  </a:lnTo>
                  <a:lnTo>
                    <a:pt x="118355" y="34634"/>
                  </a:lnTo>
                  <a:lnTo>
                    <a:pt x="160488" y="36021"/>
                  </a:lnTo>
                  <a:lnTo>
                    <a:pt x="173897" y="35010"/>
                  </a:lnTo>
                  <a:lnTo>
                    <a:pt x="186911" y="31033"/>
                  </a:lnTo>
                  <a:lnTo>
                    <a:pt x="196929" y="22916"/>
                  </a:lnTo>
                  <a:lnTo>
                    <a:pt x="209388" y="7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84"/>
          <p:cNvGrpSpPr/>
          <p:nvPr/>
        </p:nvGrpSpPr>
        <p:grpSpPr>
          <a:xfrm>
            <a:off x="4610100" y="4510245"/>
            <a:ext cx="285751" cy="382657"/>
            <a:chOff x="4610100" y="4510245"/>
            <a:chExt cx="285751" cy="382657"/>
          </a:xfrm>
        </p:grpSpPr>
        <p:sp>
          <p:nvSpPr>
            <p:cNvPr id="116" name="SMARTInkShape-515"/>
            <p:cNvSpPr/>
            <p:nvPr>
              <p:custDataLst>
                <p:tags r:id="rId87"/>
              </p:custDataLst>
            </p:nvPr>
          </p:nvSpPr>
          <p:spPr>
            <a:xfrm>
              <a:off x="4610100" y="4534801"/>
              <a:ext cx="246663" cy="308636"/>
            </a:xfrm>
            <a:custGeom>
              <a:avLst/>
              <a:gdLst/>
              <a:ahLst/>
              <a:cxnLst/>
              <a:rect l="0" t="0" r="0" b="0"/>
              <a:pathLst>
                <a:path w="246663" h="308636">
                  <a:moveTo>
                    <a:pt x="0" y="27674"/>
                  </a:moveTo>
                  <a:lnTo>
                    <a:pt x="0" y="27674"/>
                  </a:lnTo>
                  <a:lnTo>
                    <a:pt x="0" y="2140"/>
                  </a:lnTo>
                  <a:lnTo>
                    <a:pt x="1058" y="1126"/>
                  </a:lnTo>
                  <a:lnTo>
                    <a:pt x="5057" y="0"/>
                  </a:lnTo>
                  <a:lnTo>
                    <a:pt x="7604" y="758"/>
                  </a:lnTo>
                  <a:lnTo>
                    <a:pt x="17305" y="7940"/>
                  </a:lnTo>
                  <a:lnTo>
                    <a:pt x="36187" y="28792"/>
                  </a:lnTo>
                  <a:lnTo>
                    <a:pt x="67343" y="73411"/>
                  </a:lnTo>
                  <a:lnTo>
                    <a:pt x="106107" y="119639"/>
                  </a:lnTo>
                  <a:lnTo>
                    <a:pt x="140095" y="166041"/>
                  </a:lnTo>
                  <a:lnTo>
                    <a:pt x="183115" y="211746"/>
                  </a:lnTo>
                  <a:lnTo>
                    <a:pt x="220762" y="257564"/>
                  </a:lnTo>
                  <a:lnTo>
                    <a:pt x="240143" y="284868"/>
                  </a:lnTo>
                  <a:lnTo>
                    <a:pt x="245426" y="298848"/>
                  </a:lnTo>
                  <a:lnTo>
                    <a:pt x="246662" y="306240"/>
                  </a:lnTo>
                  <a:lnTo>
                    <a:pt x="245933" y="308635"/>
                  </a:lnTo>
                  <a:lnTo>
                    <a:pt x="238125" y="303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16"/>
            <p:cNvSpPr/>
            <p:nvPr>
              <p:custDataLst>
                <p:tags r:id="rId88"/>
              </p:custDataLst>
            </p:nvPr>
          </p:nvSpPr>
          <p:spPr>
            <a:xfrm>
              <a:off x="4655157" y="4510245"/>
              <a:ext cx="240694" cy="382657"/>
            </a:xfrm>
            <a:custGeom>
              <a:avLst/>
              <a:gdLst/>
              <a:ahLst/>
              <a:cxnLst/>
              <a:rect l="0" t="0" r="0" b="0"/>
              <a:pathLst>
                <a:path w="240694" h="382657">
                  <a:moveTo>
                    <a:pt x="240693" y="14130"/>
                  </a:moveTo>
                  <a:lnTo>
                    <a:pt x="240693" y="14130"/>
                  </a:lnTo>
                  <a:lnTo>
                    <a:pt x="240693" y="9074"/>
                  </a:lnTo>
                  <a:lnTo>
                    <a:pt x="237871" y="3769"/>
                  </a:lnTo>
                  <a:lnTo>
                    <a:pt x="235637" y="873"/>
                  </a:lnTo>
                  <a:lnTo>
                    <a:pt x="233089" y="0"/>
                  </a:lnTo>
                  <a:lnTo>
                    <a:pt x="230332" y="477"/>
                  </a:lnTo>
                  <a:lnTo>
                    <a:pt x="227436" y="1853"/>
                  </a:lnTo>
                  <a:lnTo>
                    <a:pt x="203837" y="49193"/>
                  </a:lnTo>
                  <a:lnTo>
                    <a:pt x="174499" y="96275"/>
                  </a:lnTo>
                  <a:lnTo>
                    <a:pt x="156317" y="137248"/>
                  </a:lnTo>
                  <a:lnTo>
                    <a:pt x="137479" y="175915"/>
                  </a:lnTo>
                  <a:lnTo>
                    <a:pt x="114432" y="214127"/>
                  </a:lnTo>
                  <a:lnTo>
                    <a:pt x="92947" y="252249"/>
                  </a:lnTo>
                  <a:lnTo>
                    <a:pt x="67800" y="286473"/>
                  </a:lnTo>
                  <a:lnTo>
                    <a:pt x="40971" y="330275"/>
                  </a:lnTo>
                  <a:lnTo>
                    <a:pt x="2346" y="375652"/>
                  </a:lnTo>
                  <a:lnTo>
                    <a:pt x="303" y="378970"/>
                  </a:lnTo>
                  <a:lnTo>
                    <a:pt x="0" y="381182"/>
                  </a:lnTo>
                  <a:lnTo>
                    <a:pt x="856" y="382656"/>
                  </a:lnTo>
                  <a:lnTo>
                    <a:pt x="1427" y="382581"/>
                  </a:lnTo>
                  <a:lnTo>
                    <a:pt x="2568" y="37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85"/>
          <p:cNvGrpSpPr/>
          <p:nvPr/>
        </p:nvGrpSpPr>
        <p:grpSpPr>
          <a:xfrm>
            <a:off x="5168403" y="4362842"/>
            <a:ext cx="279898" cy="473668"/>
            <a:chOff x="5168403" y="4362842"/>
            <a:chExt cx="279898" cy="473668"/>
          </a:xfrm>
        </p:grpSpPr>
        <p:sp>
          <p:nvSpPr>
            <p:cNvPr id="119" name="SMARTInkShape-517"/>
            <p:cNvSpPr/>
            <p:nvPr>
              <p:custDataLst>
                <p:tags r:id="rId84"/>
              </p:custDataLst>
            </p:nvPr>
          </p:nvSpPr>
          <p:spPr>
            <a:xfrm>
              <a:off x="5168403" y="4664251"/>
              <a:ext cx="175123" cy="172259"/>
            </a:xfrm>
            <a:custGeom>
              <a:avLst/>
              <a:gdLst/>
              <a:ahLst/>
              <a:cxnLst/>
              <a:rect l="0" t="0" r="0" b="0"/>
              <a:pathLst>
                <a:path w="175123" h="172259">
                  <a:moveTo>
                    <a:pt x="3672" y="69674"/>
                  </a:moveTo>
                  <a:lnTo>
                    <a:pt x="3672" y="69674"/>
                  </a:lnTo>
                  <a:lnTo>
                    <a:pt x="3672" y="74730"/>
                  </a:lnTo>
                  <a:lnTo>
                    <a:pt x="4730" y="76219"/>
                  </a:lnTo>
                  <a:lnTo>
                    <a:pt x="6494" y="77213"/>
                  </a:lnTo>
                  <a:lnTo>
                    <a:pt x="16929" y="78807"/>
                  </a:lnTo>
                  <a:lnTo>
                    <a:pt x="36174" y="79083"/>
                  </a:lnTo>
                  <a:lnTo>
                    <a:pt x="61986" y="69051"/>
                  </a:lnTo>
                  <a:lnTo>
                    <a:pt x="84685" y="52674"/>
                  </a:lnTo>
                  <a:lnTo>
                    <a:pt x="99760" y="34416"/>
                  </a:lnTo>
                  <a:lnTo>
                    <a:pt x="101597" y="28177"/>
                  </a:lnTo>
                  <a:lnTo>
                    <a:pt x="100816" y="15600"/>
                  </a:lnTo>
                  <a:lnTo>
                    <a:pt x="96942" y="5777"/>
                  </a:lnTo>
                  <a:lnTo>
                    <a:pt x="94427" y="1676"/>
                  </a:lnTo>
                  <a:lnTo>
                    <a:pt x="90634" y="0"/>
                  </a:lnTo>
                  <a:lnTo>
                    <a:pt x="80774" y="961"/>
                  </a:lnTo>
                  <a:lnTo>
                    <a:pt x="46281" y="20631"/>
                  </a:lnTo>
                  <a:lnTo>
                    <a:pt x="36367" y="29886"/>
                  </a:lnTo>
                  <a:lnTo>
                    <a:pt x="15579" y="61697"/>
                  </a:lnTo>
                  <a:lnTo>
                    <a:pt x="967" y="88442"/>
                  </a:lnTo>
                  <a:lnTo>
                    <a:pt x="0" y="102357"/>
                  </a:lnTo>
                  <a:lnTo>
                    <a:pt x="4157" y="119124"/>
                  </a:lnTo>
                  <a:lnTo>
                    <a:pt x="24916" y="155051"/>
                  </a:lnTo>
                  <a:lnTo>
                    <a:pt x="45245" y="167055"/>
                  </a:lnTo>
                  <a:lnTo>
                    <a:pt x="81489" y="172258"/>
                  </a:lnTo>
                  <a:lnTo>
                    <a:pt x="124876" y="166412"/>
                  </a:lnTo>
                  <a:lnTo>
                    <a:pt x="175122" y="145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18"/>
            <p:cNvSpPr/>
            <p:nvPr>
              <p:custDataLst>
                <p:tags r:id="rId85"/>
              </p:custDataLst>
            </p:nvPr>
          </p:nvSpPr>
          <p:spPr>
            <a:xfrm>
              <a:off x="5314950" y="440055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24910" y="33114"/>
                  </a:lnTo>
                  <a:lnTo>
                    <a:pt x="69111" y="68911"/>
                  </a:lnTo>
                  <a:lnTo>
                    <a:pt x="114257" y="105370"/>
                  </a:lnTo>
                  <a:lnTo>
                    <a:pt x="124864" y="116681"/>
                  </a:lnTo>
                  <a:lnTo>
                    <a:pt x="133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19"/>
            <p:cNvSpPr/>
            <p:nvPr>
              <p:custDataLst>
                <p:tags r:id="rId86"/>
              </p:custDataLst>
            </p:nvPr>
          </p:nvSpPr>
          <p:spPr>
            <a:xfrm>
              <a:off x="5334000" y="4362842"/>
              <a:ext cx="114301" cy="171059"/>
            </a:xfrm>
            <a:custGeom>
              <a:avLst/>
              <a:gdLst/>
              <a:ahLst/>
              <a:cxnLst/>
              <a:rect l="0" t="0" r="0" b="0"/>
              <a:pathLst>
                <a:path w="114301" h="171059">
                  <a:moveTo>
                    <a:pt x="114300" y="9133"/>
                  </a:moveTo>
                  <a:lnTo>
                    <a:pt x="114300" y="9133"/>
                  </a:lnTo>
                  <a:lnTo>
                    <a:pt x="114300" y="0"/>
                  </a:lnTo>
                  <a:lnTo>
                    <a:pt x="114300" y="9837"/>
                  </a:lnTo>
                  <a:lnTo>
                    <a:pt x="108655" y="20382"/>
                  </a:lnTo>
                  <a:lnTo>
                    <a:pt x="101208" y="32124"/>
                  </a:lnTo>
                  <a:lnTo>
                    <a:pt x="85921" y="73322"/>
                  </a:lnTo>
                  <a:lnTo>
                    <a:pt x="56365" y="111300"/>
                  </a:lnTo>
                  <a:lnTo>
                    <a:pt x="22540" y="145067"/>
                  </a:lnTo>
                  <a:lnTo>
                    <a:pt x="11037" y="164826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520"/>
          <p:cNvSpPr/>
          <p:nvPr>
            <p:custDataLst>
              <p:tags r:id="rId4"/>
            </p:custDataLst>
          </p:nvPr>
        </p:nvSpPr>
        <p:spPr>
          <a:xfrm>
            <a:off x="5915025" y="4905375"/>
            <a:ext cx="55318" cy="95251"/>
          </a:xfrm>
          <a:custGeom>
            <a:avLst/>
            <a:gdLst/>
            <a:ahLst/>
            <a:cxnLst/>
            <a:rect l="0" t="0" r="0" b="0"/>
            <a:pathLst>
              <a:path w="55318" h="95251">
                <a:moveTo>
                  <a:pt x="28575" y="0"/>
                </a:moveTo>
                <a:lnTo>
                  <a:pt x="28575" y="0"/>
                </a:lnTo>
                <a:lnTo>
                  <a:pt x="41832" y="0"/>
                </a:lnTo>
                <a:lnTo>
                  <a:pt x="47873" y="2822"/>
                </a:lnTo>
                <a:lnTo>
                  <a:pt x="50965" y="5056"/>
                </a:lnTo>
                <a:lnTo>
                  <a:pt x="54401" y="16005"/>
                </a:lnTo>
                <a:lnTo>
                  <a:pt x="55317" y="23370"/>
                </a:lnTo>
                <a:lnTo>
                  <a:pt x="47869" y="40020"/>
                </a:lnTo>
                <a:lnTo>
                  <a:pt x="7594" y="87370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87"/>
          <p:cNvGrpSpPr/>
          <p:nvPr/>
        </p:nvGrpSpPr>
        <p:grpSpPr>
          <a:xfrm>
            <a:off x="6524625" y="4467754"/>
            <a:ext cx="1631961" cy="618597"/>
            <a:chOff x="6524625" y="4467754"/>
            <a:chExt cx="1631961" cy="618597"/>
          </a:xfrm>
        </p:grpSpPr>
        <p:sp>
          <p:nvSpPr>
            <p:cNvPr id="124" name="SMARTInkShape-521"/>
            <p:cNvSpPr/>
            <p:nvPr>
              <p:custDataLst>
                <p:tags r:id="rId72"/>
              </p:custDataLst>
            </p:nvPr>
          </p:nvSpPr>
          <p:spPr>
            <a:xfrm>
              <a:off x="6524625" y="4630866"/>
              <a:ext cx="177489" cy="304919"/>
            </a:xfrm>
            <a:custGeom>
              <a:avLst/>
              <a:gdLst/>
              <a:ahLst/>
              <a:cxnLst/>
              <a:rect l="0" t="0" r="0" b="0"/>
              <a:pathLst>
                <a:path w="177489" h="304919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22120" y="39769"/>
                  </a:lnTo>
                  <a:lnTo>
                    <a:pt x="45057" y="80209"/>
                  </a:lnTo>
                  <a:lnTo>
                    <a:pt x="74402" y="127568"/>
                  </a:lnTo>
                  <a:lnTo>
                    <a:pt x="103045" y="174682"/>
                  </a:lnTo>
                  <a:lnTo>
                    <a:pt x="139588" y="220452"/>
                  </a:lnTo>
                  <a:lnTo>
                    <a:pt x="168679" y="257329"/>
                  </a:lnTo>
                  <a:lnTo>
                    <a:pt x="175510" y="275340"/>
                  </a:lnTo>
                  <a:lnTo>
                    <a:pt x="177488" y="291811"/>
                  </a:lnTo>
                  <a:lnTo>
                    <a:pt x="174839" y="302660"/>
                  </a:lnTo>
                  <a:lnTo>
                    <a:pt x="173710" y="304918"/>
                  </a:lnTo>
                  <a:lnTo>
                    <a:pt x="171450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22"/>
            <p:cNvSpPr/>
            <p:nvPr>
              <p:custDataLst>
                <p:tags r:id="rId73"/>
              </p:custDataLst>
            </p:nvPr>
          </p:nvSpPr>
          <p:spPr>
            <a:xfrm>
              <a:off x="6543675" y="4638675"/>
              <a:ext cx="171451" cy="333376"/>
            </a:xfrm>
            <a:custGeom>
              <a:avLst/>
              <a:gdLst/>
              <a:ahLst/>
              <a:cxnLst/>
              <a:rect l="0" t="0" r="0" b="0"/>
              <a:pathLst>
                <a:path w="171451" h="333376">
                  <a:moveTo>
                    <a:pt x="171450" y="0"/>
                  </a:moveTo>
                  <a:lnTo>
                    <a:pt x="171450" y="0"/>
                  </a:lnTo>
                  <a:lnTo>
                    <a:pt x="166394" y="0"/>
                  </a:lnTo>
                  <a:lnTo>
                    <a:pt x="153136" y="5056"/>
                  </a:lnTo>
                  <a:lnTo>
                    <a:pt x="129694" y="31455"/>
                  </a:lnTo>
                  <a:lnTo>
                    <a:pt x="103418" y="76579"/>
                  </a:lnTo>
                  <a:lnTo>
                    <a:pt x="76167" y="120921"/>
                  </a:lnTo>
                  <a:lnTo>
                    <a:pt x="58397" y="161352"/>
                  </a:lnTo>
                  <a:lnTo>
                    <a:pt x="41439" y="202928"/>
                  </a:lnTo>
                  <a:lnTo>
                    <a:pt x="25422" y="242976"/>
                  </a:lnTo>
                  <a:lnTo>
                    <a:pt x="12705" y="284787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23"/>
            <p:cNvSpPr/>
            <p:nvPr>
              <p:custDataLst>
                <p:tags r:id="rId74"/>
              </p:custDataLst>
            </p:nvPr>
          </p:nvSpPr>
          <p:spPr>
            <a:xfrm>
              <a:off x="6753618" y="4467754"/>
              <a:ext cx="171058" cy="122577"/>
            </a:xfrm>
            <a:custGeom>
              <a:avLst/>
              <a:gdLst/>
              <a:ahLst/>
              <a:cxnLst/>
              <a:rect l="0" t="0" r="0" b="0"/>
              <a:pathLst>
                <a:path w="171058" h="122577">
                  <a:moveTo>
                    <a:pt x="9132" y="37571"/>
                  </a:moveTo>
                  <a:lnTo>
                    <a:pt x="9132" y="37571"/>
                  </a:lnTo>
                  <a:lnTo>
                    <a:pt x="932" y="21169"/>
                  </a:lnTo>
                  <a:lnTo>
                    <a:pt x="0" y="14250"/>
                  </a:lnTo>
                  <a:lnTo>
                    <a:pt x="2604" y="8509"/>
                  </a:lnTo>
                  <a:lnTo>
                    <a:pt x="4780" y="5497"/>
                  </a:lnTo>
                  <a:lnTo>
                    <a:pt x="10020" y="2149"/>
                  </a:lnTo>
                  <a:lnTo>
                    <a:pt x="21743" y="264"/>
                  </a:lnTo>
                  <a:lnTo>
                    <a:pt x="27065" y="0"/>
                  </a:lnTo>
                  <a:lnTo>
                    <a:pt x="38621" y="5351"/>
                  </a:lnTo>
                  <a:lnTo>
                    <a:pt x="44665" y="9741"/>
                  </a:lnTo>
                  <a:lnTo>
                    <a:pt x="54206" y="23085"/>
                  </a:lnTo>
                  <a:lnTo>
                    <a:pt x="63897" y="47409"/>
                  </a:lnTo>
                  <a:lnTo>
                    <a:pt x="65575" y="64005"/>
                  </a:lnTo>
                  <a:lnTo>
                    <a:pt x="61016" y="82327"/>
                  </a:lnTo>
                  <a:lnTo>
                    <a:pt x="46957" y="110989"/>
                  </a:lnTo>
                  <a:lnTo>
                    <a:pt x="43873" y="115091"/>
                  </a:lnTo>
                  <a:lnTo>
                    <a:pt x="42876" y="117826"/>
                  </a:lnTo>
                  <a:lnTo>
                    <a:pt x="43270" y="119649"/>
                  </a:lnTo>
                  <a:lnTo>
                    <a:pt x="44590" y="120865"/>
                  </a:lnTo>
                  <a:lnTo>
                    <a:pt x="48880" y="122215"/>
                  </a:lnTo>
                  <a:lnTo>
                    <a:pt x="51505" y="122576"/>
                  </a:lnTo>
                  <a:lnTo>
                    <a:pt x="91012" y="115032"/>
                  </a:lnTo>
                  <a:lnTo>
                    <a:pt x="131101" y="108533"/>
                  </a:lnTo>
                  <a:lnTo>
                    <a:pt x="171057" y="11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24"/>
            <p:cNvSpPr/>
            <p:nvPr>
              <p:custDataLst>
                <p:tags r:id="rId75"/>
              </p:custDataLst>
            </p:nvPr>
          </p:nvSpPr>
          <p:spPr>
            <a:xfrm>
              <a:off x="6963732" y="4791583"/>
              <a:ext cx="71951" cy="165621"/>
            </a:xfrm>
            <a:custGeom>
              <a:avLst/>
              <a:gdLst/>
              <a:ahLst/>
              <a:cxnLst/>
              <a:rect l="0" t="0" r="0" b="0"/>
              <a:pathLst>
                <a:path w="71951" h="165621">
                  <a:moveTo>
                    <a:pt x="56193" y="18542"/>
                  </a:moveTo>
                  <a:lnTo>
                    <a:pt x="56193" y="18542"/>
                  </a:lnTo>
                  <a:lnTo>
                    <a:pt x="56193" y="1209"/>
                  </a:lnTo>
                  <a:lnTo>
                    <a:pt x="46080" y="0"/>
                  </a:lnTo>
                  <a:lnTo>
                    <a:pt x="38293" y="2541"/>
                  </a:lnTo>
                  <a:lnTo>
                    <a:pt x="15371" y="21632"/>
                  </a:lnTo>
                  <a:lnTo>
                    <a:pt x="9929" y="26952"/>
                  </a:lnTo>
                  <a:lnTo>
                    <a:pt x="3881" y="38508"/>
                  </a:lnTo>
                  <a:lnTo>
                    <a:pt x="0" y="58116"/>
                  </a:lnTo>
                  <a:lnTo>
                    <a:pt x="4383" y="73895"/>
                  </a:lnTo>
                  <a:lnTo>
                    <a:pt x="12352" y="83007"/>
                  </a:lnTo>
                  <a:lnTo>
                    <a:pt x="39758" y="108405"/>
                  </a:lnTo>
                  <a:lnTo>
                    <a:pt x="52969" y="125719"/>
                  </a:lnTo>
                  <a:lnTo>
                    <a:pt x="67702" y="138022"/>
                  </a:lnTo>
                  <a:lnTo>
                    <a:pt x="71891" y="145022"/>
                  </a:lnTo>
                  <a:lnTo>
                    <a:pt x="71950" y="148370"/>
                  </a:lnTo>
                  <a:lnTo>
                    <a:pt x="69193" y="154913"/>
                  </a:lnTo>
                  <a:lnTo>
                    <a:pt x="56635" y="164547"/>
                  </a:lnTo>
                  <a:lnTo>
                    <a:pt x="51196" y="165620"/>
                  </a:lnTo>
                  <a:lnTo>
                    <a:pt x="39508" y="163990"/>
                  </a:lnTo>
                  <a:lnTo>
                    <a:pt x="26084" y="157124"/>
                  </a:lnTo>
                  <a:lnTo>
                    <a:pt x="23421" y="153263"/>
                  </a:lnTo>
                  <a:lnTo>
                    <a:pt x="20460" y="143329"/>
                  </a:lnTo>
                  <a:lnTo>
                    <a:pt x="20729" y="138775"/>
                  </a:lnTo>
                  <a:lnTo>
                    <a:pt x="27618" y="12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25"/>
            <p:cNvSpPr/>
            <p:nvPr>
              <p:custDataLst>
                <p:tags r:id="rId76"/>
              </p:custDataLst>
            </p:nvPr>
          </p:nvSpPr>
          <p:spPr>
            <a:xfrm>
              <a:off x="7077075" y="4867667"/>
              <a:ext cx="36316" cy="56759"/>
            </a:xfrm>
            <a:custGeom>
              <a:avLst/>
              <a:gdLst/>
              <a:ahLst/>
              <a:cxnLst/>
              <a:rect l="0" t="0" r="0" b="0"/>
              <a:pathLst>
                <a:path w="36316" h="56759">
                  <a:moveTo>
                    <a:pt x="0" y="9133"/>
                  </a:moveTo>
                  <a:lnTo>
                    <a:pt x="0" y="9133"/>
                  </a:lnTo>
                  <a:lnTo>
                    <a:pt x="16402" y="932"/>
                  </a:lnTo>
                  <a:lnTo>
                    <a:pt x="23322" y="0"/>
                  </a:lnTo>
                  <a:lnTo>
                    <a:pt x="26132" y="1986"/>
                  </a:lnTo>
                  <a:lnTo>
                    <a:pt x="32076" y="9837"/>
                  </a:lnTo>
                  <a:lnTo>
                    <a:pt x="35422" y="20382"/>
                  </a:lnTo>
                  <a:lnTo>
                    <a:pt x="36315" y="26157"/>
                  </a:lnTo>
                  <a:lnTo>
                    <a:pt x="34484" y="38218"/>
                  </a:lnTo>
                  <a:lnTo>
                    <a:pt x="28575" y="5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26"/>
            <p:cNvSpPr/>
            <p:nvPr>
              <p:custDataLst>
                <p:tags r:id="rId77"/>
              </p:custDataLst>
            </p:nvPr>
          </p:nvSpPr>
          <p:spPr>
            <a:xfrm>
              <a:off x="7096125" y="47625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76200"/>
                  </a:moveTo>
                  <a:lnTo>
                    <a:pt x="9525" y="76200"/>
                  </a:lnTo>
                  <a:lnTo>
                    <a:pt x="883" y="329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27"/>
            <p:cNvSpPr/>
            <p:nvPr>
              <p:custDataLst>
                <p:tags r:id="rId78"/>
              </p:custDataLst>
            </p:nvPr>
          </p:nvSpPr>
          <p:spPr>
            <a:xfrm>
              <a:off x="7163308" y="4819650"/>
              <a:ext cx="104268" cy="123826"/>
            </a:xfrm>
            <a:custGeom>
              <a:avLst/>
              <a:gdLst/>
              <a:ahLst/>
              <a:cxnLst/>
              <a:rect l="0" t="0" r="0" b="0"/>
              <a:pathLst>
                <a:path w="104268" h="123826">
                  <a:moveTo>
                    <a:pt x="18542" y="0"/>
                  </a:moveTo>
                  <a:lnTo>
                    <a:pt x="18542" y="0"/>
                  </a:lnTo>
                  <a:lnTo>
                    <a:pt x="18542" y="41636"/>
                  </a:lnTo>
                  <a:lnTo>
                    <a:pt x="15720" y="78651"/>
                  </a:lnTo>
                  <a:lnTo>
                    <a:pt x="5285" y="109728"/>
                  </a:lnTo>
                  <a:lnTo>
                    <a:pt x="3354" y="113369"/>
                  </a:lnTo>
                  <a:lnTo>
                    <a:pt x="2067" y="114737"/>
                  </a:lnTo>
                  <a:lnTo>
                    <a:pt x="1209" y="114591"/>
                  </a:lnTo>
                  <a:lnTo>
                    <a:pt x="0" y="104274"/>
                  </a:lnTo>
                  <a:lnTo>
                    <a:pt x="14710" y="57797"/>
                  </a:lnTo>
                  <a:lnTo>
                    <a:pt x="19523" y="41231"/>
                  </a:lnTo>
                  <a:lnTo>
                    <a:pt x="33415" y="19272"/>
                  </a:lnTo>
                  <a:lnTo>
                    <a:pt x="44907" y="9271"/>
                  </a:lnTo>
                  <a:lnTo>
                    <a:pt x="57071" y="4121"/>
                  </a:lnTo>
                  <a:lnTo>
                    <a:pt x="63278" y="2747"/>
                  </a:lnTo>
                  <a:lnTo>
                    <a:pt x="69533" y="3948"/>
                  </a:lnTo>
                  <a:lnTo>
                    <a:pt x="82128" y="10928"/>
                  </a:lnTo>
                  <a:lnTo>
                    <a:pt x="96061" y="26757"/>
                  </a:lnTo>
                  <a:lnTo>
                    <a:pt x="102646" y="70706"/>
                  </a:lnTo>
                  <a:lnTo>
                    <a:pt x="10426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28"/>
            <p:cNvSpPr/>
            <p:nvPr>
              <p:custDataLst>
                <p:tags r:id="rId79"/>
              </p:custDataLst>
            </p:nvPr>
          </p:nvSpPr>
          <p:spPr>
            <a:xfrm>
              <a:off x="7420659" y="4672454"/>
              <a:ext cx="151717" cy="334079"/>
            </a:xfrm>
            <a:custGeom>
              <a:avLst/>
              <a:gdLst/>
              <a:ahLst/>
              <a:cxnLst/>
              <a:rect l="0" t="0" r="0" b="0"/>
              <a:pathLst>
                <a:path w="151717" h="334079">
                  <a:moveTo>
                    <a:pt x="142191" y="32896"/>
                  </a:moveTo>
                  <a:lnTo>
                    <a:pt x="142191" y="32896"/>
                  </a:lnTo>
                  <a:lnTo>
                    <a:pt x="142191" y="27840"/>
                  </a:lnTo>
                  <a:lnTo>
                    <a:pt x="143249" y="26351"/>
                  </a:lnTo>
                  <a:lnTo>
                    <a:pt x="145013" y="25357"/>
                  </a:lnTo>
                  <a:lnTo>
                    <a:pt x="147247" y="24695"/>
                  </a:lnTo>
                  <a:lnTo>
                    <a:pt x="148736" y="23195"/>
                  </a:lnTo>
                  <a:lnTo>
                    <a:pt x="150391" y="18707"/>
                  </a:lnTo>
                  <a:lnTo>
                    <a:pt x="151600" y="1015"/>
                  </a:lnTo>
                  <a:lnTo>
                    <a:pt x="150580" y="0"/>
                  </a:lnTo>
                  <a:lnTo>
                    <a:pt x="148843" y="382"/>
                  </a:lnTo>
                  <a:lnTo>
                    <a:pt x="121312" y="20069"/>
                  </a:lnTo>
                  <a:lnTo>
                    <a:pt x="83042" y="64996"/>
                  </a:lnTo>
                  <a:lnTo>
                    <a:pt x="63390" y="104504"/>
                  </a:lnTo>
                  <a:lnTo>
                    <a:pt x="43683" y="145191"/>
                  </a:lnTo>
                  <a:lnTo>
                    <a:pt x="25680" y="190544"/>
                  </a:lnTo>
                  <a:lnTo>
                    <a:pt x="11008" y="228832"/>
                  </a:lnTo>
                  <a:lnTo>
                    <a:pt x="2780" y="263107"/>
                  </a:lnTo>
                  <a:lnTo>
                    <a:pt x="0" y="297444"/>
                  </a:lnTo>
                  <a:lnTo>
                    <a:pt x="5264" y="309576"/>
                  </a:lnTo>
                  <a:lnTo>
                    <a:pt x="9632" y="315775"/>
                  </a:lnTo>
                  <a:lnTo>
                    <a:pt x="25773" y="325483"/>
                  </a:lnTo>
                  <a:lnTo>
                    <a:pt x="55839" y="334078"/>
                  </a:lnTo>
                  <a:lnTo>
                    <a:pt x="151716" y="31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29"/>
            <p:cNvSpPr/>
            <p:nvPr>
              <p:custDataLst>
                <p:tags r:id="rId80"/>
              </p:custDataLst>
            </p:nvPr>
          </p:nvSpPr>
          <p:spPr>
            <a:xfrm>
              <a:off x="7690713" y="4762500"/>
              <a:ext cx="148363" cy="247651"/>
            </a:xfrm>
            <a:custGeom>
              <a:avLst/>
              <a:gdLst/>
              <a:ahLst/>
              <a:cxnLst/>
              <a:rect l="0" t="0" r="0" b="0"/>
              <a:pathLst>
                <a:path w="148363" h="247651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2117"/>
                  </a:lnTo>
                  <a:lnTo>
                    <a:pt x="2342" y="10113"/>
                  </a:lnTo>
                  <a:lnTo>
                    <a:pt x="27796" y="57610"/>
                  </a:lnTo>
                  <a:lnTo>
                    <a:pt x="45916" y="80093"/>
                  </a:lnTo>
                  <a:lnTo>
                    <a:pt x="54155" y="99696"/>
                  </a:lnTo>
                  <a:lnTo>
                    <a:pt x="87515" y="147303"/>
                  </a:lnTo>
                  <a:lnTo>
                    <a:pt x="111905" y="189031"/>
                  </a:lnTo>
                  <a:lnTo>
                    <a:pt x="140554" y="233776"/>
                  </a:lnTo>
                  <a:lnTo>
                    <a:pt x="14836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30"/>
            <p:cNvSpPr/>
            <p:nvPr>
              <p:custDataLst>
                <p:tags r:id="rId81"/>
              </p:custDataLst>
            </p:nvPr>
          </p:nvSpPr>
          <p:spPr>
            <a:xfrm>
              <a:off x="7712246" y="4781550"/>
              <a:ext cx="145880" cy="228601"/>
            </a:xfrm>
            <a:custGeom>
              <a:avLst/>
              <a:gdLst/>
              <a:ahLst/>
              <a:cxnLst/>
              <a:rect l="0" t="0" r="0" b="0"/>
              <a:pathLst>
                <a:path w="145880" h="228601">
                  <a:moveTo>
                    <a:pt x="145879" y="0"/>
                  </a:moveTo>
                  <a:lnTo>
                    <a:pt x="145879" y="0"/>
                  </a:lnTo>
                  <a:lnTo>
                    <a:pt x="140823" y="0"/>
                  </a:lnTo>
                  <a:lnTo>
                    <a:pt x="127565" y="10113"/>
                  </a:lnTo>
                  <a:lnTo>
                    <a:pt x="105181" y="40098"/>
                  </a:lnTo>
                  <a:lnTo>
                    <a:pt x="86648" y="79417"/>
                  </a:lnTo>
                  <a:lnTo>
                    <a:pt x="63251" y="125973"/>
                  </a:lnTo>
                  <a:lnTo>
                    <a:pt x="34325" y="166677"/>
                  </a:lnTo>
                  <a:lnTo>
                    <a:pt x="5770" y="207354"/>
                  </a:lnTo>
                  <a:lnTo>
                    <a:pt x="0" y="219157"/>
                  </a:lnTo>
                  <a:lnTo>
                    <a:pt x="300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31"/>
            <p:cNvSpPr/>
            <p:nvPr>
              <p:custDataLst>
                <p:tags r:id="rId82"/>
              </p:custDataLst>
            </p:nvPr>
          </p:nvSpPr>
          <p:spPr>
            <a:xfrm>
              <a:off x="7915275" y="4648627"/>
              <a:ext cx="56908" cy="141729"/>
            </a:xfrm>
            <a:custGeom>
              <a:avLst/>
              <a:gdLst/>
              <a:ahLst/>
              <a:cxnLst/>
              <a:rect l="0" t="0" r="0" b="0"/>
              <a:pathLst>
                <a:path w="56908" h="141729">
                  <a:moveTo>
                    <a:pt x="0" y="18623"/>
                  </a:moveTo>
                  <a:lnTo>
                    <a:pt x="0" y="18623"/>
                  </a:lnTo>
                  <a:lnTo>
                    <a:pt x="8200" y="10422"/>
                  </a:lnTo>
                  <a:lnTo>
                    <a:pt x="9132" y="4434"/>
                  </a:lnTo>
                  <a:lnTo>
                    <a:pt x="10321" y="2813"/>
                  </a:lnTo>
                  <a:lnTo>
                    <a:pt x="14465" y="1014"/>
                  </a:lnTo>
                  <a:lnTo>
                    <a:pt x="27805" y="0"/>
                  </a:lnTo>
                  <a:lnTo>
                    <a:pt x="31236" y="916"/>
                  </a:lnTo>
                  <a:lnTo>
                    <a:pt x="33524" y="2585"/>
                  </a:lnTo>
                  <a:lnTo>
                    <a:pt x="37196" y="7811"/>
                  </a:lnTo>
                  <a:lnTo>
                    <a:pt x="38021" y="30444"/>
                  </a:lnTo>
                  <a:lnTo>
                    <a:pt x="35242" y="37282"/>
                  </a:lnTo>
                  <a:lnTo>
                    <a:pt x="28609" y="47147"/>
                  </a:lnTo>
                  <a:lnTo>
                    <a:pt x="47822" y="66442"/>
                  </a:lnTo>
                  <a:lnTo>
                    <a:pt x="53004" y="77271"/>
                  </a:lnTo>
                  <a:lnTo>
                    <a:pt x="56907" y="120311"/>
                  </a:lnTo>
                  <a:lnTo>
                    <a:pt x="54220" y="130140"/>
                  </a:lnTo>
                  <a:lnTo>
                    <a:pt x="52022" y="134243"/>
                  </a:lnTo>
                  <a:lnTo>
                    <a:pt x="49498" y="136978"/>
                  </a:lnTo>
                  <a:lnTo>
                    <a:pt x="43871" y="140017"/>
                  </a:lnTo>
                  <a:lnTo>
                    <a:pt x="29697" y="141728"/>
                  </a:lnTo>
                  <a:lnTo>
                    <a:pt x="20959" y="139306"/>
                  </a:lnTo>
                  <a:lnTo>
                    <a:pt x="17149" y="137178"/>
                  </a:lnTo>
                  <a:lnTo>
                    <a:pt x="15665" y="133643"/>
                  </a:lnTo>
                  <a:lnTo>
                    <a:pt x="19050" y="1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32"/>
            <p:cNvSpPr/>
            <p:nvPr>
              <p:custDataLst>
                <p:tags r:id="rId83"/>
              </p:custDataLst>
            </p:nvPr>
          </p:nvSpPr>
          <p:spPr>
            <a:xfrm>
              <a:off x="8020050" y="4639999"/>
              <a:ext cx="136536" cy="446352"/>
            </a:xfrm>
            <a:custGeom>
              <a:avLst/>
              <a:gdLst/>
              <a:ahLst/>
              <a:cxnLst/>
              <a:rect l="0" t="0" r="0" b="0"/>
              <a:pathLst>
                <a:path w="136536" h="446352">
                  <a:moveTo>
                    <a:pt x="47625" y="8201"/>
                  </a:moveTo>
                  <a:lnTo>
                    <a:pt x="47625" y="8201"/>
                  </a:lnTo>
                  <a:lnTo>
                    <a:pt x="42569" y="3145"/>
                  </a:lnTo>
                  <a:lnTo>
                    <a:pt x="42138" y="1656"/>
                  </a:lnTo>
                  <a:lnTo>
                    <a:pt x="42908" y="662"/>
                  </a:lnTo>
                  <a:lnTo>
                    <a:pt x="44480" y="0"/>
                  </a:lnTo>
                  <a:lnTo>
                    <a:pt x="51872" y="4909"/>
                  </a:lnTo>
                  <a:lnTo>
                    <a:pt x="56807" y="9182"/>
                  </a:lnTo>
                  <a:lnTo>
                    <a:pt x="89178" y="56748"/>
                  </a:lnTo>
                  <a:lnTo>
                    <a:pt x="110357" y="95166"/>
                  </a:lnTo>
                  <a:lnTo>
                    <a:pt x="126654" y="133334"/>
                  </a:lnTo>
                  <a:lnTo>
                    <a:pt x="134960" y="170002"/>
                  </a:lnTo>
                  <a:lnTo>
                    <a:pt x="136535" y="208171"/>
                  </a:lnTo>
                  <a:lnTo>
                    <a:pt x="133707" y="243126"/>
                  </a:lnTo>
                  <a:lnTo>
                    <a:pt x="126165" y="280656"/>
                  </a:lnTo>
                  <a:lnTo>
                    <a:pt x="111313" y="321781"/>
                  </a:lnTo>
                  <a:lnTo>
                    <a:pt x="82157" y="368994"/>
                  </a:lnTo>
                  <a:lnTo>
                    <a:pt x="44415" y="411046"/>
                  </a:lnTo>
                  <a:lnTo>
                    <a:pt x="0" y="44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533"/>
          <p:cNvSpPr/>
          <p:nvPr>
            <p:custDataLst>
              <p:tags r:id="rId5"/>
            </p:custDataLst>
          </p:nvPr>
        </p:nvSpPr>
        <p:spPr>
          <a:xfrm>
            <a:off x="8486775" y="5124450"/>
            <a:ext cx="74876" cy="142876"/>
          </a:xfrm>
          <a:custGeom>
            <a:avLst/>
            <a:gdLst/>
            <a:ahLst/>
            <a:cxnLst/>
            <a:rect l="0" t="0" r="0" b="0"/>
            <a:pathLst>
              <a:path w="74876" h="142876">
                <a:moveTo>
                  <a:pt x="66675" y="0"/>
                </a:moveTo>
                <a:lnTo>
                  <a:pt x="66675" y="0"/>
                </a:lnTo>
                <a:lnTo>
                  <a:pt x="71731" y="0"/>
                </a:lnTo>
                <a:lnTo>
                  <a:pt x="73220" y="1058"/>
                </a:lnTo>
                <a:lnTo>
                  <a:pt x="74213" y="2822"/>
                </a:lnTo>
                <a:lnTo>
                  <a:pt x="74875" y="5056"/>
                </a:lnTo>
                <a:lnTo>
                  <a:pt x="74259" y="7604"/>
                </a:lnTo>
                <a:lnTo>
                  <a:pt x="53775" y="53257"/>
                </a:lnTo>
                <a:lnTo>
                  <a:pt x="35251" y="100708"/>
                </a:lnTo>
                <a:lnTo>
                  <a:pt x="0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89"/>
          <p:cNvGrpSpPr/>
          <p:nvPr/>
        </p:nvGrpSpPr>
        <p:grpSpPr>
          <a:xfrm>
            <a:off x="8972550" y="4643595"/>
            <a:ext cx="1409701" cy="950858"/>
            <a:chOff x="8972550" y="4643595"/>
            <a:chExt cx="1409701" cy="950858"/>
          </a:xfrm>
        </p:grpSpPr>
        <p:sp>
          <p:nvSpPr>
            <p:cNvPr id="138" name="SMARTInkShape-534"/>
            <p:cNvSpPr/>
            <p:nvPr>
              <p:custDataLst>
                <p:tags r:id="rId59"/>
              </p:custDataLst>
            </p:nvPr>
          </p:nvSpPr>
          <p:spPr>
            <a:xfrm>
              <a:off x="9320309" y="4650149"/>
              <a:ext cx="128835" cy="258228"/>
            </a:xfrm>
            <a:custGeom>
              <a:avLst/>
              <a:gdLst/>
              <a:ahLst/>
              <a:cxnLst/>
              <a:rect l="0" t="0" r="0" b="0"/>
              <a:pathLst>
                <a:path w="128835" h="258228">
                  <a:moveTo>
                    <a:pt x="14191" y="36151"/>
                  </a:moveTo>
                  <a:lnTo>
                    <a:pt x="14191" y="36151"/>
                  </a:lnTo>
                  <a:lnTo>
                    <a:pt x="5990" y="36151"/>
                  </a:lnTo>
                  <a:lnTo>
                    <a:pt x="0" y="26038"/>
                  </a:lnTo>
                  <a:lnTo>
                    <a:pt x="498" y="22000"/>
                  </a:lnTo>
                  <a:lnTo>
                    <a:pt x="2945" y="18251"/>
                  </a:lnTo>
                  <a:lnTo>
                    <a:pt x="16504" y="7917"/>
                  </a:lnTo>
                  <a:lnTo>
                    <a:pt x="22083" y="4628"/>
                  </a:lnTo>
                  <a:lnTo>
                    <a:pt x="45105" y="0"/>
                  </a:lnTo>
                  <a:lnTo>
                    <a:pt x="66978" y="3685"/>
                  </a:lnTo>
                  <a:lnTo>
                    <a:pt x="91920" y="16536"/>
                  </a:lnTo>
                  <a:lnTo>
                    <a:pt x="101655" y="27787"/>
                  </a:lnTo>
                  <a:lnTo>
                    <a:pt x="105980" y="40900"/>
                  </a:lnTo>
                  <a:lnTo>
                    <a:pt x="107903" y="57311"/>
                  </a:lnTo>
                  <a:lnTo>
                    <a:pt x="103113" y="72367"/>
                  </a:lnTo>
                  <a:lnTo>
                    <a:pt x="87846" y="94222"/>
                  </a:lnTo>
                  <a:lnTo>
                    <a:pt x="54582" y="119936"/>
                  </a:lnTo>
                  <a:lnTo>
                    <a:pt x="53309" y="123837"/>
                  </a:lnTo>
                  <a:lnTo>
                    <a:pt x="52969" y="126358"/>
                  </a:lnTo>
                  <a:lnTo>
                    <a:pt x="54859" y="129097"/>
                  </a:lnTo>
                  <a:lnTo>
                    <a:pt x="102145" y="158716"/>
                  </a:lnTo>
                  <a:lnTo>
                    <a:pt x="124095" y="181475"/>
                  </a:lnTo>
                  <a:lnTo>
                    <a:pt x="127676" y="189126"/>
                  </a:lnTo>
                  <a:lnTo>
                    <a:pt x="128834" y="203271"/>
                  </a:lnTo>
                  <a:lnTo>
                    <a:pt x="123000" y="216612"/>
                  </a:lnTo>
                  <a:lnTo>
                    <a:pt x="113459" y="233201"/>
                  </a:lnTo>
                  <a:lnTo>
                    <a:pt x="112119" y="237368"/>
                  </a:lnTo>
                  <a:lnTo>
                    <a:pt x="99342" y="244819"/>
                  </a:lnTo>
                  <a:lnTo>
                    <a:pt x="61702" y="258227"/>
                  </a:lnTo>
                  <a:lnTo>
                    <a:pt x="28151" y="257761"/>
                  </a:lnTo>
                  <a:lnTo>
                    <a:pt x="15103" y="253531"/>
                  </a:lnTo>
                  <a:lnTo>
                    <a:pt x="11624" y="250920"/>
                  </a:lnTo>
                  <a:lnTo>
                    <a:pt x="11422" y="246006"/>
                  </a:lnTo>
                  <a:lnTo>
                    <a:pt x="33241" y="207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35"/>
            <p:cNvSpPr/>
            <p:nvPr>
              <p:custDataLst>
                <p:tags r:id="rId60"/>
              </p:custDataLst>
            </p:nvPr>
          </p:nvSpPr>
          <p:spPr>
            <a:xfrm>
              <a:off x="9572625" y="4649916"/>
              <a:ext cx="142876" cy="198310"/>
            </a:xfrm>
            <a:custGeom>
              <a:avLst/>
              <a:gdLst/>
              <a:ahLst/>
              <a:cxnLst/>
              <a:rect l="0" t="0" r="0" b="0"/>
              <a:pathLst>
                <a:path w="142876" h="198310">
                  <a:moveTo>
                    <a:pt x="0" y="17334"/>
                  </a:moveTo>
                  <a:lnTo>
                    <a:pt x="0" y="17334"/>
                  </a:lnTo>
                  <a:lnTo>
                    <a:pt x="0" y="4077"/>
                  </a:lnTo>
                  <a:lnTo>
                    <a:pt x="1058" y="2146"/>
                  </a:lnTo>
                  <a:lnTo>
                    <a:pt x="2822" y="859"/>
                  </a:lnTo>
                  <a:lnTo>
                    <a:pt x="5057" y="0"/>
                  </a:lnTo>
                  <a:lnTo>
                    <a:pt x="7605" y="1545"/>
                  </a:lnTo>
                  <a:lnTo>
                    <a:pt x="17304" y="15948"/>
                  </a:lnTo>
                  <a:lnTo>
                    <a:pt x="41832" y="54846"/>
                  </a:lnTo>
                  <a:lnTo>
                    <a:pt x="72066" y="97495"/>
                  </a:lnTo>
                  <a:lnTo>
                    <a:pt x="98509" y="139746"/>
                  </a:lnTo>
                  <a:lnTo>
                    <a:pt x="138026" y="184811"/>
                  </a:lnTo>
                  <a:lnTo>
                    <a:pt x="142875" y="19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36"/>
            <p:cNvSpPr/>
            <p:nvPr>
              <p:custDataLst>
                <p:tags r:id="rId61"/>
              </p:custDataLst>
            </p:nvPr>
          </p:nvSpPr>
          <p:spPr>
            <a:xfrm>
              <a:off x="9601200" y="4643595"/>
              <a:ext cx="142876" cy="233206"/>
            </a:xfrm>
            <a:custGeom>
              <a:avLst/>
              <a:gdLst/>
              <a:ahLst/>
              <a:cxnLst/>
              <a:rect l="0" t="0" r="0" b="0"/>
              <a:pathLst>
                <a:path w="142876" h="233206">
                  <a:moveTo>
                    <a:pt x="142875" y="14130"/>
                  </a:moveTo>
                  <a:lnTo>
                    <a:pt x="142875" y="14130"/>
                  </a:lnTo>
                  <a:lnTo>
                    <a:pt x="142875" y="9074"/>
                  </a:lnTo>
                  <a:lnTo>
                    <a:pt x="140053" y="3769"/>
                  </a:lnTo>
                  <a:lnTo>
                    <a:pt x="137818" y="873"/>
                  </a:lnTo>
                  <a:lnTo>
                    <a:pt x="136329" y="0"/>
                  </a:lnTo>
                  <a:lnTo>
                    <a:pt x="135335" y="477"/>
                  </a:lnTo>
                  <a:lnTo>
                    <a:pt x="134674" y="1853"/>
                  </a:lnTo>
                  <a:lnTo>
                    <a:pt x="97629" y="47810"/>
                  </a:lnTo>
                  <a:lnTo>
                    <a:pt x="66048" y="86898"/>
                  </a:lnTo>
                  <a:lnTo>
                    <a:pt x="47439" y="123533"/>
                  </a:lnTo>
                  <a:lnTo>
                    <a:pt x="22189" y="168150"/>
                  </a:lnTo>
                  <a:lnTo>
                    <a:pt x="5481" y="203892"/>
                  </a:lnTo>
                  <a:lnTo>
                    <a:pt x="0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37"/>
            <p:cNvSpPr/>
            <p:nvPr>
              <p:custDataLst>
                <p:tags r:id="rId62"/>
              </p:custDataLst>
            </p:nvPr>
          </p:nvSpPr>
          <p:spPr>
            <a:xfrm>
              <a:off x="9117533" y="5029200"/>
              <a:ext cx="912293" cy="24277"/>
            </a:xfrm>
            <a:custGeom>
              <a:avLst/>
              <a:gdLst/>
              <a:ahLst/>
              <a:cxnLst/>
              <a:rect l="0" t="0" r="0" b="0"/>
              <a:pathLst>
                <a:path w="912293" h="24277">
                  <a:moveTo>
                    <a:pt x="26467" y="9525"/>
                  </a:moveTo>
                  <a:lnTo>
                    <a:pt x="26467" y="9525"/>
                  </a:lnTo>
                  <a:lnTo>
                    <a:pt x="8567" y="17064"/>
                  </a:lnTo>
                  <a:lnTo>
                    <a:pt x="5009" y="17726"/>
                  </a:lnTo>
                  <a:lnTo>
                    <a:pt x="2636" y="19226"/>
                  </a:lnTo>
                  <a:lnTo>
                    <a:pt x="1055" y="21284"/>
                  </a:lnTo>
                  <a:lnTo>
                    <a:pt x="0" y="23714"/>
                  </a:lnTo>
                  <a:lnTo>
                    <a:pt x="2472" y="24276"/>
                  </a:lnTo>
                  <a:lnTo>
                    <a:pt x="40543" y="20396"/>
                  </a:lnTo>
                  <a:lnTo>
                    <a:pt x="73998" y="18590"/>
                  </a:lnTo>
                  <a:lnTo>
                    <a:pt x="117692" y="12681"/>
                  </a:lnTo>
                  <a:lnTo>
                    <a:pt x="164740" y="10460"/>
                  </a:lnTo>
                  <a:lnTo>
                    <a:pt x="200105" y="9940"/>
                  </a:lnTo>
                  <a:lnTo>
                    <a:pt x="242634" y="6888"/>
                  </a:lnTo>
                  <a:lnTo>
                    <a:pt x="288699" y="3061"/>
                  </a:lnTo>
                  <a:lnTo>
                    <a:pt x="333868" y="1360"/>
                  </a:lnTo>
                  <a:lnTo>
                    <a:pt x="381459" y="605"/>
                  </a:lnTo>
                  <a:lnTo>
                    <a:pt x="406004" y="403"/>
                  </a:lnTo>
                  <a:lnTo>
                    <a:pt x="430833" y="269"/>
                  </a:lnTo>
                  <a:lnTo>
                    <a:pt x="455852" y="179"/>
                  </a:lnTo>
                  <a:lnTo>
                    <a:pt x="481000" y="119"/>
                  </a:lnTo>
                  <a:lnTo>
                    <a:pt x="505172" y="79"/>
                  </a:lnTo>
                  <a:lnTo>
                    <a:pt x="551786" y="35"/>
                  </a:lnTo>
                  <a:lnTo>
                    <a:pt x="597198" y="17"/>
                  </a:lnTo>
                  <a:lnTo>
                    <a:pt x="642075" y="8"/>
                  </a:lnTo>
                  <a:lnTo>
                    <a:pt x="686715" y="3"/>
                  </a:lnTo>
                  <a:lnTo>
                    <a:pt x="725605" y="1"/>
                  </a:lnTo>
                  <a:lnTo>
                    <a:pt x="759470" y="0"/>
                  </a:lnTo>
                  <a:lnTo>
                    <a:pt x="802336" y="0"/>
                  </a:lnTo>
                  <a:lnTo>
                    <a:pt x="840789" y="1058"/>
                  </a:lnTo>
                  <a:lnTo>
                    <a:pt x="882764" y="7539"/>
                  </a:lnTo>
                  <a:lnTo>
                    <a:pt x="91229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38"/>
            <p:cNvSpPr/>
            <p:nvPr>
              <p:custDataLst>
                <p:tags r:id="rId63"/>
              </p:custDataLst>
            </p:nvPr>
          </p:nvSpPr>
          <p:spPr>
            <a:xfrm>
              <a:off x="9605237" y="5429250"/>
              <a:ext cx="157889" cy="28576"/>
            </a:xfrm>
            <a:custGeom>
              <a:avLst/>
              <a:gdLst/>
              <a:ahLst/>
              <a:cxnLst/>
              <a:rect l="0" t="0" r="0" b="0"/>
              <a:pathLst>
                <a:path w="157889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41054" y="28575"/>
                  </a:lnTo>
                  <a:lnTo>
                    <a:pt x="88253" y="18214"/>
                  </a:lnTo>
                  <a:lnTo>
                    <a:pt x="132569" y="9612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39"/>
            <p:cNvSpPr/>
            <p:nvPr>
              <p:custDataLst>
                <p:tags r:id="rId64"/>
              </p:custDataLst>
            </p:nvPr>
          </p:nvSpPr>
          <p:spPr>
            <a:xfrm>
              <a:off x="9162513" y="5354374"/>
              <a:ext cx="171988" cy="198702"/>
            </a:xfrm>
            <a:custGeom>
              <a:avLst/>
              <a:gdLst/>
              <a:ahLst/>
              <a:cxnLst/>
              <a:rect l="0" t="0" r="0" b="0"/>
              <a:pathLst>
                <a:path w="171988" h="198702">
                  <a:moveTo>
                    <a:pt x="171987" y="8201"/>
                  </a:moveTo>
                  <a:lnTo>
                    <a:pt x="171987" y="8201"/>
                  </a:lnTo>
                  <a:lnTo>
                    <a:pt x="171987" y="0"/>
                  </a:lnTo>
                  <a:lnTo>
                    <a:pt x="166930" y="4125"/>
                  </a:lnTo>
                  <a:lnTo>
                    <a:pt x="129172" y="48060"/>
                  </a:lnTo>
                  <a:lnTo>
                    <a:pt x="97678" y="79105"/>
                  </a:lnTo>
                  <a:lnTo>
                    <a:pt x="74476" y="100824"/>
                  </a:lnTo>
                  <a:lnTo>
                    <a:pt x="38191" y="141032"/>
                  </a:lnTo>
                  <a:lnTo>
                    <a:pt x="2906" y="182254"/>
                  </a:lnTo>
                  <a:lnTo>
                    <a:pt x="0" y="187736"/>
                  </a:lnTo>
                  <a:lnTo>
                    <a:pt x="537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40"/>
            <p:cNvSpPr/>
            <p:nvPr>
              <p:custDataLst>
                <p:tags r:id="rId65"/>
              </p:custDataLst>
            </p:nvPr>
          </p:nvSpPr>
          <p:spPr>
            <a:xfrm>
              <a:off x="9163050" y="5391150"/>
              <a:ext cx="123826" cy="152401"/>
            </a:xfrm>
            <a:custGeom>
              <a:avLst/>
              <a:gdLst/>
              <a:ahLst/>
              <a:cxnLst/>
              <a:rect l="0" t="0" r="0" b="0"/>
              <a:pathLst>
                <a:path w="123826" h="1524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10113"/>
                  </a:lnTo>
                  <a:lnTo>
                    <a:pt x="63423" y="54175"/>
                  </a:lnTo>
                  <a:lnTo>
                    <a:pt x="92484" y="96113"/>
                  </a:lnTo>
                  <a:lnTo>
                    <a:pt x="119245" y="136028"/>
                  </a:lnTo>
                  <a:lnTo>
                    <a:pt x="1238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41"/>
            <p:cNvSpPr/>
            <p:nvPr>
              <p:custDataLst>
                <p:tags r:id="rId66"/>
              </p:custDataLst>
            </p:nvPr>
          </p:nvSpPr>
          <p:spPr>
            <a:xfrm>
              <a:off x="8972550" y="5251692"/>
              <a:ext cx="504826" cy="342761"/>
            </a:xfrm>
            <a:custGeom>
              <a:avLst/>
              <a:gdLst/>
              <a:ahLst/>
              <a:cxnLst/>
              <a:rect l="0" t="0" r="0" b="0"/>
              <a:pathLst>
                <a:path w="504826" h="342761">
                  <a:moveTo>
                    <a:pt x="0" y="196608"/>
                  </a:moveTo>
                  <a:lnTo>
                    <a:pt x="0" y="196608"/>
                  </a:lnTo>
                  <a:lnTo>
                    <a:pt x="5057" y="201664"/>
                  </a:lnTo>
                  <a:lnTo>
                    <a:pt x="7540" y="206969"/>
                  </a:lnTo>
                  <a:lnTo>
                    <a:pt x="19713" y="245979"/>
                  </a:lnTo>
                  <a:lnTo>
                    <a:pt x="25949" y="276147"/>
                  </a:lnTo>
                  <a:lnTo>
                    <a:pt x="33113" y="319211"/>
                  </a:lnTo>
                  <a:lnTo>
                    <a:pt x="38705" y="330474"/>
                  </a:lnTo>
                  <a:lnTo>
                    <a:pt x="43660" y="336537"/>
                  </a:lnTo>
                  <a:lnTo>
                    <a:pt x="45863" y="342760"/>
                  </a:lnTo>
                  <a:lnTo>
                    <a:pt x="47510" y="341668"/>
                  </a:lnTo>
                  <a:lnTo>
                    <a:pt x="52160" y="331987"/>
                  </a:lnTo>
                  <a:lnTo>
                    <a:pt x="57222" y="293356"/>
                  </a:lnTo>
                  <a:lnTo>
                    <a:pt x="63404" y="260552"/>
                  </a:lnTo>
                  <a:lnTo>
                    <a:pt x="65221" y="229261"/>
                  </a:lnTo>
                  <a:lnTo>
                    <a:pt x="66029" y="194188"/>
                  </a:lnTo>
                  <a:lnTo>
                    <a:pt x="66389" y="157432"/>
                  </a:lnTo>
                  <a:lnTo>
                    <a:pt x="66548" y="119929"/>
                  </a:lnTo>
                  <a:lnTo>
                    <a:pt x="65591" y="73472"/>
                  </a:lnTo>
                  <a:lnTo>
                    <a:pt x="58470" y="35362"/>
                  </a:lnTo>
                  <a:lnTo>
                    <a:pt x="59088" y="31961"/>
                  </a:lnTo>
                  <a:lnTo>
                    <a:pt x="60558" y="29693"/>
                  </a:lnTo>
                  <a:lnTo>
                    <a:pt x="62598" y="28181"/>
                  </a:lnTo>
                  <a:lnTo>
                    <a:pt x="67685" y="26502"/>
                  </a:lnTo>
                  <a:lnTo>
                    <a:pt x="112182" y="14915"/>
                  </a:lnTo>
                  <a:lnTo>
                    <a:pt x="159625" y="7847"/>
                  </a:lnTo>
                  <a:lnTo>
                    <a:pt x="207175" y="6452"/>
                  </a:lnTo>
                  <a:lnTo>
                    <a:pt x="244711" y="6210"/>
                  </a:lnTo>
                  <a:lnTo>
                    <a:pt x="282646" y="5080"/>
                  </a:lnTo>
                  <a:lnTo>
                    <a:pt x="320694" y="629"/>
                  </a:lnTo>
                  <a:lnTo>
                    <a:pt x="358780" y="2956"/>
                  </a:lnTo>
                  <a:lnTo>
                    <a:pt x="395818" y="0"/>
                  </a:lnTo>
                  <a:lnTo>
                    <a:pt x="437315" y="4588"/>
                  </a:lnTo>
                  <a:lnTo>
                    <a:pt x="483548" y="5908"/>
                  </a:lnTo>
                  <a:lnTo>
                    <a:pt x="504825" y="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42"/>
            <p:cNvSpPr/>
            <p:nvPr>
              <p:custDataLst>
                <p:tags r:id="rId67"/>
              </p:custDataLst>
            </p:nvPr>
          </p:nvSpPr>
          <p:spPr>
            <a:xfrm>
              <a:off x="9858967" y="5268649"/>
              <a:ext cx="123234" cy="205818"/>
            </a:xfrm>
            <a:custGeom>
              <a:avLst/>
              <a:gdLst/>
              <a:ahLst/>
              <a:cxnLst/>
              <a:rect l="0" t="0" r="0" b="0"/>
              <a:pathLst>
                <a:path w="123234" h="205818">
                  <a:moveTo>
                    <a:pt x="66083" y="8201"/>
                  </a:moveTo>
                  <a:lnTo>
                    <a:pt x="66083" y="8201"/>
                  </a:lnTo>
                  <a:lnTo>
                    <a:pt x="74285" y="8201"/>
                  </a:lnTo>
                  <a:lnTo>
                    <a:pt x="74725" y="7143"/>
                  </a:lnTo>
                  <a:lnTo>
                    <a:pt x="75493" y="0"/>
                  </a:lnTo>
                  <a:lnTo>
                    <a:pt x="75573" y="4125"/>
                  </a:lnTo>
                  <a:lnTo>
                    <a:pt x="59360" y="50157"/>
                  </a:lnTo>
                  <a:lnTo>
                    <a:pt x="39592" y="97243"/>
                  </a:lnTo>
                  <a:lnTo>
                    <a:pt x="16602" y="141988"/>
                  </a:lnTo>
                  <a:lnTo>
                    <a:pt x="2404" y="171333"/>
                  </a:lnTo>
                  <a:lnTo>
                    <a:pt x="0" y="190709"/>
                  </a:lnTo>
                  <a:lnTo>
                    <a:pt x="2493" y="197971"/>
                  </a:lnTo>
                  <a:lnTo>
                    <a:pt x="4639" y="201390"/>
                  </a:lnTo>
                  <a:lnTo>
                    <a:pt x="15491" y="205187"/>
                  </a:lnTo>
                  <a:lnTo>
                    <a:pt x="29839" y="205817"/>
                  </a:lnTo>
                  <a:lnTo>
                    <a:pt x="75689" y="198407"/>
                  </a:lnTo>
                  <a:lnTo>
                    <a:pt x="123233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43"/>
            <p:cNvSpPr/>
            <p:nvPr>
              <p:custDataLst>
                <p:tags r:id="rId68"/>
              </p:custDataLst>
            </p:nvPr>
          </p:nvSpPr>
          <p:spPr>
            <a:xfrm>
              <a:off x="9938897" y="5400675"/>
              <a:ext cx="24254" cy="133351"/>
            </a:xfrm>
            <a:custGeom>
              <a:avLst/>
              <a:gdLst/>
              <a:ahLst/>
              <a:cxnLst/>
              <a:rect l="0" t="0" r="0" b="0"/>
              <a:pathLst>
                <a:path w="24254" h="133351">
                  <a:moveTo>
                    <a:pt x="24253" y="0"/>
                  </a:moveTo>
                  <a:lnTo>
                    <a:pt x="24253" y="0"/>
                  </a:lnTo>
                  <a:lnTo>
                    <a:pt x="24253" y="5056"/>
                  </a:lnTo>
                  <a:lnTo>
                    <a:pt x="14551" y="43873"/>
                  </a:lnTo>
                  <a:lnTo>
                    <a:pt x="7363" y="84670"/>
                  </a:lnTo>
                  <a:lnTo>
                    <a:pt x="5104" y="102189"/>
                  </a:lnTo>
                  <a:lnTo>
                    <a:pt x="0" y="118002"/>
                  </a:lnTo>
                  <a:lnTo>
                    <a:pt x="520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44"/>
            <p:cNvSpPr/>
            <p:nvPr>
              <p:custDataLst>
                <p:tags r:id="rId69"/>
              </p:custDataLst>
            </p:nvPr>
          </p:nvSpPr>
          <p:spPr>
            <a:xfrm>
              <a:off x="10057212" y="5300199"/>
              <a:ext cx="153589" cy="233827"/>
            </a:xfrm>
            <a:custGeom>
              <a:avLst/>
              <a:gdLst/>
              <a:ahLst/>
              <a:cxnLst/>
              <a:rect l="0" t="0" r="0" b="0"/>
              <a:pathLst>
                <a:path w="153589" h="233827">
                  <a:moveTo>
                    <a:pt x="20238" y="14751"/>
                  </a:moveTo>
                  <a:lnTo>
                    <a:pt x="20238" y="14751"/>
                  </a:lnTo>
                  <a:lnTo>
                    <a:pt x="12036" y="6550"/>
                  </a:lnTo>
                  <a:lnTo>
                    <a:pt x="0" y="0"/>
                  </a:lnTo>
                  <a:lnTo>
                    <a:pt x="4540" y="2198"/>
                  </a:lnTo>
                  <a:lnTo>
                    <a:pt x="10791" y="12347"/>
                  </a:lnTo>
                  <a:lnTo>
                    <a:pt x="28486" y="49789"/>
                  </a:lnTo>
                  <a:lnTo>
                    <a:pt x="55767" y="97250"/>
                  </a:lnTo>
                  <a:lnTo>
                    <a:pt x="86966" y="143835"/>
                  </a:lnTo>
                  <a:lnTo>
                    <a:pt x="119365" y="187778"/>
                  </a:lnTo>
                  <a:lnTo>
                    <a:pt x="153588" y="23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45"/>
            <p:cNvSpPr/>
            <p:nvPr>
              <p:custDataLst>
                <p:tags r:id="rId70"/>
              </p:custDataLst>
            </p:nvPr>
          </p:nvSpPr>
          <p:spPr>
            <a:xfrm>
              <a:off x="10091548" y="5324475"/>
              <a:ext cx="128778" cy="219076"/>
            </a:xfrm>
            <a:custGeom>
              <a:avLst/>
              <a:gdLst/>
              <a:ahLst/>
              <a:cxnLst/>
              <a:rect l="0" t="0" r="0" b="0"/>
              <a:pathLst>
                <a:path w="128778" h="219076">
                  <a:moveTo>
                    <a:pt x="128777" y="0"/>
                  </a:moveTo>
                  <a:lnTo>
                    <a:pt x="128777" y="0"/>
                  </a:lnTo>
                  <a:lnTo>
                    <a:pt x="123720" y="0"/>
                  </a:lnTo>
                  <a:lnTo>
                    <a:pt x="118416" y="2822"/>
                  </a:lnTo>
                  <a:lnTo>
                    <a:pt x="111473" y="9721"/>
                  </a:lnTo>
                  <a:lnTo>
                    <a:pt x="83720" y="48905"/>
                  </a:lnTo>
                  <a:lnTo>
                    <a:pt x="55320" y="92597"/>
                  </a:lnTo>
                  <a:lnTo>
                    <a:pt x="30306" y="130239"/>
                  </a:lnTo>
                  <a:lnTo>
                    <a:pt x="9022" y="174921"/>
                  </a:lnTo>
                  <a:lnTo>
                    <a:pt x="0" y="209145"/>
                  </a:lnTo>
                  <a:lnTo>
                    <a:pt x="4952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46"/>
            <p:cNvSpPr/>
            <p:nvPr>
              <p:custDataLst>
                <p:tags r:id="rId71"/>
              </p:custDataLst>
            </p:nvPr>
          </p:nvSpPr>
          <p:spPr>
            <a:xfrm>
              <a:off x="10277475" y="5162550"/>
              <a:ext cx="104776" cy="91186"/>
            </a:xfrm>
            <a:custGeom>
              <a:avLst/>
              <a:gdLst/>
              <a:ahLst/>
              <a:cxnLst/>
              <a:rect l="0" t="0" r="0" b="0"/>
              <a:pathLst>
                <a:path w="104776" h="9118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4"/>
                  </a:lnTo>
                  <a:lnTo>
                    <a:pt x="1058" y="2096"/>
                  </a:lnTo>
                  <a:lnTo>
                    <a:pt x="5057" y="932"/>
                  </a:lnTo>
                  <a:lnTo>
                    <a:pt x="13257" y="276"/>
                  </a:lnTo>
                  <a:lnTo>
                    <a:pt x="27446" y="5138"/>
                  </a:lnTo>
                  <a:lnTo>
                    <a:pt x="36187" y="13219"/>
                  </a:lnTo>
                  <a:lnTo>
                    <a:pt x="40000" y="18338"/>
                  </a:lnTo>
                  <a:lnTo>
                    <a:pt x="41483" y="23867"/>
                  </a:lnTo>
                  <a:lnTo>
                    <a:pt x="40310" y="35655"/>
                  </a:lnTo>
                  <a:lnTo>
                    <a:pt x="36261" y="45127"/>
                  </a:lnTo>
                  <a:lnTo>
                    <a:pt x="21982" y="68659"/>
                  </a:lnTo>
                  <a:lnTo>
                    <a:pt x="13686" y="75024"/>
                  </a:lnTo>
                  <a:lnTo>
                    <a:pt x="11375" y="80264"/>
                  </a:lnTo>
                  <a:lnTo>
                    <a:pt x="11816" y="82084"/>
                  </a:lnTo>
                  <a:lnTo>
                    <a:pt x="13169" y="83298"/>
                  </a:lnTo>
                  <a:lnTo>
                    <a:pt x="15129" y="84107"/>
                  </a:lnTo>
                  <a:lnTo>
                    <a:pt x="57859" y="86689"/>
                  </a:lnTo>
                  <a:lnTo>
                    <a:pt x="78644" y="91185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90"/>
          <p:cNvGrpSpPr/>
          <p:nvPr/>
        </p:nvGrpSpPr>
        <p:grpSpPr>
          <a:xfrm>
            <a:off x="7077075" y="152400"/>
            <a:ext cx="771526" cy="314326"/>
            <a:chOff x="7077075" y="152400"/>
            <a:chExt cx="771526" cy="314326"/>
          </a:xfrm>
        </p:grpSpPr>
        <p:sp>
          <p:nvSpPr>
            <p:cNvPr id="152" name="SMARTInkShape-547"/>
            <p:cNvSpPr/>
            <p:nvPr>
              <p:custDataLst>
                <p:tags r:id="rId57"/>
              </p:custDataLst>
            </p:nvPr>
          </p:nvSpPr>
          <p:spPr>
            <a:xfrm>
              <a:off x="7172325" y="152400"/>
              <a:ext cx="676276" cy="314326"/>
            </a:xfrm>
            <a:custGeom>
              <a:avLst/>
              <a:gdLst/>
              <a:ahLst/>
              <a:cxnLst/>
              <a:rect l="0" t="0" r="0" b="0"/>
              <a:pathLst>
                <a:path w="676276" h="314326">
                  <a:moveTo>
                    <a:pt x="0" y="314325"/>
                  </a:moveTo>
                  <a:lnTo>
                    <a:pt x="0" y="314325"/>
                  </a:lnTo>
                  <a:lnTo>
                    <a:pt x="40020" y="284666"/>
                  </a:lnTo>
                  <a:lnTo>
                    <a:pt x="81636" y="260136"/>
                  </a:lnTo>
                  <a:lnTo>
                    <a:pt x="123201" y="236180"/>
                  </a:lnTo>
                  <a:lnTo>
                    <a:pt x="156356" y="218211"/>
                  </a:lnTo>
                  <a:lnTo>
                    <a:pt x="192259" y="199641"/>
                  </a:lnTo>
                  <a:lnTo>
                    <a:pt x="229381" y="180804"/>
                  </a:lnTo>
                  <a:lnTo>
                    <a:pt x="267047" y="161849"/>
                  </a:lnTo>
                  <a:lnTo>
                    <a:pt x="306013" y="142841"/>
                  </a:lnTo>
                  <a:lnTo>
                    <a:pt x="348024" y="123810"/>
                  </a:lnTo>
                  <a:lnTo>
                    <a:pt x="388569" y="107591"/>
                  </a:lnTo>
                  <a:lnTo>
                    <a:pt x="426698" y="93326"/>
                  </a:lnTo>
                  <a:lnTo>
                    <a:pt x="461282" y="79931"/>
                  </a:lnTo>
                  <a:lnTo>
                    <a:pt x="494292" y="66922"/>
                  </a:lnTo>
                  <a:lnTo>
                    <a:pt x="526601" y="55143"/>
                  </a:lnTo>
                  <a:lnTo>
                    <a:pt x="573484" y="42562"/>
                  </a:lnTo>
                  <a:lnTo>
                    <a:pt x="612540" y="32131"/>
                  </a:lnTo>
                  <a:lnTo>
                    <a:pt x="657821" y="10869"/>
                  </a:lnTo>
                  <a:lnTo>
                    <a:pt x="676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48"/>
            <p:cNvSpPr/>
            <p:nvPr>
              <p:custDataLst>
                <p:tags r:id="rId58"/>
              </p:custDataLst>
            </p:nvPr>
          </p:nvSpPr>
          <p:spPr>
            <a:xfrm>
              <a:off x="7077075" y="287466"/>
              <a:ext cx="133351" cy="169735"/>
            </a:xfrm>
            <a:custGeom>
              <a:avLst/>
              <a:gdLst/>
              <a:ahLst/>
              <a:cxnLst/>
              <a:rect l="0" t="0" r="0" b="0"/>
              <a:pathLst>
                <a:path w="133351" h="169735">
                  <a:moveTo>
                    <a:pt x="0" y="17334"/>
                  </a:moveTo>
                  <a:lnTo>
                    <a:pt x="0" y="17334"/>
                  </a:lnTo>
                  <a:lnTo>
                    <a:pt x="0" y="4077"/>
                  </a:lnTo>
                  <a:lnTo>
                    <a:pt x="1058" y="2146"/>
                  </a:lnTo>
                  <a:lnTo>
                    <a:pt x="2822" y="858"/>
                  </a:lnTo>
                  <a:lnTo>
                    <a:pt x="5056" y="0"/>
                  </a:lnTo>
                  <a:lnTo>
                    <a:pt x="7604" y="1545"/>
                  </a:lnTo>
                  <a:lnTo>
                    <a:pt x="22390" y="24950"/>
                  </a:lnTo>
                  <a:lnTo>
                    <a:pt x="43766" y="65962"/>
                  </a:lnTo>
                  <a:lnTo>
                    <a:pt x="56493" y="83396"/>
                  </a:lnTo>
                  <a:lnTo>
                    <a:pt x="70308" y="111836"/>
                  </a:lnTo>
                  <a:lnTo>
                    <a:pt x="103487" y="153654"/>
                  </a:lnTo>
                  <a:lnTo>
                    <a:pt x="133350" y="169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91"/>
          <p:cNvGrpSpPr/>
          <p:nvPr/>
        </p:nvGrpSpPr>
        <p:grpSpPr>
          <a:xfrm>
            <a:off x="1711836" y="5738113"/>
            <a:ext cx="621790" cy="480273"/>
            <a:chOff x="1711836" y="5738113"/>
            <a:chExt cx="621790" cy="480273"/>
          </a:xfrm>
        </p:grpSpPr>
        <p:sp>
          <p:nvSpPr>
            <p:cNvPr id="155" name="SMARTInkShape-549"/>
            <p:cNvSpPr/>
            <p:nvPr>
              <p:custDataLst>
                <p:tags r:id="rId51"/>
              </p:custDataLst>
            </p:nvPr>
          </p:nvSpPr>
          <p:spPr>
            <a:xfrm>
              <a:off x="1722893" y="5738113"/>
              <a:ext cx="258293" cy="375115"/>
            </a:xfrm>
            <a:custGeom>
              <a:avLst/>
              <a:gdLst/>
              <a:ahLst/>
              <a:cxnLst/>
              <a:rect l="0" t="0" r="0" b="0"/>
              <a:pathLst>
                <a:path w="258293" h="375115">
                  <a:moveTo>
                    <a:pt x="124957" y="24512"/>
                  </a:moveTo>
                  <a:lnTo>
                    <a:pt x="124957" y="24512"/>
                  </a:lnTo>
                  <a:lnTo>
                    <a:pt x="124957" y="33644"/>
                  </a:lnTo>
                  <a:lnTo>
                    <a:pt x="133158" y="42204"/>
                  </a:lnTo>
                  <a:lnTo>
                    <a:pt x="142567" y="43443"/>
                  </a:lnTo>
                  <a:lnTo>
                    <a:pt x="174561" y="43559"/>
                  </a:lnTo>
                  <a:lnTo>
                    <a:pt x="181575" y="40739"/>
                  </a:lnTo>
                  <a:lnTo>
                    <a:pt x="188221" y="37015"/>
                  </a:lnTo>
                  <a:lnTo>
                    <a:pt x="198970" y="34920"/>
                  </a:lnTo>
                  <a:lnTo>
                    <a:pt x="214032" y="33240"/>
                  </a:lnTo>
                  <a:lnTo>
                    <a:pt x="239081" y="22294"/>
                  </a:lnTo>
                  <a:lnTo>
                    <a:pt x="245529" y="18234"/>
                  </a:lnTo>
                  <a:lnTo>
                    <a:pt x="251922" y="16430"/>
                  </a:lnTo>
                  <a:lnTo>
                    <a:pt x="254050" y="14891"/>
                  </a:lnTo>
                  <a:lnTo>
                    <a:pt x="255469" y="12807"/>
                  </a:lnTo>
                  <a:lnTo>
                    <a:pt x="258258" y="5589"/>
                  </a:lnTo>
                  <a:lnTo>
                    <a:pt x="258292" y="443"/>
                  </a:lnTo>
                  <a:lnTo>
                    <a:pt x="257239" y="0"/>
                  </a:lnTo>
                  <a:lnTo>
                    <a:pt x="249641" y="3373"/>
                  </a:lnTo>
                  <a:lnTo>
                    <a:pt x="239992" y="4533"/>
                  </a:lnTo>
                  <a:lnTo>
                    <a:pt x="236572" y="5901"/>
                  </a:lnTo>
                  <a:lnTo>
                    <a:pt x="234292" y="7872"/>
                  </a:lnTo>
                  <a:lnTo>
                    <a:pt x="232772" y="10243"/>
                  </a:lnTo>
                  <a:lnTo>
                    <a:pt x="225439" y="12879"/>
                  </a:lnTo>
                  <a:lnTo>
                    <a:pt x="209410" y="17184"/>
                  </a:lnTo>
                  <a:lnTo>
                    <a:pt x="194077" y="25163"/>
                  </a:lnTo>
                  <a:lnTo>
                    <a:pt x="146645" y="53104"/>
                  </a:lnTo>
                  <a:lnTo>
                    <a:pt x="139888" y="59444"/>
                  </a:lnTo>
                  <a:lnTo>
                    <a:pt x="127259" y="81662"/>
                  </a:lnTo>
                  <a:lnTo>
                    <a:pt x="125092" y="98831"/>
                  </a:lnTo>
                  <a:lnTo>
                    <a:pt x="130053" y="105211"/>
                  </a:lnTo>
                  <a:lnTo>
                    <a:pt x="135336" y="108003"/>
                  </a:lnTo>
                  <a:lnTo>
                    <a:pt x="138226" y="108748"/>
                  </a:lnTo>
                  <a:lnTo>
                    <a:pt x="153607" y="117580"/>
                  </a:lnTo>
                  <a:lnTo>
                    <a:pt x="156757" y="118307"/>
                  </a:lnTo>
                  <a:lnTo>
                    <a:pt x="170705" y="127835"/>
                  </a:lnTo>
                  <a:lnTo>
                    <a:pt x="180618" y="137361"/>
                  </a:lnTo>
                  <a:lnTo>
                    <a:pt x="181666" y="143438"/>
                  </a:lnTo>
                  <a:lnTo>
                    <a:pt x="180755" y="145071"/>
                  </a:lnTo>
                  <a:lnTo>
                    <a:pt x="179089" y="146160"/>
                  </a:lnTo>
                  <a:lnTo>
                    <a:pt x="176920" y="146886"/>
                  </a:lnTo>
                  <a:lnTo>
                    <a:pt x="175474" y="148428"/>
                  </a:lnTo>
                  <a:lnTo>
                    <a:pt x="173867" y="152963"/>
                  </a:lnTo>
                  <a:lnTo>
                    <a:pt x="167509" y="158507"/>
                  </a:lnTo>
                  <a:lnTo>
                    <a:pt x="158686" y="165556"/>
                  </a:lnTo>
                  <a:lnTo>
                    <a:pt x="141576" y="184508"/>
                  </a:lnTo>
                  <a:lnTo>
                    <a:pt x="99415" y="216750"/>
                  </a:lnTo>
                  <a:lnTo>
                    <a:pt x="56157" y="256574"/>
                  </a:lnTo>
                  <a:lnTo>
                    <a:pt x="42601" y="274365"/>
                  </a:lnTo>
                  <a:lnTo>
                    <a:pt x="22415" y="293215"/>
                  </a:lnTo>
                  <a:lnTo>
                    <a:pt x="2867" y="322064"/>
                  </a:lnTo>
                  <a:lnTo>
                    <a:pt x="172" y="329772"/>
                  </a:lnTo>
                  <a:lnTo>
                    <a:pt x="0" y="343980"/>
                  </a:lnTo>
                  <a:lnTo>
                    <a:pt x="9095" y="357351"/>
                  </a:lnTo>
                  <a:lnTo>
                    <a:pt x="22663" y="368232"/>
                  </a:lnTo>
                  <a:lnTo>
                    <a:pt x="35748" y="373067"/>
                  </a:lnTo>
                  <a:lnTo>
                    <a:pt x="74488" y="375114"/>
                  </a:lnTo>
                  <a:lnTo>
                    <a:pt x="121577" y="368636"/>
                  </a:lnTo>
                  <a:lnTo>
                    <a:pt x="161776" y="364751"/>
                  </a:lnTo>
                  <a:lnTo>
                    <a:pt x="210682" y="357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50"/>
            <p:cNvSpPr/>
            <p:nvPr>
              <p:custDataLst>
                <p:tags r:id="rId52"/>
              </p:custDataLst>
            </p:nvPr>
          </p:nvSpPr>
          <p:spPr>
            <a:xfrm>
              <a:off x="1993221" y="5925874"/>
              <a:ext cx="226105" cy="170127"/>
            </a:xfrm>
            <a:custGeom>
              <a:avLst/>
              <a:gdLst/>
              <a:ahLst/>
              <a:cxnLst/>
              <a:rect l="0" t="0" r="0" b="0"/>
              <a:pathLst>
                <a:path w="226105" h="170127">
                  <a:moveTo>
                    <a:pt x="16554" y="8201"/>
                  </a:moveTo>
                  <a:lnTo>
                    <a:pt x="16554" y="8201"/>
                  </a:lnTo>
                  <a:lnTo>
                    <a:pt x="11498" y="8201"/>
                  </a:lnTo>
                  <a:lnTo>
                    <a:pt x="10008" y="7143"/>
                  </a:lnTo>
                  <a:lnTo>
                    <a:pt x="9015" y="5379"/>
                  </a:lnTo>
                  <a:lnTo>
                    <a:pt x="7421" y="0"/>
                  </a:lnTo>
                  <a:lnTo>
                    <a:pt x="17258" y="4125"/>
                  </a:lnTo>
                  <a:lnTo>
                    <a:pt x="51819" y="29302"/>
                  </a:lnTo>
                  <a:lnTo>
                    <a:pt x="61508" y="41921"/>
                  </a:lnTo>
                  <a:lnTo>
                    <a:pt x="65573" y="49731"/>
                  </a:lnTo>
                  <a:lnTo>
                    <a:pt x="67268" y="66875"/>
                  </a:lnTo>
                  <a:lnTo>
                    <a:pt x="62272" y="91556"/>
                  </a:lnTo>
                  <a:lnTo>
                    <a:pt x="59733" y="98696"/>
                  </a:lnTo>
                  <a:lnTo>
                    <a:pt x="48444" y="112274"/>
                  </a:lnTo>
                  <a:lnTo>
                    <a:pt x="33903" y="123247"/>
                  </a:lnTo>
                  <a:lnTo>
                    <a:pt x="20384" y="128124"/>
                  </a:lnTo>
                  <a:lnTo>
                    <a:pt x="14874" y="128366"/>
                  </a:lnTo>
                  <a:lnTo>
                    <a:pt x="5929" y="125813"/>
                  </a:lnTo>
                  <a:lnTo>
                    <a:pt x="3121" y="122592"/>
                  </a:lnTo>
                  <a:lnTo>
                    <a:pt x="0" y="113370"/>
                  </a:lnTo>
                  <a:lnTo>
                    <a:pt x="1285" y="107947"/>
                  </a:lnTo>
                  <a:lnTo>
                    <a:pt x="8357" y="96277"/>
                  </a:lnTo>
                  <a:lnTo>
                    <a:pt x="51722" y="53661"/>
                  </a:lnTo>
                  <a:lnTo>
                    <a:pt x="96312" y="29735"/>
                  </a:lnTo>
                  <a:lnTo>
                    <a:pt x="141737" y="6825"/>
                  </a:lnTo>
                  <a:lnTo>
                    <a:pt x="155934" y="286"/>
                  </a:lnTo>
                  <a:lnTo>
                    <a:pt x="156041" y="1866"/>
                  </a:lnTo>
                  <a:lnTo>
                    <a:pt x="153337" y="9266"/>
                  </a:lnTo>
                  <a:lnTo>
                    <a:pt x="124158" y="50783"/>
                  </a:lnTo>
                  <a:lnTo>
                    <a:pt x="100522" y="94516"/>
                  </a:lnTo>
                  <a:lnTo>
                    <a:pt x="99029" y="110416"/>
                  </a:lnTo>
                  <a:lnTo>
                    <a:pt x="100112" y="117619"/>
                  </a:lnTo>
                  <a:lnTo>
                    <a:pt x="112605" y="131268"/>
                  </a:lnTo>
                  <a:lnTo>
                    <a:pt x="150062" y="152220"/>
                  </a:lnTo>
                  <a:lnTo>
                    <a:pt x="190011" y="162320"/>
                  </a:lnTo>
                  <a:lnTo>
                    <a:pt x="226104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51"/>
            <p:cNvSpPr/>
            <p:nvPr>
              <p:custDataLst>
                <p:tags r:id="rId53"/>
              </p:custDataLst>
            </p:nvPr>
          </p:nvSpPr>
          <p:spPr>
            <a:xfrm>
              <a:off x="1711836" y="6164726"/>
              <a:ext cx="431290" cy="25201"/>
            </a:xfrm>
            <a:custGeom>
              <a:avLst/>
              <a:gdLst/>
              <a:ahLst/>
              <a:cxnLst/>
              <a:rect l="0" t="0" r="0" b="0"/>
              <a:pathLst>
                <a:path w="431290" h="25201">
                  <a:moveTo>
                    <a:pt x="21714" y="16999"/>
                  </a:moveTo>
                  <a:lnTo>
                    <a:pt x="21714" y="16999"/>
                  </a:lnTo>
                  <a:lnTo>
                    <a:pt x="11601" y="16999"/>
                  </a:lnTo>
                  <a:lnTo>
                    <a:pt x="3814" y="19821"/>
                  </a:lnTo>
                  <a:lnTo>
                    <a:pt x="256" y="22055"/>
                  </a:lnTo>
                  <a:lnTo>
                    <a:pt x="0" y="23544"/>
                  </a:lnTo>
                  <a:lnTo>
                    <a:pt x="1946" y="24538"/>
                  </a:lnTo>
                  <a:lnTo>
                    <a:pt x="5361" y="25200"/>
                  </a:lnTo>
                  <a:lnTo>
                    <a:pt x="46745" y="18658"/>
                  </a:lnTo>
                  <a:lnTo>
                    <a:pt x="83106" y="11258"/>
                  </a:lnTo>
                  <a:lnTo>
                    <a:pt x="122730" y="9156"/>
                  </a:lnTo>
                  <a:lnTo>
                    <a:pt x="157274" y="8221"/>
                  </a:lnTo>
                  <a:lnTo>
                    <a:pt x="200521" y="4874"/>
                  </a:lnTo>
                  <a:lnTo>
                    <a:pt x="242969" y="0"/>
                  </a:lnTo>
                  <a:lnTo>
                    <a:pt x="283416" y="1379"/>
                  </a:lnTo>
                  <a:lnTo>
                    <a:pt x="330583" y="6269"/>
                  </a:lnTo>
                  <a:lnTo>
                    <a:pt x="378167" y="7117"/>
                  </a:lnTo>
                  <a:lnTo>
                    <a:pt x="431289" y="16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52"/>
            <p:cNvSpPr/>
            <p:nvPr>
              <p:custDataLst>
                <p:tags r:id="rId54"/>
              </p:custDataLst>
            </p:nvPr>
          </p:nvSpPr>
          <p:spPr>
            <a:xfrm>
              <a:off x="1849105" y="6153150"/>
              <a:ext cx="322596" cy="65236"/>
            </a:xfrm>
            <a:custGeom>
              <a:avLst/>
              <a:gdLst/>
              <a:ahLst/>
              <a:cxnLst/>
              <a:rect l="0" t="0" r="0" b="0"/>
              <a:pathLst>
                <a:path w="322596" h="65236">
                  <a:moveTo>
                    <a:pt x="74945" y="47625"/>
                  </a:moveTo>
                  <a:lnTo>
                    <a:pt x="74945" y="47625"/>
                  </a:lnTo>
                  <a:lnTo>
                    <a:pt x="58678" y="48683"/>
                  </a:lnTo>
                  <a:lnTo>
                    <a:pt x="15282" y="57326"/>
                  </a:lnTo>
                  <a:lnTo>
                    <a:pt x="2214" y="61814"/>
                  </a:lnTo>
                  <a:lnTo>
                    <a:pt x="0" y="63435"/>
                  </a:lnTo>
                  <a:lnTo>
                    <a:pt x="640" y="64515"/>
                  </a:lnTo>
                  <a:lnTo>
                    <a:pt x="3183" y="65235"/>
                  </a:lnTo>
                  <a:lnTo>
                    <a:pt x="46345" y="58786"/>
                  </a:lnTo>
                  <a:lnTo>
                    <a:pt x="79167" y="53291"/>
                  </a:lnTo>
                  <a:lnTo>
                    <a:pt x="123233" y="49304"/>
                  </a:lnTo>
                  <a:lnTo>
                    <a:pt x="163101" y="43066"/>
                  </a:lnTo>
                  <a:lnTo>
                    <a:pt x="201724" y="34515"/>
                  </a:lnTo>
                  <a:lnTo>
                    <a:pt x="246155" y="22144"/>
                  </a:lnTo>
                  <a:lnTo>
                    <a:pt x="3225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53"/>
            <p:cNvSpPr/>
            <p:nvPr>
              <p:custDataLst>
                <p:tags r:id="rId55"/>
              </p:custDataLst>
            </p:nvPr>
          </p:nvSpPr>
          <p:spPr>
            <a:xfrm>
              <a:off x="2324100" y="5939868"/>
              <a:ext cx="9526" cy="32308"/>
            </a:xfrm>
            <a:custGeom>
              <a:avLst/>
              <a:gdLst/>
              <a:ahLst/>
              <a:cxnLst/>
              <a:rect l="0" t="0" r="0" b="0"/>
              <a:pathLst>
                <a:path w="9526" h="32308">
                  <a:moveTo>
                    <a:pt x="0" y="13257"/>
                  </a:moveTo>
                  <a:lnTo>
                    <a:pt x="0" y="13257"/>
                  </a:lnTo>
                  <a:lnTo>
                    <a:pt x="0" y="0"/>
                  </a:lnTo>
                  <a:lnTo>
                    <a:pt x="0" y="6036"/>
                  </a:lnTo>
                  <a:lnTo>
                    <a:pt x="9525" y="32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54"/>
            <p:cNvSpPr/>
            <p:nvPr>
              <p:custDataLst>
                <p:tags r:id="rId56"/>
              </p:custDataLst>
            </p:nvPr>
          </p:nvSpPr>
          <p:spPr>
            <a:xfrm>
              <a:off x="2306374" y="6076950"/>
              <a:ext cx="8202" cy="26468"/>
            </a:xfrm>
            <a:custGeom>
              <a:avLst/>
              <a:gdLst/>
              <a:ahLst/>
              <a:cxnLst/>
              <a:rect l="0" t="0" r="0" b="0"/>
              <a:pathLst>
                <a:path w="8202" h="26468">
                  <a:moveTo>
                    <a:pt x="8201" y="0"/>
                  </a:moveTo>
                  <a:lnTo>
                    <a:pt x="8201" y="0"/>
                  </a:lnTo>
                  <a:lnTo>
                    <a:pt x="662" y="17900"/>
                  </a:lnTo>
                  <a:lnTo>
                    <a:pt x="0" y="21459"/>
                  </a:lnTo>
                  <a:lnTo>
                    <a:pt x="617" y="23831"/>
                  </a:lnTo>
                  <a:lnTo>
                    <a:pt x="2087" y="25412"/>
                  </a:lnTo>
                  <a:lnTo>
                    <a:pt x="4125" y="26467"/>
                  </a:lnTo>
                  <a:lnTo>
                    <a:pt x="5484" y="26111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92"/>
          <p:cNvGrpSpPr/>
          <p:nvPr/>
        </p:nvGrpSpPr>
        <p:grpSpPr>
          <a:xfrm>
            <a:off x="2899637" y="5800725"/>
            <a:ext cx="672239" cy="319814"/>
            <a:chOff x="2899637" y="5800725"/>
            <a:chExt cx="672239" cy="319814"/>
          </a:xfrm>
        </p:grpSpPr>
        <p:sp>
          <p:nvSpPr>
            <p:cNvPr id="162" name="SMARTInkShape-555"/>
            <p:cNvSpPr/>
            <p:nvPr>
              <p:custDataLst>
                <p:tags r:id="rId47"/>
              </p:custDataLst>
            </p:nvPr>
          </p:nvSpPr>
          <p:spPr>
            <a:xfrm>
              <a:off x="2899637" y="5800725"/>
              <a:ext cx="110264" cy="133351"/>
            </a:xfrm>
            <a:custGeom>
              <a:avLst/>
              <a:gdLst/>
              <a:ahLst/>
              <a:cxnLst/>
              <a:rect l="0" t="0" r="0" b="0"/>
              <a:pathLst>
                <a:path w="110264" h="13335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2117"/>
                  </a:lnTo>
                  <a:lnTo>
                    <a:pt x="2343" y="10113"/>
                  </a:lnTo>
                  <a:lnTo>
                    <a:pt x="25796" y="46135"/>
                  </a:lnTo>
                  <a:lnTo>
                    <a:pt x="36739" y="60721"/>
                  </a:lnTo>
                  <a:lnTo>
                    <a:pt x="55804" y="95133"/>
                  </a:lnTo>
                  <a:lnTo>
                    <a:pt x="110263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56"/>
            <p:cNvSpPr/>
            <p:nvPr>
              <p:custDataLst>
                <p:tags r:id="rId48"/>
              </p:custDataLst>
            </p:nvPr>
          </p:nvSpPr>
          <p:spPr>
            <a:xfrm>
              <a:off x="3019514" y="5801152"/>
              <a:ext cx="85637" cy="285324"/>
            </a:xfrm>
            <a:custGeom>
              <a:avLst/>
              <a:gdLst/>
              <a:ahLst/>
              <a:cxnLst/>
              <a:rect l="0" t="0" r="0" b="0"/>
              <a:pathLst>
                <a:path w="85637" h="285324">
                  <a:moveTo>
                    <a:pt x="85636" y="18623"/>
                  </a:moveTo>
                  <a:lnTo>
                    <a:pt x="85636" y="18623"/>
                  </a:lnTo>
                  <a:lnTo>
                    <a:pt x="85636" y="13567"/>
                  </a:lnTo>
                  <a:lnTo>
                    <a:pt x="84578" y="12078"/>
                  </a:lnTo>
                  <a:lnTo>
                    <a:pt x="82814" y="11084"/>
                  </a:lnTo>
                  <a:lnTo>
                    <a:pt x="80580" y="10422"/>
                  </a:lnTo>
                  <a:lnTo>
                    <a:pt x="79090" y="8922"/>
                  </a:lnTo>
                  <a:lnTo>
                    <a:pt x="77435" y="4434"/>
                  </a:lnTo>
                  <a:lnTo>
                    <a:pt x="75935" y="2813"/>
                  </a:lnTo>
                  <a:lnTo>
                    <a:pt x="71447" y="1013"/>
                  </a:lnTo>
                  <a:lnTo>
                    <a:pt x="62970" y="0"/>
                  </a:lnTo>
                  <a:lnTo>
                    <a:pt x="59942" y="1974"/>
                  </a:lnTo>
                  <a:lnTo>
                    <a:pt x="47478" y="20352"/>
                  </a:lnTo>
                  <a:lnTo>
                    <a:pt x="25659" y="67236"/>
                  </a:lnTo>
                  <a:lnTo>
                    <a:pt x="7584" y="109599"/>
                  </a:lnTo>
                  <a:lnTo>
                    <a:pt x="2185" y="151295"/>
                  </a:lnTo>
                  <a:lnTo>
                    <a:pt x="360" y="197583"/>
                  </a:lnTo>
                  <a:lnTo>
                    <a:pt x="0" y="237300"/>
                  </a:lnTo>
                  <a:lnTo>
                    <a:pt x="981" y="275550"/>
                  </a:lnTo>
                  <a:lnTo>
                    <a:pt x="9436" y="285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57"/>
            <p:cNvSpPr/>
            <p:nvPr>
              <p:custDataLst>
                <p:tags r:id="rId49"/>
              </p:custDataLst>
            </p:nvPr>
          </p:nvSpPr>
          <p:spPr>
            <a:xfrm>
              <a:off x="3333867" y="5918533"/>
              <a:ext cx="238009" cy="63168"/>
            </a:xfrm>
            <a:custGeom>
              <a:avLst/>
              <a:gdLst/>
              <a:ahLst/>
              <a:cxnLst/>
              <a:rect l="0" t="0" r="0" b="0"/>
              <a:pathLst>
                <a:path w="238009" h="63168">
                  <a:moveTo>
                    <a:pt x="9408" y="63167"/>
                  </a:moveTo>
                  <a:lnTo>
                    <a:pt x="9408" y="63167"/>
                  </a:lnTo>
                  <a:lnTo>
                    <a:pt x="4351" y="63167"/>
                  </a:lnTo>
                  <a:lnTo>
                    <a:pt x="2862" y="62109"/>
                  </a:lnTo>
                  <a:lnTo>
                    <a:pt x="1869" y="60345"/>
                  </a:lnTo>
                  <a:lnTo>
                    <a:pt x="276" y="54966"/>
                  </a:lnTo>
                  <a:lnTo>
                    <a:pt x="0" y="43921"/>
                  </a:lnTo>
                  <a:lnTo>
                    <a:pt x="4974" y="27243"/>
                  </a:lnTo>
                  <a:lnTo>
                    <a:pt x="23263" y="8896"/>
                  </a:lnTo>
                  <a:lnTo>
                    <a:pt x="39908" y="2005"/>
                  </a:lnTo>
                  <a:lnTo>
                    <a:pt x="55772" y="0"/>
                  </a:lnTo>
                  <a:lnTo>
                    <a:pt x="100240" y="13111"/>
                  </a:lnTo>
                  <a:lnTo>
                    <a:pt x="104888" y="13922"/>
                  </a:lnTo>
                  <a:lnTo>
                    <a:pt x="151452" y="38821"/>
                  </a:lnTo>
                  <a:lnTo>
                    <a:pt x="160027" y="47408"/>
                  </a:lnTo>
                  <a:lnTo>
                    <a:pt x="167367" y="56163"/>
                  </a:lnTo>
                  <a:lnTo>
                    <a:pt x="174156" y="60054"/>
                  </a:lnTo>
                  <a:lnTo>
                    <a:pt x="177449" y="60033"/>
                  </a:lnTo>
                  <a:lnTo>
                    <a:pt x="183929" y="57188"/>
                  </a:lnTo>
                  <a:lnTo>
                    <a:pt x="203259" y="39134"/>
                  </a:lnTo>
                  <a:lnTo>
                    <a:pt x="225045" y="4800"/>
                  </a:lnTo>
                  <a:lnTo>
                    <a:pt x="231541" y="184"/>
                  </a:lnTo>
                  <a:lnTo>
                    <a:pt x="233697" y="12"/>
                  </a:lnTo>
                  <a:lnTo>
                    <a:pt x="238008" y="15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58"/>
            <p:cNvSpPr/>
            <p:nvPr>
              <p:custDataLst>
                <p:tags r:id="rId50"/>
              </p:custDataLst>
            </p:nvPr>
          </p:nvSpPr>
          <p:spPr>
            <a:xfrm>
              <a:off x="3372243" y="6048375"/>
              <a:ext cx="190108" cy="72164"/>
            </a:xfrm>
            <a:custGeom>
              <a:avLst/>
              <a:gdLst/>
              <a:ahLst/>
              <a:cxnLst/>
              <a:rect l="0" t="0" r="0" b="0"/>
              <a:pathLst>
                <a:path w="190108" h="72164">
                  <a:moveTo>
                    <a:pt x="9132" y="66675"/>
                  </a:moveTo>
                  <a:lnTo>
                    <a:pt x="9132" y="66675"/>
                  </a:lnTo>
                  <a:lnTo>
                    <a:pt x="9132" y="71731"/>
                  </a:lnTo>
                  <a:lnTo>
                    <a:pt x="8074" y="72163"/>
                  </a:lnTo>
                  <a:lnTo>
                    <a:pt x="0" y="66951"/>
                  </a:lnTo>
                  <a:lnTo>
                    <a:pt x="10389" y="40744"/>
                  </a:lnTo>
                  <a:lnTo>
                    <a:pt x="18863" y="30104"/>
                  </a:lnTo>
                  <a:lnTo>
                    <a:pt x="32507" y="23962"/>
                  </a:lnTo>
                  <a:lnTo>
                    <a:pt x="47037" y="22292"/>
                  </a:lnTo>
                  <a:lnTo>
                    <a:pt x="62226" y="27301"/>
                  </a:lnTo>
                  <a:lnTo>
                    <a:pt x="79662" y="36547"/>
                  </a:lnTo>
                  <a:lnTo>
                    <a:pt x="98234" y="50104"/>
                  </a:lnTo>
                  <a:lnTo>
                    <a:pt x="110822" y="54020"/>
                  </a:lnTo>
                  <a:lnTo>
                    <a:pt x="123472" y="52936"/>
                  </a:lnTo>
                  <a:lnTo>
                    <a:pt x="135091" y="48927"/>
                  </a:lnTo>
                  <a:lnTo>
                    <a:pt x="153996" y="34908"/>
                  </a:lnTo>
                  <a:lnTo>
                    <a:pt x="1901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95"/>
          <p:cNvGrpSpPr/>
          <p:nvPr/>
        </p:nvGrpSpPr>
        <p:grpSpPr>
          <a:xfrm>
            <a:off x="3952913" y="5905501"/>
            <a:ext cx="291139" cy="281358"/>
            <a:chOff x="3952913" y="5905501"/>
            <a:chExt cx="291139" cy="281358"/>
          </a:xfrm>
        </p:grpSpPr>
        <p:sp>
          <p:nvSpPr>
            <p:cNvPr id="167" name="SMARTInkShape-559"/>
            <p:cNvSpPr/>
            <p:nvPr>
              <p:custDataLst>
                <p:tags r:id="rId45"/>
              </p:custDataLst>
            </p:nvPr>
          </p:nvSpPr>
          <p:spPr>
            <a:xfrm>
              <a:off x="3952913" y="5905501"/>
              <a:ext cx="152363" cy="219075"/>
            </a:xfrm>
            <a:custGeom>
              <a:avLst/>
              <a:gdLst/>
              <a:ahLst/>
              <a:cxnLst/>
              <a:rect l="0" t="0" r="0" b="0"/>
              <a:pathLst>
                <a:path w="152363" h="219075">
                  <a:moveTo>
                    <a:pt x="104737" y="47624"/>
                  </a:moveTo>
                  <a:lnTo>
                    <a:pt x="104737" y="47624"/>
                  </a:lnTo>
                  <a:lnTo>
                    <a:pt x="104737" y="20500"/>
                  </a:lnTo>
                  <a:lnTo>
                    <a:pt x="103679" y="20016"/>
                  </a:lnTo>
                  <a:lnTo>
                    <a:pt x="99680" y="19479"/>
                  </a:lnTo>
                  <a:lnTo>
                    <a:pt x="98191" y="18277"/>
                  </a:lnTo>
                  <a:lnTo>
                    <a:pt x="87127" y="1727"/>
                  </a:lnTo>
                  <a:lnTo>
                    <a:pt x="83505" y="767"/>
                  </a:lnTo>
                  <a:lnTo>
                    <a:pt x="49431" y="0"/>
                  </a:lnTo>
                  <a:lnTo>
                    <a:pt x="25245" y="22389"/>
                  </a:lnTo>
                  <a:lnTo>
                    <a:pt x="21782" y="28647"/>
                  </a:lnTo>
                  <a:lnTo>
                    <a:pt x="4871" y="74514"/>
                  </a:lnTo>
                  <a:lnTo>
                    <a:pt x="1417" y="87459"/>
                  </a:lnTo>
                  <a:lnTo>
                    <a:pt x="0" y="126569"/>
                  </a:lnTo>
                  <a:lnTo>
                    <a:pt x="2801" y="133158"/>
                  </a:lnTo>
                  <a:lnTo>
                    <a:pt x="6515" y="139614"/>
                  </a:lnTo>
                  <a:lnTo>
                    <a:pt x="9665" y="149199"/>
                  </a:lnTo>
                  <a:lnTo>
                    <a:pt x="26786" y="169567"/>
                  </a:lnTo>
                  <a:lnTo>
                    <a:pt x="30581" y="170612"/>
                  </a:lnTo>
                  <a:lnTo>
                    <a:pt x="33075" y="170891"/>
                  </a:lnTo>
                  <a:lnTo>
                    <a:pt x="38668" y="168379"/>
                  </a:lnTo>
                  <a:lnTo>
                    <a:pt x="44681" y="164793"/>
                  </a:lnTo>
                  <a:lnTo>
                    <a:pt x="54017" y="161715"/>
                  </a:lnTo>
                  <a:lnTo>
                    <a:pt x="79340" y="139567"/>
                  </a:lnTo>
                  <a:lnTo>
                    <a:pt x="98387" y="107380"/>
                  </a:lnTo>
                  <a:lnTo>
                    <a:pt x="114851" y="68886"/>
                  </a:lnTo>
                  <a:lnTo>
                    <a:pt x="117830" y="64973"/>
                  </a:lnTo>
                  <a:lnTo>
                    <a:pt x="121139" y="54982"/>
                  </a:lnTo>
                  <a:lnTo>
                    <a:pt x="123787" y="19064"/>
                  </a:lnTo>
                  <a:lnTo>
                    <a:pt x="118730" y="24110"/>
                  </a:lnTo>
                  <a:lnTo>
                    <a:pt x="116248" y="29412"/>
                  </a:lnTo>
                  <a:lnTo>
                    <a:pt x="114314" y="75999"/>
                  </a:lnTo>
                  <a:lnTo>
                    <a:pt x="119329" y="121903"/>
                  </a:lnTo>
                  <a:lnTo>
                    <a:pt x="123965" y="167032"/>
                  </a:lnTo>
                  <a:lnTo>
                    <a:pt x="128452" y="183950"/>
                  </a:lnTo>
                  <a:lnTo>
                    <a:pt x="152362" y="219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60"/>
            <p:cNvSpPr/>
            <p:nvPr>
              <p:custDataLst>
                <p:tags r:id="rId46"/>
              </p:custDataLst>
            </p:nvPr>
          </p:nvSpPr>
          <p:spPr>
            <a:xfrm>
              <a:off x="4166832" y="6071462"/>
              <a:ext cx="77220" cy="115397"/>
            </a:xfrm>
            <a:custGeom>
              <a:avLst/>
              <a:gdLst/>
              <a:ahLst/>
              <a:cxnLst/>
              <a:rect l="0" t="0" r="0" b="0"/>
              <a:pathLst>
                <a:path w="77220" h="115397">
                  <a:moveTo>
                    <a:pt x="52743" y="5488"/>
                  </a:moveTo>
                  <a:lnTo>
                    <a:pt x="52743" y="5488"/>
                  </a:lnTo>
                  <a:lnTo>
                    <a:pt x="47686" y="432"/>
                  </a:lnTo>
                  <a:lnTo>
                    <a:pt x="46197" y="0"/>
                  </a:lnTo>
                  <a:lnTo>
                    <a:pt x="45204" y="772"/>
                  </a:lnTo>
                  <a:lnTo>
                    <a:pt x="44542" y="2344"/>
                  </a:lnTo>
                  <a:lnTo>
                    <a:pt x="43042" y="3392"/>
                  </a:lnTo>
                  <a:lnTo>
                    <a:pt x="35875" y="5925"/>
                  </a:lnTo>
                  <a:lnTo>
                    <a:pt x="30077" y="10269"/>
                  </a:lnTo>
                  <a:lnTo>
                    <a:pt x="20862" y="23720"/>
                  </a:lnTo>
                  <a:lnTo>
                    <a:pt x="7923" y="58140"/>
                  </a:lnTo>
                  <a:lnTo>
                    <a:pt x="0" y="86583"/>
                  </a:lnTo>
                  <a:lnTo>
                    <a:pt x="2138" y="102914"/>
                  </a:lnTo>
                  <a:lnTo>
                    <a:pt x="4190" y="108539"/>
                  </a:lnTo>
                  <a:lnTo>
                    <a:pt x="6616" y="112289"/>
                  </a:lnTo>
                  <a:lnTo>
                    <a:pt x="9291" y="114788"/>
                  </a:lnTo>
                  <a:lnTo>
                    <a:pt x="13192" y="115396"/>
                  </a:lnTo>
                  <a:lnTo>
                    <a:pt x="23170" y="113250"/>
                  </a:lnTo>
                  <a:lnTo>
                    <a:pt x="45745" y="101036"/>
                  </a:lnTo>
                  <a:lnTo>
                    <a:pt x="67485" y="78954"/>
                  </a:lnTo>
                  <a:lnTo>
                    <a:pt x="75170" y="64245"/>
                  </a:lnTo>
                  <a:lnTo>
                    <a:pt x="77219" y="57359"/>
                  </a:lnTo>
                  <a:lnTo>
                    <a:pt x="76674" y="44064"/>
                  </a:lnTo>
                  <a:lnTo>
                    <a:pt x="75047" y="37556"/>
                  </a:lnTo>
                  <a:lnTo>
                    <a:pt x="67595" y="27501"/>
                  </a:lnTo>
                  <a:lnTo>
                    <a:pt x="33693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96"/>
          <p:cNvGrpSpPr/>
          <p:nvPr/>
        </p:nvGrpSpPr>
        <p:grpSpPr>
          <a:xfrm>
            <a:off x="4572000" y="5763595"/>
            <a:ext cx="1093394" cy="466804"/>
            <a:chOff x="4572000" y="5763595"/>
            <a:chExt cx="1093394" cy="466804"/>
          </a:xfrm>
        </p:grpSpPr>
        <p:sp>
          <p:nvSpPr>
            <p:cNvPr id="170" name="SMARTInkShape-561"/>
            <p:cNvSpPr/>
            <p:nvPr>
              <p:custDataLst>
                <p:tags r:id="rId38"/>
              </p:custDataLst>
            </p:nvPr>
          </p:nvSpPr>
          <p:spPr>
            <a:xfrm>
              <a:off x="4572000" y="60579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5645" y="8689"/>
                  </a:lnTo>
                  <a:lnTo>
                    <a:pt x="10113" y="5793"/>
                  </a:lnTo>
                  <a:lnTo>
                    <a:pt x="31572" y="1717"/>
                  </a:lnTo>
                  <a:lnTo>
                    <a:pt x="73813" y="339"/>
                  </a:lnTo>
                  <a:lnTo>
                    <a:pt x="113828" y="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62"/>
            <p:cNvSpPr/>
            <p:nvPr>
              <p:custDataLst>
                <p:tags r:id="rId39"/>
              </p:custDataLst>
            </p:nvPr>
          </p:nvSpPr>
          <p:spPr>
            <a:xfrm>
              <a:off x="4667758" y="5962650"/>
              <a:ext cx="18543" cy="219076"/>
            </a:xfrm>
            <a:custGeom>
              <a:avLst/>
              <a:gdLst/>
              <a:ahLst/>
              <a:cxnLst/>
              <a:rect l="0" t="0" r="0" b="0"/>
              <a:pathLst>
                <a:path w="18543" h="219076">
                  <a:moveTo>
                    <a:pt x="18542" y="0"/>
                  </a:moveTo>
                  <a:lnTo>
                    <a:pt x="18542" y="0"/>
                  </a:lnTo>
                  <a:lnTo>
                    <a:pt x="5285" y="13257"/>
                  </a:lnTo>
                  <a:lnTo>
                    <a:pt x="2067" y="24942"/>
                  </a:lnTo>
                  <a:lnTo>
                    <a:pt x="0" y="68427"/>
                  </a:lnTo>
                  <a:lnTo>
                    <a:pt x="650" y="112765"/>
                  </a:lnTo>
                  <a:lnTo>
                    <a:pt x="5009" y="144537"/>
                  </a:lnTo>
                  <a:lnTo>
                    <a:pt x="9017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63"/>
            <p:cNvSpPr/>
            <p:nvPr>
              <p:custDataLst>
                <p:tags r:id="rId40"/>
              </p:custDataLst>
            </p:nvPr>
          </p:nvSpPr>
          <p:spPr>
            <a:xfrm>
              <a:off x="5001340" y="6003954"/>
              <a:ext cx="142161" cy="177772"/>
            </a:xfrm>
            <a:custGeom>
              <a:avLst/>
              <a:gdLst/>
              <a:ahLst/>
              <a:cxnLst/>
              <a:rect l="0" t="0" r="0" b="0"/>
              <a:pathLst>
                <a:path w="142161" h="177772">
                  <a:moveTo>
                    <a:pt x="123110" y="63471"/>
                  </a:moveTo>
                  <a:lnTo>
                    <a:pt x="123110" y="63471"/>
                  </a:lnTo>
                  <a:lnTo>
                    <a:pt x="123110" y="31673"/>
                  </a:lnTo>
                  <a:lnTo>
                    <a:pt x="120288" y="25349"/>
                  </a:lnTo>
                  <a:lnTo>
                    <a:pt x="104796" y="7610"/>
                  </a:lnTo>
                  <a:lnTo>
                    <a:pt x="96273" y="1603"/>
                  </a:lnTo>
                  <a:lnTo>
                    <a:pt x="92518" y="0"/>
                  </a:lnTo>
                  <a:lnTo>
                    <a:pt x="72065" y="2801"/>
                  </a:lnTo>
                  <a:lnTo>
                    <a:pt x="60560" y="10401"/>
                  </a:lnTo>
                  <a:lnTo>
                    <a:pt x="21194" y="56067"/>
                  </a:lnTo>
                  <a:lnTo>
                    <a:pt x="7423" y="73036"/>
                  </a:lnTo>
                  <a:lnTo>
                    <a:pt x="2902" y="86772"/>
                  </a:lnTo>
                  <a:lnTo>
                    <a:pt x="0" y="121460"/>
                  </a:lnTo>
                  <a:lnTo>
                    <a:pt x="2936" y="128588"/>
                  </a:lnTo>
                  <a:lnTo>
                    <a:pt x="14666" y="139332"/>
                  </a:lnTo>
                  <a:lnTo>
                    <a:pt x="22240" y="141561"/>
                  </a:lnTo>
                  <a:lnTo>
                    <a:pt x="39120" y="141217"/>
                  </a:lnTo>
                  <a:lnTo>
                    <a:pt x="54384" y="134714"/>
                  </a:lnTo>
                  <a:lnTo>
                    <a:pt x="92564" y="103133"/>
                  </a:lnTo>
                  <a:lnTo>
                    <a:pt x="118575" y="59164"/>
                  </a:lnTo>
                  <a:lnTo>
                    <a:pt x="122513" y="46571"/>
                  </a:lnTo>
                  <a:lnTo>
                    <a:pt x="122712" y="46913"/>
                  </a:lnTo>
                  <a:lnTo>
                    <a:pt x="123087" y="92065"/>
                  </a:lnTo>
                  <a:lnTo>
                    <a:pt x="125925" y="120627"/>
                  </a:lnTo>
                  <a:lnTo>
                    <a:pt x="142160" y="177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64"/>
            <p:cNvSpPr/>
            <p:nvPr>
              <p:custDataLst>
                <p:tags r:id="rId41"/>
              </p:custDataLst>
            </p:nvPr>
          </p:nvSpPr>
          <p:spPr>
            <a:xfrm>
              <a:off x="5210175" y="61531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19246"/>
                  </a:lnTo>
                  <a:lnTo>
                    <a:pt x="17609" y="35924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65"/>
            <p:cNvSpPr/>
            <p:nvPr>
              <p:custDataLst>
                <p:tags r:id="rId42"/>
              </p:custDataLst>
            </p:nvPr>
          </p:nvSpPr>
          <p:spPr>
            <a:xfrm>
              <a:off x="5372100" y="5943600"/>
              <a:ext cx="161926" cy="257176"/>
            </a:xfrm>
            <a:custGeom>
              <a:avLst/>
              <a:gdLst/>
              <a:ahLst/>
              <a:cxnLst/>
              <a:rect l="0" t="0" r="0" b="0"/>
              <a:pathLst>
                <a:path w="161926" h="2571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40699" y="56691"/>
                  </a:lnTo>
                  <a:lnTo>
                    <a:pt x="82961" y="101892"/>
                  </a:lnTo>
                  <a:lnTo>
                    <a:pt x="119071" y="148467"/>
                  </a:lnTo>
                  <a:lnTo>
                    <a:pt x="145620" y="191236"/>
                  </a:lnTo>
                  <a:lnTo>
                    <a:pt x="156623" y="219294"/>
                  </a:lnTo>
                  <a:lnTo>
                    <a:pt x="16192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66"/>
            <p:cNvSpPr/>
            <p:nvPr>
              <p:custDataLst>
                <p:tags r:id="rId43"/>
              </p:custDataLst>
            </p:nvPr>
          </p:nvSpPr>
          <p:spPr>
            <a:xfrm>
              <a:off x="5421726" y="5977978"/>
              <a:ext cx="150400" cy="252421"/>
            </a:xfrm>
            <a:custGeom>
              <a:avLst/>
              <a:gdLst/>
              <a:ahLst/>
              <a:cxnLst/>
              <a:rect l="0" t="0" r="0" b="0"/>
              <a:pathLst>
                <a:path w="150400" h="252421">
                  <a:moveTo>
                    <a:pt x="150399" y="22772"/>
                  </a:moveTo>
                  <a:lnTo>
                    <a:pt x="150399" y="22772"/>
                  </a:lnTo>
                  <a:lnTo>
                    <a:pt x="142860" y="4872"/>
                  </a:lnTo>
                  <a:lnTo>
                    <a:pt x="142198" y="1313"/>
                  </a:lnTo>
                  <a:lnTo>
                    <a:pt x="140698" y="0"/>
                  </a:lnTo>
                  <a:lnTo>
                    <a:pt x="138640" y="182"/>
                  </a:lnTo>
                  <a:lnTo>
                    <a:pt x="117620" y="13136"/>
                  </a:lnTo>
                  <a:lnTo>
                    <a:pt x="106550" y="26956"/>
                  </a:lnTo>
                  <a:lnTo>
                    <a:pt x="79792" y="65460"/>
                  </a:lnTo>
                  <a:lnTo>
                    <a:pt x="57822" y="107208"/>
                  </a:lnTo>
                  <a:lnTo>
                    <a:pt x="38567" y="150465"/>
                  </a:lnTo>
                  <a:lnTo>
                    <a:pt x="15244" y="197737"/>
                  </a:lnTo>
                  <a:lnTo>
                    <a:pt x="1002" y="244205"/>
                  </a:lnTo>
                  <a:lnTo>
                    <a:pt x="0" y="249769"/>
                  </a:lnTo>
                  <a:lnTo>
                    <a:pt x="391" y="252420"/>
                  </a:lnTo>
                  <a:lnTo>
                    <a:pt x="7524" y="251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67"/>
            <p:cNvSpPr/>
            <p:nvPr>
              <p:custDataLst>
                <p:tags r:id="rId44"/>
              </p:custDataLst>
            </p:nvPr>
          </p:nvSpPr>
          <p:spPr>
            <a:xfrm>
              <a:off x="5572125" y="5763595"/>
              <a:ext cx="93269" cy="178247"/>
            </a:xfrm>
            <a:custGeom>
              <a:avLst/>
              <a:gdLst/>
              <a:ahLst/>
              <a:cxnLst/>
              <a:rect l="0" t="0" r="0" b="0"/>
              <a:pathLst>
                <a:path w="93269" h="178247">
                  <a:moveTo>
                    <a:pt x="0" y="46655"/>
                  </a:moveTo>
                  <a:lnTo>
                    <a:pt x="0" y="46655"/>
                  </a:lnTo>
                  <a:lnTo>
                    <a:pt x="0" y="25196"/>
                  </a:lnTo>
                  <a:lnTo>
                    <a:pt x="5645" y="15598"/>
                  </a:lnTo>
                  <a:lnTo>
                    <a:pt x="14151" y="6394"/>
                  </a:lnTo>
                  <a:lnTo>
                    <a:pt x="21459" y="2303"/>
                  </a:lnTo>
                  <a:lnTo>
                    <a:pt x="36579" y="0"/>
                  </a:lnTo>
                  <a:lnTo>
                    <a:pt x="54465" y="4374"/>
                  </a:lnTo>
                  <a:lnTo>
                    <a:pt x="58535" y="8943"/>
                  </a:lnTo>
                  <a:lnTo>
                    <a:pt x="63057" y="22486"/>
                  </a:lnTo>
                  <a:lnTo>
                    <a:pt x="65603" y="42904"/>
                  </a:lnTo>
                  <a:lnTo>
                    <a:pt x="61301" y="62359"/>
                  </a:lnTo>
                  <a:lnTo>
                    <a:pt x="47773" y="84540"/>
                  </a:lnTo>
                  <a:lnTo>
                    <a:pt x="88558" y="130742"/>
                  </a:lnTo>
                  <a:lnTo>
                    <a:pt x="93268" y="153767"/>
                  </a:lnTo>
                  <a:lnTo>
                    <a:pt x="91811" y="159338"/>
                  </a:lnTo>
                  <a:lnTo>
                    <a:pt x="88724" y="163052"/>
                  </a:lnTo>
                  <a:lnTo>
                    <a:pt x="63504" y="174069"/>
                  </a:lnTo>
                  <a:lnTo>
                    <a:pt x="42216" y="178246"/>
                  </a:lnTo>
                  <a:lnTo>
                    <a:pt x="19050" y="170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97"/>
          <p:cNvGrpSpPr/>
          <p:nvPr/>
        </p:nvGrpSpPr>
        <p:grpSpPr>
          <a:xfrm>
            <a:off x="5924550" y="6025088"/>
            <a:ext cx="762001" cy="651938"/>
            <a:chOff x="5924550" y="6025088"/>
            <a:chExt cx="762001" cy="651938"/>
          </a:xfrm>
        </p:grpSpPr>
        <p:sp>
          <p:nvSpPr>
            <p:cNvPr id="178" name="SMARTInkShape-568"/>
            <p:cNvSpPr/>
            <p:nvPr>
              <p:custDataLst>
                <p:tags r:id="rId31"/>
              </p:custDataLst>
            </p:nvPr>
          </p:nvSpPr>
          <p:spPr>
            <a:xfrm>
              <a:off x="5924550" y="6162850"/>
              <a:ext cx="152401" cy="9351"/>
            </a:xfrm>
            <a:custGeom>
              <a:avLst/>
              <a:gdLst/>
              <a:ahLst/>
              <a:cxnLst/>
              <a:rect l="0" t="0" r="0" b="0"/>
              <a:pathLst>
                <a:path w="152401" h="9351">
                  <a:moveTo>
                    <a:pt x="0" y="9350"/>
                  </a:moveTo>
                  <a:lnTo>
                    <a:pt x="0" y="9350"/>
                  </a:lnTo>
                  <a:lnTo>
                    <a:pt x="5056" y="9350"/>
                  </a:lnTo>
                  <a:lnTo>
                    <a:pt x="10361" y="6528"/>
                  </a:lnTo>
                  <a:lnTo>
                    <a:pt x="16247" y="2805"/>
                  </a:lnTo>
                  <a:lnTo>
                    <a:pt x="22390" y="1149"/>
                  </a:lnTo>
                  <a:lnTo>
                    <a:pt x="61666" y="0"/>
                  </a:lnTo>
                  <a:lnTo>
                    <a:pt x="103786" y="4915"/>
                  </a:lnTo>
                  <a:lnTo>
                    <a:pt x="152400" y="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69"/>
            <p:cNvSpPr/>
            <p:nvPr>
              <p:custDataLst>
                <p:tags r:id="rId32"/>
              </p:custDataLst>
            </p:nvPr>
          </p:nvSpPr>
          <p:spPr>
            <a:xfrm>
              <a:off x="6344211" y="6025088"/>
              <a:ext cx="142315" cy="166163"/>
            </a:xfrm>
            <a:custGeom>
              <a:avLst/>
              <a:gdLst/>
              <a:ahLst/>
              <a:cxnLst/>
              <a:rect l="0" t="0" r="0" b="0"/>
              <a:pathLst>
                <a:path w="142315" h="166163">
                  <a:moveTo>
                    <a:pt x="104214" y="51862"/>
                  </a:moveTo>
                  <a:lnTo>
                    <a:pt x="104214" y="51862"/>
                  </a:lnTo>
                  <a:lnTo>
                    <a:pt x="104214" y="38605"/>
                  </a:lnTo>
                  <a:lnTo>
                    <a:pt x="101392" y="32564"/>
                  </a:lnTo>
                  <a:lnTo>
                    <a:pt x="97669" y="26352"/>
                  </a:lnTo>
                  <a:lnTo>
                    <a:pt x="94513" y="16904"/>
                  </a:lnTo>
                  <a:lnTo>
                    <a:pt x="90025" y="10572"/>
                  </a:lnTo>
                  <a:lnTo>
                    <a:pt x="76492" y="1058"/>
                  </a:lnTo>
                  <a:lnTo>
                    <a:pt x="71974" y="0"/>
                  </a:lnTo>
                  <a:lnTo>
                    <a:pt x="67904" y="355"/>
                  </a:lnTo>
                  <a:lnTo>
                    <a:pt x="48711" y="8527"/>
                  </a:lnTo>
                  <a:lnTo>
                    <a:pt x="39682" y="19902"/>
                  </a:lnTo>
                  <a:lnTo>
                    <a:pt x="15439" y="64393"/>
                  </a:lnTo>
                  <a:lnTo>
                    <a:pt x="2278" y="106585"/>
                  </a:lnTo>
                  <a:lnTo>
                    <a:pt x="0" y="128876"/>
                  </a:lnTo>
                  <a:lnTo>
                    <a:pt x="4662" y="145119"/>
                  </a:lnTo>
                  <a:lnTo>
                    <a:pt x="9271" y="146842"/>
                  </a:lnTo>
                  <a:lnTo>
                    <a:pt x="22859" y="143112"/>
                  </a:lnTo>
                  <a:lnTo>
                    <a:pt x="33837" y="131576"/>
                  </a:lnTo>
                  <a:lnTo>
                    <a:pt x="63803" y="90271"/>
                  </a:lnTo>
                  <a:lnTo>
                    <a:pt x="88204" y="45529"/>
                  </a:lnTo>
                  <a:lnTo>
                    <a:pt x="93408" y="29837"/>
                  </a:lnTo>
                  <a:lnTo>
                    <a:pt x="93835" y="29770"/>
                  </a:lnTo>
                  <a:lnTo>
                    <a:pt x="94120" y="30784"/>
                  </a:lnTo>
                  <a:lnTo>
                    <a:pt x="94639" y="72406"/>
                  </a:lnTo>
                  <a:lnTo>
                    <a:pt x="97504" y="118733"/>
                  </a:lnTo>
                  <a:lnTo>
                    <a:pt x="102290" y="134499"/>
                  </a:lnTo>
                  <a:lnTo>
                    <a:pt x="117079" y="155563"/>
                  </a:lnTo>
                  <a:lnTo>
                    <a:pt x="121258" y="159096"/>
                  </a:lnTo>
                  <a:lnTo>
                    <a:pt x="142314" y="166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70"/>
            <p:cNvSpPr/>
            <p:nvPr>
              <p:custDataLst>
                <p:tags r:id="rId33"/>
              </p:custDataLst>
            </p:nvPr>
          </p:nvSpPr>
          <p:spPr>
            <a:xfrm>
              <a:off x="6528663" y="6143786"/>
              <a:ext cx="110263" cy="93551"/>
            </a:xfrm>
            <a:custGeom>
              <a:avLst/>
              <a:gdLst/>
              <a:ahLst/>
              <a:cxnLst/>
              <a:rect l="0" t="0" r="0" b="0"/>
              <a:pathLst>
                <a:path w="110263" h="93551">
                  <a:moveTo>
                    <a:pt x="5487" y="28414"/>
                  </a:moveTo>
                  <a:lnTo>
                    <a:pt x="5487" y="28414"/>
                  </a:lnTo>
                  <a:lnTo>
                    <a:pt x="431" y="23358"/>
                  </a:lnTo>
                  <a:lnTo>
                    <a:pt x="0" y="20810"/>
                  </a:lnTo>
                  <a:lnTo>
                    <a:pt x="770" y="18053"/>
                  </a:lnTo>
                  <a:lnTo>
                    <a:pt x="9612" y="6024"/>
                  </a:lnTo>
                  <a:lnTo>
                    <a:pt x="15434" y="2588"/>
                  </a:lnTo>
                  <a:lnTo>
                    <a:pt x="27796" y="382"/>
                  </a:lnTo>
                  <a:lnTo>
                    <a:pt x="37262" y="0"/>
                  </a:lnTo>
                  <a:lnTo>
                    <a:pt x="39370" y="1005"/>
                  </a:lnTo>
                  <a:lnTo>
                    <a:pt x="40776" y="2733"/>
                  </a:lnTo>
                  <a:lnTo>
                    <a:pt x="41713" y="4944"/>
                  </a:lnTo>
                  <a:lnTo>
                    <a:pt x="43423" y="43692"/>
                  </a:lnTo>
                  <a:lnTo>
                    <a:pt x="38481" y="63162"/>
                  </a:lnTo>
                  <a:lnTo>
                    <a:pt x="30382" y="73138"/>
                  </a:lnTo>
                  <a:lnTo>
                    <a:pt x="18048" y="83109"/>
                  </a:lnTo>
                  <a:lnTo>
                    <a:pt x="19152" y="84986"/>
                  </a:lnTo>
                  <a:lnTo>
                    <a:pt x="26025" y="89894"/>
                  </a:lnTo>
                  <a:lnTo>
                    <a:pt x="36737" y="93550"/>
                  </a:lnTo>
                  <a:lnTo>
                    <a:pt x="46187" y="91583"/>
                  </a:lnTo>
                  <a:lnTo>
                    <a:pt x="110262" y="76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71"/>
            <p:cNvSpPr/>
            <p:nvPr>
              <p:custDataLst>
                <p:tags r:id="rId34"/>
              </p:custDataLst>
            </p:nvPr>
          </p:nvSpPr>
          <p:spPr>
            <a:xfrm>
              <a:off x="6276975" y="6324716"/>
              <a:ext cx="409576" cy="14078"/>
            </a:xfrm>
            <a:custGeom>
              <a:avLst/>
              <a:gdLst/>
              <a:ahLst/>
              <a:cxnLst/>
              <a:rect l="0" t="0" r="0" b="0"/>
              <a:pathLst>
                <a:path w="409576" h="14078">
                  <a:moveTo>
                    <a:pt x="0" y="9409"/>
                  </a:moveTo>
                  <a:lnTo>
                    <a:pt x="0" y="9409"/>
                  </a:lnTo>
                  <a:lnTo>
                    <a:pt x="9721" y="8351"/>
                  </a:lnTo>
                  <a:lnTo>
                    <a:pt x="45664" y="1870"/>
                  </a:lnTo>
                  <a:lnTo>
                    <a:pt x="90789" y="472"/>
                  </a:lnTo>
                  <a:lnTo>
                    <a:pt x="126076" y="146"/>
                  </a:lnTo>
                  <a:lnTo>
                    <a:pt x="162925" y="0"/>
                  </a:lnTo>
                  <a:lnTo>
                    <a:pt x="209259" y="4974"/>
                  </a:lnTo>
                  <a:lnTo>
                    <a:pt x="242229" y="7438"/>
                  </a:lnTo>
                  <a:lnTo>
                    <a:pt x="278049" y="9592"/>
                  </a:lnTo>
                  <a:lnTo>
                    <a:pt x="315135" y="14077"/>
                  </a:lnTo>
                  <a:lnTo>
                    <a:pt x="361602" y="12438"/>
                  </a:lnTo>
                  <a:lnTo>
                    <a:pt x="409575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72"/>
            <p:cNvSpPr/>
            <p:nvPr>
              <p:custDataLst>
                <p:tags r:id="rId35"/>
              </p:custDataLst>
            </p:nvPr>
          </p:nvSpPr>
          <p:spPr>
            <a:xfrm>
              <a:off x="6334125" y="6515100"/>
              <a:ext cx="142876" cy="142876"/>
            </a:xfrm>
            <a:custGeom>
              <a:avLst/>
              <a:gdLst/>
              <a:ahLst/>
              <a:cxnLst/>
              <a:rect l="0" t="0" r="0" b="0"/>
              <a:pathLst>
                <a:path w="142876" h="1428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7305" y="9721"/>
                  </a:lnTo>
                  <a:lnTo>
                    <a:pt x="57419" y="56883"/>
                  </a:lnTo>
                  <a:lnTo>
                    <a:pt x="99318" y="99297"/>
                  </a:lnTo>
                  <a:lnTo>
                    <a:pt x="14287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73"/>
            <p:cNvSpPr/>
            <p:nvPr>
              <p:custDataLst>
                <p:tags r:id="rId36"/>
              </p:custDataLst>
            </p:nvPr>
          </p:nvSpPr>
          <p:spPr>
            <a:xfrm>
              <a:off x="6334125" y="6496050"/>
              <a:ext cx="142876" cy="180976"/>
            </a:xfrm>
            <a:custGeom>
              <a:avLst/>
              <a:gdLst/>
              <a:ahLst/>
              <a:cxnLst/>
              <a:rect l="0" t="0" r="0" b="0"/>
              <a:pathLst>
                <a:path w="142876" h="180976">
                  <a:moveTo>
                    <a:pt x="142875" y="0"/>
                  </a:moveTo>
                  <a:lnTo>
                    <a:pt x="142875" y="0"/>
                  </a:lnTo>
                  <a:lnTo>
                    <a:pt x="134213" y="7604"/>
                  </a:lnTo>
                  <a:lnTo>
                    <a:pt x="88686" y="36856"/>
                  </a:lnTo>
                  <a:lnTo>
                    <a:pt x="59944" y="66929"/>
                  </a:lnTo>
                  <a:lnTo>
                    <a:pt x="22158" y="111997"/>
                  </a:lnTo>
                  <a:lnTo>
                    <a:pt x="7507" y="134431"/>
                  </a:lnTo>
                  <a:lnTo>
                    <a:pt x="2224" y="15495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74"/>
            <p:cNvSpPr/>
            <p:nvPr>
              <p:custDataLst>
                <p:tags r:id="rId37"/>
              </p:custDataLst>
            </p:nvPr>
          </p:nvSpPr>
          <p:spPr>
            <a:xfrm>
              <a:off x="6524625" y="6429375"/>
              <a:ext cx="66676" cy="118453"/>
            </a:xfrm>
            <a:custGeom>
              <a:avLst/>
              <a:gdLst/>
              <a:ahLst/>
              <a:cxnLst/>
              <a:rect l="0" t="0" r="0" b="0"/>
              <a:pathLst>
                <a:path w="66676" h="118453">
                  <a:moveTo>
                    <a:pt x="66675" y="9525"/>
                  </a:moveTo>
                  <a:lnTo>
                    <a:pt x="66675" y="9525"/>
                  </a:lnTo>
                  <a:lnTo>
                    <a:pt x="57543" y="393"/>
                  </a:lnTo>
                  <a:lnTo>
                    <a:pt x="20213" y="0"/>
                  </a:lnTo>
                  <a:lnTo>
                    <a:pt x="16651" y="1059"/>
                  </a:lnTo>
                  <a:lnTo>
                    <a:pt x="14275" y="2822"/>
                  </a:lnTo>
                  <a:lnTo>
                    <a:pt x="10464" y="8201"/>
                  </a:lnTo>
                  <a:lnTo>
                    <a:pt x="9525" y="38062"/>
                  </a:lnTo>
                  <a:lnTo>
                    <a:pt x="32847" y="38100"/>
                  </a:lnTo>
                  <a:lnTo>
                    <a:pt x="38588" y="40922"/>
                  </a:lnTo>
                  <a:lnTo>
                    <a:pt x="45840" y="46301"/>
                  </a:lnTo>
                  <a:lnTo>
                    <a:pt x="53818" y="61514"/>
                  </a:lnTo>
                  <a:lnTo>
                    <a:pt x="56492" y="78630"/>
                  </a:lnTo>
                  <a:lnTo>
                    <a:pt x="57021" y="97024"/>
                  </a:lnTo>
                  <a:lnTo>
                    <a:pt x="54947" y="100666"/>
                  </a:lnTo>
                  <a:lnTo>
                    <a:pt x="35681" y="117352"/>
                  </a:lnTo>
                  <a:lnTo>
                    <a:pt x="31195" y="118452"/>
                  </a:lnTo>
                  <a:lnTo>
                    <a:pt x="20567" y="116851"/>
                  </a:lnTo>
                  <a:lnTo>
                    <a:pt x="7740" y="109999"/>
                  </a:lnTo>
                  <a:lnTo>
                    <a:pt x="3440" y="10427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98"/>
          <p:cNvGrpSpPr/>
          <p:nvPr/>
        </p:nvGrpSpPr>
        <p:grpSpPr>
          <a:xfrm>
            <a:off x="7239000" y="6362700"/>
            <a:ext cx="171451" cy="113908"/>
            <a:chOff x="7239000" y="6362700"/>
            <a:chExt cx="171451" cy="113908"/>
          </a:xfrm>
        </p:grpSpPr>
        <p:sp>
          <p:nvSpPr>
            <p:cNvPr id="186" name="SMARTInkShape-575"/>
            <p:cNvSpPr/>
            <p:nvPr>
              <p:custDataLst>
                <p:tags r:id="rId29"/>
              </p:custDataLst>
            </p:nvPr>
          </p:nvSpPr>
          <p:spPr>
            <a:xfrm>
              <a:off x="7248525" y="6457950"/>
              <a:ext cx="161926" cy="18658"/>
            </a:xfrm>
            <a:custGeom>
              <a:avLst/>
              <a:gdLst/>
              <a:ahLst/>
              <a:cxnLst/>
              <a:rect l="0" t="0" r="0" b="0"/>
              <a:pathLst>
                <a:path w="161926" h="18658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2" y="17064"/>
                  </a:lnTo>
                  <a:lnTo>
                    <a:pt x="13257" y="18657"/>
                  </a:lnTo>
                  <a:lnTo>
                    <a:pt x="46548" y="8637"/>
                  </a:lnTo>
                  <a:lnTo>
                    <a:pt x="63021" y="3838"/>
                  </a:lnTo>
                  <a:lnTo>
                    <a:pt x="108248" y="75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76"/>
            <p:cNvSpPr/>
            <p:nvPr>
              <p:custDataLst>
                <p:tags r:id="rId30"/>
              </p:custDataLst>
            </p:nvPr>
          </p:nvSpPr>
          <p:spPr>
            <a:xfrm>
              <a:off x="7239000" y="63627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46381" y="0"/>
                  </a:lnTo>
                  <a:lnTo>
                    <a:pt x="87775" y="0"/>
                  </a:lnTo>
                  <a:lnTo>
                    <a:pt x="116625" y="1058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99"/>
          <p:cNvGrpSpPr/>
          <p:nvPr/>
        </p:nvGrpSpPr>
        <p:grpSpPr>
          <a:xfrm>
            <a:off x="7734505" y="6107358"/>
            <a:ext cx="2986137" cy="502993"/>
            <a:chOff x="7734505" y="6107358"/>
            <a:chExt cx="2986137" cy="502993"/>
          </a:xfrm>
        </p:grpSpPr>
        <p:sp>
          <p:nvSpPr>
            <p:cNvPr id="189" name="SMARTInkShape-577"/>
            <p:cNvSpPr/>
            <p:nvPr>
              <p:custDataLst>
                <p:tags r:id="rId6"/>
              </p:custDataLst>
            </p:nvPr>
          </p:nvSpPr>
          <p:spPr>
            <a:xfrm>
              <a:off x="10572750" y="6172200"/>
              <a:ext cx="147892" cy="438151"/>
            </a:xfrm>
            <a:custGeom>
              <a:avLst/>
              <a:gdLst/>
              <a:ahLst/>
              <a:cxnLst/>
              <a:rect l="0" t="0" r="0" b="0"/>
              <a:pathLst>
                <a:path w="147892" h="438151">
                  <a:moveTo>
                    <a:pt x="76200" y="0"/>
                  </a:moveTo>
                  <a:lnTo>
                    <a:pt x="76200" y="0"/>
                  </a:lnTo>
                  <a:lnTo>
                    <a:pt x="81257" y="0"/>
                  </a:lnTo>
                  <a:lnTo>
                    <a:pt x="86561" y="2822"/>
                  </a:lnTo>
                  <a:lnTo>
                    <a:pt x="103646" y="18314"/>
                  </a:lnTo>
                  <a:lnTo>
                    <a:pt x="126346" y="62453"/>
                  </a:lnTo>
                  <a:lnTo>
                    <a:pt x="137507" y="97174"/>
                  </a:lnTo>
                  <a:lnTo>
                    <a:pt x="142342" y="144151"/>
                  </a:lnTo>
                  <a:lnTo>
                    <a:pt x="147891" y="185821"/>
                  </a:lnTo>
                  <a:lnTo>
                    <a:pt x="144831" y="223921"/>
                  </a:lnTo>
                  <a:lnTo>
                    <a:pt x="140440" y="265776"/>
                  </a:lnTo>
                  <a:lnTo>
                    <a:pt x="124637" y="309674"/>
                  </a:lnTo>
                  <a:lnTo>
                    <a:pt x="100075" y="353623"/>
                  </a:lnTo>
                  <a:lnTo>
                    <a:pt x="74807" y="393819"/>
                  </a:lnTo>
                  <a:lnTo>
                    <a:pt x="48270" y="423604"/>
                  </a:lnTo>
                  <a:lnTo>
                    <a:pt x="33448" y="431685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78"/>
            <p:cNvSpPr/>
            <p:nvPr>
              <p:custDataLst>
                <p:tags r:id="rId7"/>
              </p:custDataLst>
            </p:nvPr>
          </p:nvSpPr>
          <p:spPr>
            <a:xfrm>
              <a:off x="10487025" y="6458066"/>
              <a:ext cx="76201" cy="81273"/>
            </a:xfrm>
            <a:custGeom>
              <a:avLst/>
              <a:gdLst/>
              <a:ahLst/>
              <a:cxnLst/>
              <a:rect l="0" t="0" r="0" b="0"/>
              <a:pathLst>
                <a:path w="76201" h="81273">
                  <a:moveTo>
                    <a:pt x="76200" y="9409"/>
                  </a:moveTo>
                  <a:lnTo>
                    <a:pt x="76200" y="9409"/>
                  </a:lnTo>
                  <a:lnTo>
                    <a:pt x="58865" y="9409"/>
                  </a:lnTo>
                  <a:lnTo>
                    <a:pt x="58294" y="8351"/>
                  </a:lnTo>
                  <a:lnTo>
                    <a:pt x="57658" y="4353"/>
                  </a:lnTo>
                  <a:lnTo>
                    <a:pt x="56431" y="2864"/>
                  </a:lnTo>
                  <a:lnTo>
                    <a:pt x="52243" y="1208"/>
                  </a:lnTo>
                  <a:lnTo>
                    <a:pt x="39829" y="0"/>
                  </a:lnTo>
                  <a:lnTo>
                    <a:pt x="30838" y="6453"/>
                  </a:lnTo>
                  <a:lnTo>
                    <a:pt x="21954" y="9592"/>
                  </a:lnTo>
                  <a:lnTo>
                    <a:pt x="11371" y="17494"/>
                  </a:lnTo>
                  <a:lnTo>
                    <a:pt x="10346" y="21117"/>
                  </a:lnTo>
                  <a:lnTo>
                    <a:pt x="9686" y="27008"/>
                  </a:lnTo>
                  <a:lnTo>
                    <a:pt x="18935" y="37857"/>
                  </a:lnTo>
                  <a:lnTo>
                    <a:pt x="27239" y="29772"/>
                  </a:lnTo>
                  <a:lnTo>
                    <a:pt x="36658" y="28574"/>
                  </a:lnTo>
                  <a:lnTo>
                    <a:pt x="37140" y="29594"/>
                  </a:lnTo>
                  <a:lnTo>
                    <a:pt x="40732" y="41658"/>
                  </a:lnTo>
                  <a:lnTo>
                    <a:pt x="48406" y="55300"/>
                  </a:lnTo>
                  <a:lnTo>
                    <a:pt x="55422" y="64335"/>
                  </a:lnTo>
                  <a:lnTo>
                    <a:pt x="54939" y="66135"/>
                  </a:lnTo>
                  <a:lnTo>
                    <a:pt x="51581" y="70956"/>
                  </a:lnTo>
                  <a:lnTo>
                    <a:pt x="46561" y="73805"/>
                  </a:lnTo>
                  <a:lnTo>
                    <a:pt x="25063" y="81272"/>
                  </a:lnTo>
                  <a:lnTo>
                    <a:pt x="6724" y="76976"/>
                  </a:lnTo>
                  <a:lnTo>
                    <a:pt x="4483" y="75620"/>
                  </a:lnTo>
                  <a:lnTo>
                    <a:pt x="0" y="66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79"/>
            <p:cNvSpPr/>
            <p:nvPr>
              <p:custDataLst>
                <p:tags r:id="rId8"/>
              </p:custDataLst>
            </p:nvPr>
          </p:nvSpPr>
          <p:spPr>
            <a:xfrm>
              <a:off x="10334625" y="6496050"/>
              <a:ext cx="133351" cy="104776"/>
            </a:xfrm>
            <a:custGeom>
              <a:avLst/>
              <a:gdLst/>
              <a:ahLst/>
              <a:cxnLst/>
              <a:rect l="0" t="0" r="0" b="0"/>
              <a:pathLst>
                <a:path w="133351" h="104776">
                  <a:moveTo>
                    <a:pt x="133350" y="0"/>
                  </a:moveTo>
                  <a:lnTo>
                    <a:pt x="133350" y="0"/>
                  </a:lnTo>
                  <a:lnTo>
                    <a:pt x="123629" y="1058"/>
                  </a:lnTo>
                  <a:lnTo>
                    <a:pt x="104011" y="7604"/>
                  </a:lnTo>
                  <a:lnTo>
                    <a:pt x="84007" y="22120"/>
                  </a:lnTo>
                  <a:lnTo>
                    <a:pt x="40460" y="69394"/>
                  </a:lnTo>
                  <a:lnTo>
                    <a:pt x="22260" y="9010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80"/>
            <p:cNvSpPr/>
            <p:nvPr>
              <p:custDataLst>
                <p:tags r:id="rId9"/>
              </p:custDataLst>
            </p:nvPr>
          </p:nvSpPr>
          <p:spPr>
            <a:xfrm>
              <a:off x="10325100" y="6477000"/>
              <a:ext cx="104776" cy="104776"/>
            </a:xfrm>
            <a:custGeom>
              <a:avLst/>
              <a:gdLst/>
              <a:ahLst/>
              <a:cxnLst/>
              <a:rect l="0" t="0" r="0" b="0"/>
              <a:pathLst>
                <a:path w="104776" h="104776">
                  <a:moveTo>
                    <a:pt x="0" y="0"/>
                  </a:moveTo>
                  <a:lnTo>
                    <a:pt x="0" y="0"/>
                  </a:lnTo>
                  <a:lnTo>
                    <a:pt x="31571" y="18314"/>
                  </a:lnTo>
                  <a:lnTo>
                    <a:pt x="73837" y="63947"/>
                  </a:lnTo>
                  <a:lnTo>
                    <a:pt x="85024" y="78214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81"/>
            <p:cNvSpPr/>
            <p:nvPr>
              <p:custDataLst>
                <p:tags r:id="rId10"/>
              </p:custDataLst>
            </p:nvPr>
          </p:nvSpPr>
          <p:spPr>
            <a:xfrm>
              <a:off x="10265219" y="6381750"/>
              <a:ext cx="317057" cy="9526"/>
            </a:xfrm>
            <a:custGeom>
              <a:avLst/>
              <a:gdLst/>
              <a:ahLst/>
              <a:cxnLst/>
              <a:rect l="0" t="0" r="0" b="0"/>
              <a:pathLst>
                <a:path w="317057" h="9526">
                  <a:moveTo>
                    <a:pt x="12256" y="0"/>
                  </a:moveTo>
                  <a:lnTo>
                    <a:pt x="12256" y="0"/>
                  </a:lnTo>
                  <a:lnTo>
                    <a:pt x="223" y="6545"/>
                  </a:lnTo>
                  <a:lnTo>
                    <a:pt x="0" y="7539"/>
                  </a:lnTo>
                  <a:lnTo>
                    <a:pt x="910" y="8201"/>
                  </a:lnTo>
                  <a:lnTo>
                    <a:pt x="46759" y="9350"/>
                  </a:lnTo>
                  <a:lnTo>
                    <a:pt x="77332" y="9447"/>
                  </a:lnTo>
                  <a:lnTo>
                    <a:pt x="115615" y="9491"/>
                  </a:lnTo>
                  <a:lnTo>
                    <a:pt x="158592" y="4457"/>
                  </a:lnTo>
                  <a:lnTo>
                    <a:pt x="196490" y="1321"/>
                  </a:lnTo>
                  <a:lnTo>
                    <a:pt x="239619" y="1319"/>
                  </a:lnTo>
                  <a:lnTo>
                    <a:pt x="31705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82"/>
            <p:cNvSpPr/>
            <p:nvPr>
              <p:custDataLst>
                <p:tags r:id="rId11"/>
              </p:custDataLst>
            </p:nvPr>
          </p:nvSpPr>
          <p:spPr>
            <a:xfrm>
              <a:off x="10487025" y="6167144"/>
              <a:ext cx="9526" cy="109832"/>
            </a:xfrm>
            <a:custGeom>
              <a:avLst/>
              <a:gdLst/>
              <a:ahLst/>
              <a:cxnLst/>
              <a:rect l="0" t="0" r="0" b="0"/>
              <a:pathLst>
                <a:path w="9526" h="109832">
                  <a:moveTo>
                    <a:pt x="9525" y="5056"/>
                  </a:moveTo>
                  <a:lnTo>
                    <a:pt x="9525" y="5056"/>
                  </a:lnTo>
                  <a:lnTo>
                    <a:pt x="9525" y="0"/>
                  </a:lnTo>
                  <a:lnTo>
                    <a:pt x="8467" y="45591"/>
                  </a:lnTo>
                  <a:lnTo>
                    <a:pt x="0" y="109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83"/>
            <p:cNvSpPr/>
            <p:nvPr>
              <p:custDataLst>
                <p:tags r:id="rId12"/>
              </p:custDataLst>
            </p:nvPr>
          </p:nvSpPr>
          <p:spPr>
            <a:xfrm>
              <a:off x="10325100" y="62388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37560" y="9525"/>
                  </a:lnTo>
                  <a:lnTo>
                    <a:pt x="80523" y="84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84"/>
            <p:cNvSpPr/>
            <p:nvPr>
              <p:custDataLst>
                <p:tags r:id="rId13"/>
              </p:custDataLst>
            </p:nvPr>
          </p:nvSpPr>
          <p:spPr>
            <a:xfrm>
              <a:off x="10078291" y="6115166"/>
              <a:ext cx="132510" cy="397267"/>
            </a:xfrm>
            <a:custGeom>
              <a:avLst/>
              <a:gdLst/>
              <a:ahLst/>
              <a:cxnLst/>
              <a:rect l="0" t="0" r="0" b="0"/>
              <a:pathLst>
                <a:path w="132510" h="397267">
                  <a:moveTo>
                    <a:pt x="132509" y="9409"/>
                  </a:moveTo>
                  <a:lnTo>
                    <a:pt x="132509" y="9409"/>
                  </a:lnTo>
                  <a:lnTo>
                    <a:pt x="132509" y="4353"/>
                  </a:lnTo>
                  <a:lnTo>
                    <a:pt x="131451" y="2864"/>
                  </a:lnTo>
                  <a:lnTo>
                    <a:pt x="129685" y="1870"/>
                  </a:lnTo>
                  <a:lnTo>
                    <a:pt x="122807" y="146"/>
                  </a:lnTo>
                  <a:lnTo>
                    <a:pt x="118318" y="0"/>
                  </a:lnTo>
                  <a:lnTo>
                    <a:pt x="104787" y="4974"/>
                  </a:lnTo>
                  <a:lnTo>
                    <a:pt x="87371" y="18208"/>
                  </a:lnTo>
                  <a:lnTo>
                    <a:pt x="80697" y="29547"/>
                  </a:lnTo>
                  <a:lnTo>
                    <a:pt x="75616" y="41643"/>
                  </a:lnTo>
                  <a:lnTo>
                    <a:pt x="49156" y="83086"/>
                  </a:lnTo>
                  <a:lnTo>
                    <a:pt x="32004" y="123211"/>
                  </a:lnTo>
                  <a:lnTo>
                    <a:pt x="18426" y="167355"/>
                  </a:lnTo>
                  <a:lnTo>
                    <a:pt x="8748" y="205433"/>
                  </a:lnTo>
                  <a:lnTo>
                    <a:pt x="2001" y="242468"/>
                  </a:lnTo>
                  <a:lnTo>
                    <a:pt x="0" y="284133"/>
                  </a:lnTo>
                  <a:lnTo>
                    <a:pt x="591" y="307192"/>
                  </a:lnTo>
                  <a:lnTo>
                    <a:pt x="12416" y="339085"/>
                  </a:lnTo>
                  <a:lnTo>
                    <a:pt x="34821" y="375097"/>
                  </a:lnTo>
                  <a:lnTo>
                    <a:pt x="58409" y="390929"/>
                  </a:lnTo>
                  <a:lnTo>
                    <a:pt x="80449" y="397266"/>
                  </a:lnTo>
                  <a:lnTo>
                    <a:pt x="96672" y="393104"/>
                  </a:lnTo>
                  <a:lnTo>
                    <a:pt x="122984" y="380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85"/>
            <p:cNvSpPr/>
            <p:nvPr>
              <p:custDataLst>
                <p:tags r:id="rId14"/>
              </p:custDataLst>
            </p:nvPr>
          </p:nvSpPr>
          <p:spPr>
            <a:xfrm>
              <a:off x="9874551" y="6252437"/>
              <a:ext cx="136225" cy="100592"/>
            </a:xfrm>
            <a:custGeom>
              <a:avLst/>
              <a:gdLst/>
              <a:ahLst/>
              <a:cxnLst/>
              <a:rect l="0" t="0" r="0" b="0"/>
              <a:pathLst>
                <a:path w="136225" h="100592">
                  <a:moveTo>
                    <a:pt x="2874" y="5488"/>
                  </a:moveTo>
                  <a:lnTo>
                    <a:pt x="2874" y="5488"/>
                  </a:lnTo>
                  <a:lnTo>
                    <a:pt x="7931" y="5488"/>
                  </a:lnTo>
                  <a:lnTo>
                    <a:pt x="13235" y="2666"/>
                  </a:lnTo>
                  <a:lnTo>
                    <a:pt x="16131" y="432"/>
                  </a:lnTo>
                  <a:lnTo>
                    <a:pt x="19121" y="0"/>
                  </a:lnTo>
                  <a:lnTo>
                    <a:pt x="39730" y="9613"/>
                  </a:lnTo>
                  <a:lnTo>
                    <a:pt x="45714" y="15435"/>
                  </a:lnTo>
                  <a:lnTo>
                    <a:pt x="47308" y="18469"/>
                  </a:lnTo>
                  <a:lnTo>
                    <a:pt x="49553" y="32853"/>
                  </a:lnTo>
                  <a:lnTo>
                    <a:pt x="44434" y="44461"/>
                  </a:lnTo>
                  <a:lnTo>
                    <a:pt x="10750" y="88089"/>
                  </a:lnTo>
                  <a:lnTo>
                    <a:pt x="3553" y="95116"/>
                  </a:lnTo>
                  <a:lnTo>
                    <a:pt x="152" y="96990"/>
                  </a:lnTo>
                  <a:lnTo>
                    <a:pt x="0" y="98239"/>
                  </a:lnTo>
                  <a:lnTo>
                    <a:pt x="2016" y="99072"/>
                  </a:lnTo>
                  <a:lnTo>
                    <a:pt x="45393" y="100591"/>
                  </a:lnTo>
                  <a:lnTo>
                    <a:pt x="87591" y="95653"/>
                  </a:lnTo>
                  <a:lnTo>
                    <a:pt x="136224" y="81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86"/>
            <p:cNvSpPr/>
            <p:nvPr>
              <p:custDataLst>
                <p:tags r:id="rId15"/>
              </p:custDataLst>
            </p:nvPr>
          </p:nvSpPr>
          <p:spPr>
            <a:xfrm>
              <a:off x="9680652" y="6135035"/>
              <a:ext cx="130099" cy="180041"/>
            </a:xfrm>
            <a:custGeom>
              <a:avLst/>
              <a:gdLst/>
              <a:ahLst/>
              <a:cxnLst/>
              <a:rect l="0" t="0" r="0" b="0"/>
              <a:pathLst>
                <a:path w="130099" h="180041">
                  <a:moveTo>
                    <a:pt x="111048" y="37165"/>
                  </a:moveTo>
                  <a:lnTo>
                    <a:pt x="111048" y="37165"/>
                  </a:lnTo>
                  <a:lnTo>
                    <a:pt x="105991" y="32109"/>
                  </a:lnTo>
                  <a:lnTo>
                    <a:pt x="103510" y="26804"/>
                  </a:lnTo>
                  <a:lnTo>
                    <a:pt x="101914" y="9719"/>
                  </a:lnTo>
                  <a:lnTo>
                    <a:pt x="99667" y="6167"/>
                  </a:lnTo>
                  <a:lnTo>
                    <a:pt x="96053" y="3800"/>
                  </a:lnTo>
                  <a:lnTo>
                    <a:pt x="80100" y="0"/>
                  </a:lnTo>
                  <a:lnTo>
                    <a:pt x="70482" y="5125"/>
                  </a:lnTo>
                  <a:lnTo>
                    <a:pt x="33410" y="38813"/>
                  </a:lnTo>
                  <a:lnTo>
                    <a:pt x="7720" y="77570"/>
                  </a:lnTo>
                  <a:lnTo>
                    <a:pt x="0" y="109580"/>
                  </a:lnTo>
                  <a:lnTo>
                    <a:pt x="2769" y="140819"/>
                  </a:lnTo>
                  <a:lnTo>
                    <a:pt x="7537" y="152025"/>
                  </a:lnTo>
                  <a:lnTo>
                    <a:pt x="10291" y="155014"/>
                  </a:lnTo>
                  <a:lnTo>
                    <a:pt x="21817" y="158334"/>
                  </a:lnTo>
                  <a:lnTo>
                    <a:pt x="35407" y="158751"/>
                  </a:lnTo>
                  <a:lnTo>
                    <a:pt x="44974" y="155409"/>
                  </a:lnTo>
                  <a:lnTo>
                    <a:pt x="71773" y="131548"/>
                  </a:lnTo>
                  <a:lnTo>
                    <a:pt x="94625" y="93346"/>
                  </a:lnTo>
                  <a:lnTo>
                    <a:pt x="108658" y="46819"/>
                  </a:lnTo>
                  <a:lnTo>
                    <a:pt x="110576" y="31428"/>
                  </a:lnTo>
                  <a:lnTo>
                    <a:pt x="110734" y="31224"/>
                  </a:lnTo>
                  <a:lnTo>
                    <a:pt x="111039" y="78125"/>
                  </a:lnTo>
                  <a:lnTo>
                    <a:pt x="113869" y="124082"/>
                  </a:lnTo>
                  <a:lnTo>
                    <a:pt x="130098" y="180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87"/>
            <p:cNvSpPr/>
            <p:nvPr>
              <p:custDataLst>
                <p:tags r:id="rId16"/>
              </p:custDataLst>
            </p:nvPr>
          </p:nvSpPr>
          <p:spPr>
            <a:xfrm>
              <a:off x="9392974" y="6229466"/>
              <a:ext cx="17727" cy="180860"/>
            </a:xfrm>
            <a:custGeom>
              <a:avLst/>
              <a:gdLst/>
              <a:ahLst/>
              <a:cxnLst/>
              <a:rect l="0" t="0" r="0" b="0"/>
              <a:pathLst>
                <a:path w="17727" h="180860">
                  <a:moveTo>
                    <a:pt x="8201" y="9409"/>
                  </a:moveTo>
                  <a:lnTo>
                    <a:pt x="8201" y="9409"/>
                  </a:lnTo>
                  <a:lnTo>
                    <a:pt x="8201" y="4353"/>
                  </a:lnTo>
                  <a:lnTo>
                    <a:pt x="7143" y="2864"/>
                  </a:lnTo>
                  <a:lnTo>
                    <a:pt x="5379" y="1870"/>
                  </a:lnTo>
                  <a:lnTo>
                    <a:pt x="0" y="277"/>
                  </a:lnTo>
                  <a:lnTo>
                    <a:pt x="4125" y="0"/>
                  </a:lnTo>
                  <a:lnTo>
                    <a:pt x="5484" y="3137"/>
                  </a:lnTo>
                  <a:lnTo>
                    <a:pt x="7844" y="44723"/>
                  </a:lnTo>
                  <a:lnTo>
                    <a:pt x="8095" y="80315"/>
                  </a:lnTo>
                  <a:lnTo>
                    <a:pt x="3114" y="117672"/>
                  </a:lnTo>
                  <a:lnTo>
                    <a:pt x="611" y="153011"/>
                  </a:lnTo>
                  <a:lnTo>
                    <a:pt x="17726" y="180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88"/>
            <p:cNvSpPr/>
            <p:nvPr>
              <p:custDataLst>
                <p:tags r:id="rId17"/>
              </p:custDataLst>
            </p:nvPr>
          </p:nvSpPr>
          <p:spPr>
            <a:xfrm>
              <a:off x="9344025" y="63055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85356" y="6545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89"/>
            <p:cNvSpPr/>
            <p:nvPr>
              <p:custDataLst>
                <p:tags r:id="rId18"/>
              </p:custDataLst>
            </p:nvPr>
          </p:nvSpPr>
          <p:spPr>
            <a:xfrm>
              <a:off x="9058275" y="6148094"/>
              <a:ext cx="81324" cy="281282"/>
            </a:xfrm>
            <a:custGeom>
              <a:avLst/>
              <a:gdLst/>
              <a:ahLst/>
              <a:cxnLst/>
              <a:rect l="0" t="0" r="0" b="0"/>
              <a:pathLst>
                <a:path w="81324" h="281282">
                  <a:moveTo>
                    <a:pt x="38100" y="5056"/>
                  </a:moveTo>
                  <a:lnTo>
                    <a:pt x="38100" y="5056"/>
                  </a:lnTo>
                  <a:lnTo>
                    <a:pt x="43157" y="5056"/>
                  </a:lnTo>
                  <a:lnTo>
                    <a:pt x="44646" y="3998"/>
                  </a:lnTo>
                  <a:lnTo>
                    <a:pt x="45640" y="2234"/>
                  </a:lnTo>
                  <a:lnTo>
                    <a:pt x="46301" y="0"/>
                  </a:lnTo>
                  <a:lnTo>
                    <a:pt x="47801" y="627"/>
                  </a:lnTo>
                  <a:lnTo>
                    <a:pt x="52291" y="6968"/>
                  </a:lnTo>
                  <a:lnTo>
                    <a:pt x="69981" y="53685"/>
                  </a:lnTo>
                  <a:lnTo>
                    <a:pt x="76030" y="93096"/>
                  </a:lnTo>
                  <a:lnTo>
                    <a:pt x="81323" y="134624"/>
                  </a:lnTo>
                  <a:lnTo>
                    <a:pt x="78188" y="177267"/>
                  </a:lnTo>
                  <a:lnTo>
                    <a:pt x="74672" y="205777"/>
                  </a:lnTo>
                  <a:lnTo>
                    <a:pt x="49764" y="252797"/>
                  </a:lnTo>
                  <a:lnTo>
                    <a:pt x="22722" y="278293"/>
                  </a:lnTo>
                  <a:lnTo>
                    <a:pt x="17859" y="279953"/>
                  </a:lnTo>
                  <a:lnTo>
                    <a:pt x="0" y="281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90"/>
            <p:cNvSpPr/>
            <p:nvPr>
              <p:custDataLst>
                <p:tags r:id="rId19"/>
              </p:custDataLst>
            </p:nvPr>
          </p:nvSpPr>
          <p:spPr>
            <a:xfrm>
              <a:off x="8972550" y="6107358"/>
              <a:ext cx="63479" cy="147091"/>
            </a:xfrm>
            <a:custGeom>
              <a:avLst/>
              <a:gdLst/>
              <a:ahLst/>
              <a:cxnLst/>
              <a:rect l="0" t="0" r="0" b="0"/>
              <a:pathLst>
                <a:path w="63479" h="147091">
                  <a:moveTo>
                    <a:pt x="0" y="26742"/>
                  </a:moveTo>
                  <a:lnTo>
                    <a:pt x="0" y="26742"/>
                  </a:lnTo>
                  <a:lnTo>
                    <a:pt x="0" y="13485"/>
                  </a:lnTo>
                  <a:lnTo>
                    <a:pt x="2117" y="10495"/>
                  </a:lnTo>
                  <a:lnTo>
                    <a:pt x="10113" y="4352"/>
                  </a:lnTo>
                  <a:lnTo>
                    <a:pt x="21458" y="0"/>
                  </a:lnTo>
                  <a:lnTo>
                    <a:pt x="31056" y="1804"/>
                  </a:lnTo>
                  <a:lnTo>
                    <a:pt x="36578" y="3767"/>
                  </a:lnTo>
                  <a:lnTo>
                    <a:pt x="40261" y="6134"/>
                  </a:lnTo>
                  <a:lnTo>
                    <a:pt x="44352" y="11585"/>
                  </a:lnTo>
                  <a:lnTo>
                    <a:pt x="46655" y="20606"/>
                  </a:lnTo>
                  <a:lnTo>
                    <a:pt x="42282" y="35036"/>
                  </a:lnTo>
                  <a:lnTo>
                    <a:pt x="31322" y="51272"/>
                  </a:lnTo>
                  <a:lnTo>
                    <a:pt x="15818" y="67903"/>
                  </a:lnTo>
                  <a:lnTo>
                    <a:pt x="14778" y="70057"/>
                  </a:lnTo>
                  <a:lnTo>
                    <a:pt x="15144" y="71494"/>
                  </a:lnTo>
                  <a:lnTo>
                    <a:pt x="16446" y="72451"/>
                  </a:lnTo>
                  <a:lnTo>
                    <a:pt x="23335" y="73799"/>
                  </a:lnTo>
                  <a:lnTo>
                    <a:pt x="32079" y="74199"/>
                  </a:lnTo>
                  <a:lnTo>
                    <a:pt x="38247" y="77115"/>
                  </a:lnTo>
                  <a:lnTo>
                    <a:pt x="55886" y="92665"/>
                  </a:lnTo>
                  <a:lnTo>
                    <a:pt x="61879" y="101197"/>
                  </a:lnTo>
                  <a:lnTo>
                    <a:pt x="63478" y="104954"/>
                  </a:lnTo>
                  <a:lnTo>
                    <a:pt x="62433" y="114772"/>
                  </a:lnTo>
                  <a:lnTo>
                    <a:pt x="57382" y="126191"/>
                  </a:lnTo>
                  <a:lnTo>
                    <a:pt x="48080" y="138322"/>
                  </a:lnTo>
                  <a:lnTo>
                    <a:pt x="36891" y="145124"/>
                  </a:lnTo>
                  <a:lnTo>
                    <a:pt x="30944" y="146939"/>
                  </a:lnTo>
                  <a:lnTo>
                    <a:pt x="25921" y="147090"/>
                  </a:lnTo>
                  <a:lnTo>
                    <a:pt x="17518" y="144436"/>
                  </a:lnTo>
                  <a:lnTo>
                    <a:pt x="0" y="13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91"/>
            <p:cNvSpPr/>
            <p:nvPr>
              <p:custDataLst>
                <p:tags r:id="rId20"/>
              </p:custDataLst>
            </p:nvPr>
          </p:nvSpPr>
          <p:spPr>
            <a:xfrm>
              <a:off x="8829675" y="6240199"/>
              <a:ext cx="133351" cy="198702"/>
            </a:xfrm>
            <a:custGeom>
              <a:avLst/>
              <a:gdLst/>
              <a:ahLst/>
              <a:cxnLst/>
              <a:rect l="0" t="0" r="0" b="0"/>
              <a:pathLst>
                <a:path w="133351" h="198702">
                  <a:moveTo>
                    <a:pt x="133350" y="8201"/>
                  </a:moveTo>
                  <a:lnTo>
                    <a:pt x="133350" y="8201"/>
                  </a:lnTo>
                  <a:lnTo>
                    <a:pt x="133350" y="3145"/>
                  </a:lnTo>
                  <a:lnTo>
                    <a:pt x="132292" y="1656"/>
                  </a:lnTo>
                  <a:lnTo>
                    <a:pt x="130528" y="662"/>
                  </a:lnTo>
                  <a:lnTo>
                    <a:pt x="128293" y="0"/>
                  </a:lnTo>
                  <a:lnTo>
                    <a:pt x="115036" y="4125"/>
                  </a:lnTo>
                  <a:lnTo>
                    <a:pt x="106514" y="12034"/>
                  </a:lnTo>
                  <a:lnTo>
                    <a:pt x="69741" y="53663"/>
                  </a:lnTo>
                  <a:lnTo>
                    <a:pt x="40842" y="99952"/>
                  </a:lnTo>
                  <a:lnTo>
                    <a:pt x="15112" y="144971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92"/>
            <p:cNvSpPr/>
            <p:nvPr>
              <p:custDataLst>
                <p:tags r:id="rId21"/>
              </p:custDataLst>
            </p:nvPr>
          </p:nvSpPr>
          <p:spPr>
            <a:xfrm>
              <a:off x="8839200" y="6229743"/>
              <a:ext cx="104776" cy="190108"/>
            </a:xfrm>
            <a:custGeom>
              <a:avLst/>
              <a:gdLst/>
              <a:ahLst/>
              <a:cxnLst/>
              <a:rect l="0" t="0" r="0" b="0"/>
              <a:pathLst>
                <a:path w="104776" h="19010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058" y="15951"/>
                  </a:lnTo>
                  <a:lnTo>
                    <a:pt x="7605" y="37611"/>
                  </a:lnTo>
                  <a:lnTo>
                    <a:pt x="17304" y="52731"/>
                  </a:lnTo>
                  <a:lnTo>
                    <a:pt x="50146" y="95257"/>
                  </a:lnTo>
                  <a:lnTo>
                    <a:pt x="79235" y="136947"/>
                  </a:lnTo>
                  <a:lnTo>
                    <a:pt x="91773" y="166201"/>
                  </a:lnTo>
                  <a:lnTo>
                    <a:pt x="94763" y="175249"/>
                  </a:lnTo>
                  <a:lnTo>
                    <a:pt x="104775" y="190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93"/>
            <p:cNvSpPr/>
            <p:nvPr>
              <p:custDataLst>
                <p:tags r:id="rId22"/>
              </p:custDataLst>
            </p:nvPr>
          </p:nvSpPr>
          <p:spPr>
            <a:xfrm>
              <a:off x="8698216" y="6183199"/>
              <a:ext cx="74310" cy="236652"/>
            </a:xfrm>
            <a:custGeom>
              <a:avLst/>
              <a:gdLst/>
              <a:ahLst/>
              <a:cxnLst/>
              <a:rect l="0" t="0" r="0" b="0"/>
              <a:pathLst>
                <a:path w="74310" h="236652">
                  <a:moveTo>
                    <a:pt x="74309" y="27101"/>
                  </a:moveTo>
                  <a:lnTo>
                    <a:pt x="74309" y="27101"/>
                  </a:lnTo>
                  <a:lnTo>
                    <a:pt x="74309" y="9768"/>
                  </a:lnTo>
                  <a:lnTo>
                    <a:pt x="69252" y="3504"/>
                  </a:lnTo>
                  <a:lnTo>
                    <a:pt x="63948" y="738"/>
                  </a:lnTo>
                  <a:lnTo>
                    <a:pt x="61052" y="0"/>
                  </a:lnTo>
                  <a:lnTo>
                    <a:pt x="52189" y="7648"/>
                  </a:lnTo>
                  <a:lnTo>
                    <a:pt x="38122" y="29804"/>
                  </a:lnTo>
                  <a:lnTo>
                    <a:pt x="20585" y="69595"/>
                  </a:lnTo>
                  <a:lnTo>
                    <a:pt x="7684" y="114322"/>
                  </a:lnTo>
                  <a:lnTo>
                    <a:pt x="0" y="153808"/>
                  </a:lnTo>
                  <a:lnTo>
                    <a:pt x="6087" y="195083"/>
                  </a:lnTo>
                  <a:lnTo>
                    <a:pt x="15525" y="218808"/>
                  </a:lnTo>
                  <a:lnTo>
                    <a:pt x="25605" y="232600"/>
                  </a:lnTo>
                  <a:lnTo>
                    <a:pt x="32315" y="236068"/>
                  </a:lnTo>
                  <a:lnTo>
                    <a:pt x="64784" y="236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94"/>
            <p:cNvSpPr/>
            <p:nvPr>
              <p:custDataLst>
                <p:tags r:id="rId23"/>
              </p:custDataLst>
            </p:nvPr>
          </p:nvSpPr>
          <p:spPr>
            <a:xfrm>
              <a:off x="8562975" y="63341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9132" y="21459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95"/>
            <p:cNvSpPr/>
            <p:nvPr>
              <p:custDataLst>
                <p:tags r:id="rId24"/>
              </p:custDataLst>
            </p:nvPr>
          </p:nvSpPr>
          <p:spPr>
            <a:xfrm>
              <a:off x="8405165" y="6240708"/>
              <a:ext cx="110186" cy="141043"/>
            </a:xfrm>
            <a:custGeom>
              <a:avLst/>
              <a:gdLst/>
              <a:ahLst/>
              <a:cxnLst/>
              <a:rect l="0" t="0" r="0" b="0"/>
              <a:pathLst>
                <a:path w="110186" h="141043">
                  <a:moveTo>
                    <a:pt x="100660" y="26742"/>
                  </a:moveTo>
                  <a:lnTo>
                    <a:pt x="100660" y="26742"/>
                  </a:lnTo>
                  <a:lnTo>
                    <a:pt x="100660" y="21686"/>
                  </a:lnTo>
                  <a:lnTo>
                    <a:pt x="97838" y="16381"/>
                  </a:lnTo>
                  <a:lnTo>
                    <a:pt x="91998" y="10495"/>
                  </a:lnTo>
                  <a:lnTo>
                    <a:pt x="77867" y="2290"/>
                  </a:lnTo>
                  <a:lnTo>
                    <a:pt x="70069" y="0"/>
                  </a:lnTo>
                  <a:lnTo>
                    <a:pt x="60252" y="1804"/>
                  </a:lnTo>
                  <a:lnTo>
                    <a:pt x="31648" y="16642"/>
                  </a:lnTo>
                  <a:lnTo>
                    <a:pt x="9774" y="38919"/>
                  </a:lnTo>
                  <a:lnTo>
                    <a:pt x="2057" y="53673"/>
                  </a:lnTo>
                  <a:lnTo>
                    <a:pt x="0" y="60571"/>
                  </a:lnTo>
                  <a:lnTo>
                    <a:pt x="536" y="73880"/>
                  </a:lnTo>
                  <a:lnTo>
                    <a:pt x="4302" y="85793"/>
                  </a:lnTo>
                  <a:lnTo>
                    <a:pt x="9504" y="94615"/>
                  </a:lnTo>
                  <a:lnTo>
                    <a:pt x="13431" y="97390"/>
                  </a:lnTo>
                  <a:lnTo>
                    <a:pt x="23439" y="100475"/>
                  </a:lnTo>
                  <a:lnTo>
                    <a:pt x="29071" y="99181"/>
                  </a:lnTo>
                  <a:lnTo>
                    <a:pt x="47111" y="87246"/>
                  </a:lnTo>
                  <a:lnTo>
                    <a:pt x="64802" y="69246"/>
                  </a:lnTo>
                  <a:lnTo>
                    <a:pt x="88072" y="23398"/>
                  </a:lnTo>
                  <a:lnTo>
                    <a:pt x="89093" y="21337"/>
                  </a:lnTo>
                  <a:lnTo>
                    <a:pt x="89773" y="21022"/>
                  </a:lnTo>
                  <a:lnTo>
                    <a:pt x="90227" y="21870"/>
                  </a:lnTo>
                  <a:lnTo>
                    <a:pt x="92158" y="67708"/>
                  </a:lnTo>
                  <a:lnTo>
                    <a:pt x="99331" y="110793"/>
                  </a:lnTo>
                  <a:lnTo>
                    <a:pt x="110185" y="141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96"/>
            <p:cNvSpPr/>
            <p:nvPr>
              <p:custDataLst>
                <p:tags r:id="rId25"/>
              </p:custDataLst>
            </p:nvPr>
          </p:nvSpPr>
          <p:spPr>
            <a:xfrm>
              <a:off x="8191508" y="6276975"/>
              <a:ext cx="9518" cy="152401"/>
            </a:xfrm>
            <a:custGeom>
              <a:avLst/>
              <a:gdLst/>
              <a:ahLst/>
              <a:cxnLst/>
              <a:rect l="0" t="0" r="0" b="0"/>
              <a:pathLst>
                <a:path w="9518" h="152401">
                  <a:moveTo>
                    <a:pt x="9517" y="0"/>
                  </a:moveTo>
                  <a:lnTo>
                    <a:pt x="9517" y="0"/>
                  </a:lnTo>
                  <a:lnTo>
                    <a:pt x="4461" y="5056"/>
                  </a:lnTo>
                  <a:lnTo>
                    <a:pt x="1979" y="13183"/>
                  </a:lnTo>
                  <a:lnTo>
                    <a:pt x="70" y="60467"/>
                  </a:lnTo>
                  <a:lnTo>
                    <a:pt x="0" y="106042"/>
                  </a:lnTo>
                  <a:lnTo>
                    <a:pt x="1052" y="131609"/>
                  </a:lnTo>
                  <a:lnTo>
                    <a:pt x="9517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97"/>
            <p:cNvSpPr/>
            <p:nvPr>
              <p:custDataLst>
                <p:tags r:id="rId26"/>
              </p:custDataLst>
            </p:nvPr>
          </p:nvSpPr>
          <p:spPr>
            <a:xfrm>
              <a:off x="8134350" y="6334125"/>
              <a:ext cx="104776" cy="5489"/>
            </a:xfrm>
            <a:custGeom>
              <a:avLst/>
              <a:gdLst/>
              <a:ahLst/>
              <a:cxnLst/>
              <a:rect l="0" t="0" r="0" b="0"/>
              <a:pathLst>
                <a:path w="104776" h="5489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4151" y="5488"/>
                  </a:lnTo>
                  <a:lnTo>
                    <a:pt x="55900" y="41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98"/>
            <p:cNvSpPr/>
            <p:nvPr>
              <p:custDataLst>
                <p:tags r:id="rId27"/>
              </p:custDataLst>
            </p:nvPr>
          </p:nvSpPr>
          <p:spPr>
            <a:xfrm>
              <a:off x="7908941" y="6372225"/>
              <a:ext cx="66763" cy="88663"/>
            </a:xfrm>
            <a:custGeom>
              <a:avLst/>
              <a:gdLst/>
              <a:ahLst/>
              <a:cxnLst/>
              <a:rect l="0" t="0" r="0" b="0"/>
              <a:pathLst>
                <a:path w="66763" h="88663">
                  <a:moveTo>
                    <a:pt x="44434" y="0"/>
                  </a:moveTo>
                  <a:lnTo>
                    <a:pt x="44434" y="0"/>
                  </a:lnTo>
                  <a:lnTo>
                    <a:pt x="39378" y="0"/>
                  </a:lnTo>
                  <a:lnTo>
                    <a:pt x="34073" y="2822"/>
                  </a:lnTo>
                  <a:lnTo>
                    <a:pt x="22044" y="13257"/>
                  </a:lnTo>
                  <a:lnTo>
                    <a:pt x="3989" y="39660"/>
                  </a:lnTo>
                  <a:lnTo>
                    <a:pt x="0" y="53257"/>
                  </a:lnTo>
                  <a:lnTo>
                    <a:pt x="1050" y="66357"/>
                  </a:lnTo>
                  <a:lnTo>
                    <a:pt x="5044" y="78175"/>
                  </a:lnTo>
                  <a:lnTo>
                    <a:pt x="10347" y="86956"/>
                  </a:lnTo>
                  <a:lnTo>
                    <a:pt x="14301" y="88662"/>
                  </a:lnTo>
                  <a:lnTo>
                    <a:pt x="24338" y="87735"/>
                  </a:lnTo>
                  <a:lnTo>
                    <a:pt x="33034" y="83796"/>
                  </a:lnTo>
                  <a:lnTo>
                    <a:pt x="65225" y="55186"/>
                  </a:lnTo>
                  <a:lnTo>
                    <a:pt x="66762" y="50549"/>
                  </a:lnTo>
                  <a:lnTo>
                    <a:pt x="65646" y="39752"/>
                  </a:lnTo>
                  <a:lnTo>
                    <a:pt x="61623" y="30721"/>
                  </a:lnTo>
                  <a:lnTo>
                    <a:pt x="4443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99"/>
            <p:cNvSpPr/>
            <p:nvPr>
              <p:custDataLst>
                <p:tags r:id="rId28"/>
              </p:custDataLst>
            </p:nvPr>
          </p:nvSpPr>
          <p:spPr>
            <a:xfrm>
              <a:off x="7734505" y="6259689"/>
              <a:ext cx="133146" cy="147830"/>
            </a:xfrm>
            <a:custGeom>
              <a:avLst/>
              <a:gdLst/>
              <a:ahLst/>
              <a:cxnLst/>
              <a:rect l="0" t="0" r="0" b="0"/>
              <a:pathLst>
                <a:path w="133146" h="147830">
                  <a:moveTo>
                    <a:pt x="85520" y="45861"/>
                  </a:moveTo>
                  <a:lnTo>
                    <a:pt x="85520" y="45861"/>
                  </a:lnTo>
                  <a:lnTo>
                    <a:pt x="85520" y="19119"/>
                  </a:lnTo>
                  <a:lnTo>
                    <a:pt x="68187" y="0"/>
                  </a:lnTo>
                  <a:lnTo>
                    <a:pt x="51810" y="8872"/>
                  </a:lnTo>
                  <a:lnTo>
                    <a:pt x="20802" y="43062"/>
                  </a:lnTo>
                  <a:lnTo>
                    <a:pt x="5042" y="73647"/>
                  </a:lnTo>
                  <a:lnTo>
                    <a:pt x="831" y="94898"/>
                  </a:lnTo>
                  <a:lnTo>
                    <a:pt x="0" y="124222"/>
                  </a:lnTo>
                  <a:lnTo>
                    <a:pt x="2048" y="130910"/>
                  </a:lnTo>
                  <a:lnTo>
                    <a:pt x="9968" y="141163"/>
                  </a:lnTo>
                  <a:lnTo>
                    <a:pt x="17722" y="146426"/>
                  </a:lnTo>
                  <a:lnTo>
                    <a:pt x="21271" y="147829"/>
                  </a:lnTo>
                  <a:lnTo>
                    <a:pt x="25753" y="146647"/>
                  </a:lnTo>
                  <a:lnTo>
                    <a:pt x="36380" y="139692"/>
                  </a:lnTo>
                  <a:lnTo>
                    <a:pt x="64765" y="100726"/>
                  </a:lnTo>
                  <a:lnTo>
                    <a:pt x="82055" y="60730"/>
                  </a:lnTo>
                  <a:lnTo>
                    <a:pt x="94593" y="19652"/>
                  </a:lnTo>
                  <a:lnTo>
                    <a:pt x="94743" y="19922"/>
                  </a:lnTo>
                  <a:lnTo>
                    <a:pt x="100090" y="66254"/>
                  </a:lnTo>
                  <a:lnTo>
                    <a:pt x="111519" y="109890"/>
                  </a:lnTo>
                  <a:lnTo>
                    <a:pt x="114008" y="123002"/>
                  </a:lnTo>
                  <a:lnTo>
                    <a:pt x="118643" y="132357"/>
                  </a:lnTo>
                  <a:lnTo>
                    <a:pt x="121360" y="135275"/>
                  </a:lnTo>
                  <a:lnTo>
                    <a:pt x="133145" y="141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775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01"/>
          <p:cNvGrpSpPr/>
          <p:nvPr/>
        </p:nvGrpSpPr>
        <p:grpSpPr>
          <a:xfrm>
            <a:off x="409727" y="595470"/>
            <a:ext cx="999974" cy="401705"/>
            <a:chOff x="409727" y="595470"/>
            <a:chExt cx="999974" cy="401705"/>
          </a:xfrm>
        </p:grpSpPr>
        <p:sp>
          <p:nvSpPr>
            <p:cNvPr id="2" name="SMARTInkShape-600"/>
            <p:cNvSpPr/>
            <p:nvPr>
              <p:custDataLst>
                <p:tags r:id="rId173"/>
              </p:custDataLst>
            </p:nvPr>
          </p:nvSpPr>
          <p:spPr>
            <a:xfrm>
              <a:off x="649024" y="686817"/>
              <a:ext cx="8202" cy="37084"/>
            </a:xfrm>
            <a:custGeom>
              <a:avLst/>
              <a:gdLst/>
              <a:ahLst/>
              <a:cxnLst/>
              <a:rect l="0" t="0" r="0" b="0"/>
              <a:pathLst>
                <a:path w="8202" h="37084">
                  <a:moveTo>
                    <a:pt x="8201" y="37083"/>
                  </a:moveTo>
                  <a:lnTo>
                    <a:pt x="8201" y="37083"/>
                  </a:lnTo>
                  <a:lnTo>
                    <a:pt x="8201" y="10568"/>
                  </a:lnTo>
                  <a:lnTo>
                    <a:pt x="7143" y="6706"/>
                  </a:lnTo>
                  <a:lnTo>
                    <a:pt x="5379" y="4132"/>
                  </a:lnTo>
                  <a:lnTo>
                    <a:pt x="0" y="0"/>
                  </a:lnTo>
                  <a:lnTo>
                    <a:pt x="8201" y="18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01"/>
            <p:cNvSpPr/>
            <p:nvPr>
              <p:custDataLst>
                <p:tags r:id="rId174"/>
              </p:custDataLst>
            </p:nvPr>
          </p:nvSpPr>
          <p:spPr>
            <a:xfrm>
              <a:off x="657225" y="809625"/>
              <a:ext cx="8206" cy="152401"/>
            </a:xfrm>
            <a:custGeom>
              <a:avLst/>
              <a:gdLst/>
              <a:ahLst/>
              <a:cxnLst/>
              <a:rect l="0" t="0" r="0" b="0"/>
              <a:pathLst>
                <a:path w="8206" h="1524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8205" y="55907"/>
                  </a:lnTo>
                  <a:lnTo>
                    <a:pt x="1290" y="9449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02"/>
            <p:cNvSpPr/>
            <p:nvPr>
              <p:custDataLst>
                <p:tags r:id="rId175"/>
              </p:custDataLst>
            </p:nvPr>
          </p:nvSpPr>
          <p:spPr>
            <a:xfrm>
              <a:off x="409727" y="595470"/>
              <a:ext cx="152249" cy="401705"/>
            </a:xfrm>
            <a:custGeom>
              <a:avLst/>
              <a:gdLst/>
              <a:ahLst/>
              <a:cxnLst/>
              <a:rect l="0" t="0" r="0" b="0"/>
              <a:pathLst>
                <a:path w="152249" h="401705">
                  <a:moveTo>
                    <a:pt x="18898" y="14130"/>
                  </a:moveTo>
                  <a:lnTo>
                    <a:pt x="18898" y="14130"/>
                  </a:lnTo>
                  <a:lnTo>
                    <a:pt x="18898" y="0"/>
                  </a:lnTo>
                  <a:lnTo>
                    <a:pt x="18898" y="1853"/>
                  </a:lnTo>
                  <a:lnTo>
                    <a:pt x="27099" y="49192"/>
                  </a:lnTo>
                  <a:lnTo>
                    <a:pt x="28031" y="90018"/>
                  </a:lnTo>
                  <a:lnTo>
                    <a:pt x="27287" y="137070"/>
                  </a:lnTo>
                  <a:lnTo>
                    <a:pt x="20869" y="183210"/>
                  </a:lnTo>
                  <a:lnTo>
                    <a:pt x="19482" y="224742"/>
                  </a:lnTo>
                  <a:lnTo>
                    <a:pt x="16249" y="269856"/>
                  </a:lnTo>
                  <a:lnTo>
                    <a:pt x="8588" y="305095"/>
                  </a:lnTo>
                  <a:lnTo>
                    <a:pt x="1574" y="349241"/>
                  </a:lnTo>
                  <a:lnTo>
                    <a:pt x="0" y="394694"/>
                  </a:lnTo>
                  <a:lnTo>
                    <a:pt x="1007" y="398015"/>
                  </a:lnTo>
                  <a:lnTo>
                    <a:pt x="2738" y="400228"/>
                  </a:lnTo>
                  <a:lnTo>
                    <a:pt x="4949" y="401704"/>
                  </a:lnTo>
                  <a:lnTo>
                    <a:pt x="45519" y="393905"/>
                  </a:lnTo>
                  <a:lnTo>
                    <a:pt x="90019" y="385640"/>
                  </a:lnTo>
                  <a:lnTo>
                    <a:pt x="128727" y="372492"/>
                  </a:lnTo>
                  <a:lnTo>
                    <a:pt x="152248" y="357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03"/>
            <p:cNvSpPr/>
            <p:nvPr>
              <p:custDataLst>
                <p:tags r:id="rId176"/>
              </p:custDataLst>
            </p:nvPr>
          </p:nvSpPr>
          <p:spPr>
            <a:xfrm>
              <a:off x="753915" y="770336"/>
              <a:ext cx="122386" cy="182165"/>
            </a:xfrm>
            <a:custGeom>
              <a:avLst/>
              <a:gdLst/>
              <a:ahLst/>
              <a:cxnLst/>
              <a:rect l="0" t="0" r="0" b="0"/>
              <a:pathLst>
                <a:path w="122386" h="182165">
                  <a:moveTo>
                    <a:pt x="8085" y="10714"/>
                  </a:moveTo>
                  <a:lnTo>
                    <a:pt x="8085" y="10714"/>
                  </a:lnTo>
                  <a:lnTo>
                    <a:pt x="17218" y="10714"/>
                  </a:lnTo>
                  <a:lnTo>
                    <a:pt x="17587" y="51870"/>
                  </a:lnTo>
                  <a:lnTo>
                    <a:pt x="17607" y="94790"/>
                  </a:lnTo>
                  <a:lnTo>
                    <a:pt x="14787" y="135576"/>
                  </a:lnTo>
                  <a:lnTo>
                    <a:pt x="7909" y="172580"/>
                  </a:lnTo>
                  <a:lnTo>
                    <a:pt x="5851" y="175774"/>
                  </a:lnTo>
                  <a:lnTo>
                    <a:pt x="3421" y="177904"/>
                  </a:lnTo>
                  <a:lnTo>
                    <a:pt x="1801" y="175091"/>
                  </a:lnTo>
                  <a:lnTo>
                    <a:pt x="0" y="160676"/>
                  </a:lnTo>
                  <a:lnTo>
                    <a:pt x="6289" y="117990"/>
                  </a:lnTo>
                  <a:lnTo>
                    <a:pt x="12787" y="80470"/>
                  </a:lnTo>
                  <a:lnTo>
                    <a:pt x="24262" y="35468"/>
                  </a:lnTo>
                  <a:lnTo>
                    <a:pt x="39875" y="4070"/>
                  </a:lnTo>
                  <a:lnTo>
                    <a:pt x="44095" y="993"/>
                  </a:lnTo>
                  <a:lnTo>
                    <a:pt x="49025" y="0"/>
                  </a:lnTo>
                  <a:lnTo>
                    <a:pt x="60147" y="1719"/>
                  </a:lnTo>
                  <a:lnTo>
                    <a:pt x="72146" y="6011"/>
                  </a:lnTo>
                  <a:lnTo>
                    <a:pt x="81712" y="17090"/>
                  </a:lnTo>
                  <a:lnTo>
                    <a:pt x="88433" y="31540"/>
                  </a:lnTo>
                  <a:lnTo>
                    <a:pt x="98158" y="69561"/>
                  </a:lnTo>
                  <a:lnTo>
                    <a:pt x="108858" y="111787"/>
                  </a:lnTo>
                  <a:lnTo>
                    <a:pt x="122385" y="182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04"/>
            <p:cNvSpPr/>
            <p:nvPr>
              <p:custDataLst>
                <p:tags r:id="rId177"/>
              </p:custDataLst>
            </p:nvPr>
          </p:nvSpPr>
          <p:spPr>
            <a:xfrm>
              <a:off x="935011" y="764144"/>
              <a:ext cx="284190" cy="195513"/>
            </a:xfrm>
            <a:custGeom>
              <a:avLst/>
              <a:gdLst/>
              <a:ahLst/>
              <a:cxnLst/>
              <a:rect l="0" t="0" r="0" b="0"/>
              <a:pathLst>
                <a:path w="284190" h="195513">
                  <a:moveTo>
                    <a:pt x="17489" y="45481"/>
                  </a:moveTo>
                  <a:lnTo>
                    <a:pt x="17489" y="45481"/>
                  </a:lnTo>
                  <a:lnTo>
                    <a:pt x="17489" y="58738"/>
                  </a:lnTo>
                  <a:lnTo>
                    <a:pt x="20311" y="64779"/>
                  </a:lnTo>
                  <a:lnTo>
                    <a:pt x="25690" y="72223"/>
                  </a:lnTo>
                  <a:lnTo>
                    <a:pt x="36735" y="73513"/>
                  </a:lnTo>
                  <a:lnTo>
                    <a:pt x="53413" y="68839"/>
                  </a:lnTo>
                  <a:lnTo>
                    <a:pt x="71760" y="55694"/>
                  </a:lnTo>
                  <a:lnTo>
                    <a:pt x="85545" y="33338"/>
                  </a:lnTo>
                  <a:lnTo>
                    <a:pt x="91276" y="16718"/>
                  </a:lnTo>
                  <a:lnTo>
                    <a:pt x="89964" y="12547"/>
                  </a:lnTo>
                  <a:lnTo>
                    <a:pt x="82861" y="5091"/>
                  </a:lnTo>
                  <a:lnTo>
                    <a:pt x="72649" y="1072"/>
                  </a:lnTo>
                  <a:lnTo>
                    <a:pt x="66962" y="0"/>
                  </a:lnTo>
                  <a:lnTo>
                    <a:pt x="52177" y="4453"/>
                  </a:lnTo>
                  <a:lnTo>
                    <a:pt x="43789" y="8604"/>
                  </a:lnTo>
                  <a:lnTo>
                    <a:pt x="28825" y="24505"/>
                  </a:lnTo>
                  <a:lnTo>
                    <a:pt x="7028" y="64151"/>
                  </a:lnTo>
                  <a:lnTo>
                    <a:pt x="136" y="96010"/>
                  </a:lnTo>
                  <a:lnTo>
                    <a:pt x="0" y="122541"/>
                  </a:lnTo>
                  <a:lnTo>
                    <a:pt x="6192" y="148394"/>
                  </a:lnTo>
                  <a:lnTo>
                    <a:pt x="15788" y="164756"/>
                  </a:lnTo>
                  <a:lnTo>
                    <a:pt x="25905" y="176456"/>
                  </a:lnTo>
                  <a:lnTo>
                    <a:pt x="48558" y="189887"/>
                  </a:lnTo>
                  <a:lnTo>
                    <a:pt x="65265" y="195512"/>
                  </a:lnTo>
                  <a:lnTo>
                    <a:pt x="109205" y="190030"/>
                  </a:lnTo>
                  <a:lnTo>
                    <a:pt x="142497" y="183630"/>
                  </a:lnTo>
                  <a:lnTo>
                    <a:pt x="181556" y="166280"/>
                  </a:lnTo>
                  <a:lnTo>
                    <a:pt x="226263" y="137157"/>
                  </a:lnTo>
                  <a:lnTo>
                    <a:pt x="254834" y="109255"/>
                  </a:lnTo>
                  <a:lnTo>
                    <a:pt x="265850" y="91817"/>
                  </a:lnTo>
                  <a:lnTo>
                    <a:pt x="270747" y="73483"/>
                  </a:lnTo>
                  <a:lnTo>
                    <a:pt x="270101" y="60396"/>
                  </a:lnTo>
                  <a:lnTo>
                    <a:pt x="268447" y="55424"/>
                  </a:lnTo>
                  <a:lnTo>
                    <a:pt x="260965" y="47078"/>
                  </a:lnTo>
                  <a:lnTo>
                    <a:pt x="256006" y="43371"/>
                  </a:lnTo>
                  <a:lnTo>
                    <a:pt x="239208" y="42074"/>
                  </a:lnTo>
                  <a:lnTo>
                    <a:pt x="204043" y="49864"/>
                  </a:lnTo>
                  <a:lnTo>
                    <a:pt x="178245" y="68652"/>
                  </a:lnTo>
                  <a:lnTo>
                    <a:pt x="168311" y="82590"/>
                  </a:lnTo>
                  <a:lnTo>
                    <a:pt x="156877" y="108785"/>
                  </a:lnTo>
                  <a:lnTo>
                    <a:pt x="156345" y="124416"/>
                  </a:lnTo>
                  <a:lnTo>
                    <a:pt x="162833" y="161171"/>
                  </a:lnTo>
                  <a:lnTo>
                    <a:pt x="165185" y="167058"/>
                  </a:lnTo>
                  <a:lnTo>
                    <a:pt x="168870" y="170982"/>
                  </a:lnTo>
                  <a:lnTo>
                    <a:pt x="178608" y="175343"/>
                  </a:lnTo>
                  <a:lnTo>
                    <a:pt x="184168" y="174389"/>
                  </a:lnTo>
                  <a:lnTo>
                    <a:pt x="195991" y="167684"/>
                  </a:lnTo>
                  <a:lnTo>
                    <a:pt x="205479" y="154827"/>
                  </a:lnTo>
                  <a:lnTo>
                    <a:pt x="226923" y="109218"/>
                  </a:lnTo>
                  <a:lnTo>
                    <a:pt x="243918" y="78119"/>
                  </a:lnTo>
                  <a:lnTo>
                    <a:pt x="244642" y="78881"/>
                  </a:lnTo>
                  <a:lnTo>
                    <a:pt x="250955" y="105984"/>
                  </a:lnTo>
                  <a:lnTo>
                    <a:pt x="284189" y="159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05"/>
            <p:cNvSpPr/>
            <p:nvPr>
              <p:custDataLst>
                <p:tags r:id="rId178"/>
              </p:custDataLst>
            </p:nvPr>
          </p:nvSpPr>
          <p:spPr>
            <a:xfrm>
              <a:off x="1242718" y="752475"/>
              <a:ext cx="166983" cy="205869"/>
            </a:xfrm>
            <a:custGeom>
              <a:avLst/>
              <a:gdLst/>
              <a:ahLst/>
              <a:cxnLst/>
              <a:rect l="0" t="0" r="0" b="0"/>
              <a:pathLst>
                <a:path w="166983" h="205869">
                  <a:moveTo>
                    <a:pt x="5057" y="28575"/>
                  </a:moveTo>
                  <a:lnTo>
                    <a:pt x="5057" y="28575"/>
                  </a:lnTo>
                  <a:lnTo>
                    <a:pt x="5057" y="18462"/>
                  </a:lnTo>
                  <a:lnTo>
                    <a:pt x="3999" y="15483"/>
                  </a:lnTo>
                  <a:lnTo>
                    <a:pt x="2235" y="13497"/>
                  </a:lnTo>
                  <a:lnTo>
                    <a:pt x="0" y="12173"/>
                  </a:lnTo>
                  <a:lnTo>
                    <a:pt x="6969" y="15366"/>
                  </a:lnTo>
                  <a:lnTo>
                    <a:pt x="40428" y="45241"/>
                  </a:lnTo>
                  <a:lnTo>
                    <a:pt x="69920" y="87676"/>
                  </a:lnTo>
                  <a:lnTo>
                    <a:pt x="82954" y="119935"/>
                  </a:lnTo>
                  <a:lnTo>
                    <a:pt x="89236" y="165586"/>
                  </a:lnTo>
                  <a:lnTo>
                    <a:pt x="90095" y="178722"/>
                  </a:lnTo>
                  <a:lnTo>
                    <a:pt x="84832" y="190910"/>
                  </a:lnTo>
                  <a:lnTo>
                    <a:pt x="76496" y="201265"/>
                  </a:lnTo>
                  <a:lnTo>
                    <a:pt x="69263" y="205868"/>
                  </a:lnTo>
                  <a:lnTo>
                    <a:pt x="65853" y="203920"/>
                  </a:lnTo>
                  <a:lnTo>
                    <a:pt x="59241" y="193289"/>
                  </a:lnTo>
                  <a:lnTo>
                    <a:pt x="58419" y="175159"/>
                  </a:lnTo>
                  <a:lnTo>
                    <a:pt x="66729" y="138330"/>
                  </a:lnTo>
                  <a:lnTo>
                    <a:pt x="83444" y="93647"/>
                  </a:lnTo>
                  <a:lnTo>
                    <a:pt x="112146" y="51346"/>
                  </a:lnTo>
                  <a:lnTo>
                    <a:pt x="166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02"/>
          <p:cNvGrpSpPr/>
          <p:nvPr/>
        </p:nvGrpSpPr>
        <p:grpSpPr>
          <a:xfrm>
            <a:off x="222781" y="608240"/>
            <a:ext cx="2844270" cy="610950"/>
            <a:chOff x="222781" y="608240"/>
            <a:chExt cx="2844270" cy="610950"/>
          </a:xfrm>
        </p:grpSpPr>
        <p:sp>
          <p:nvSpPr>
            <p:cNvPr id="9" name="SMARTInkShape-606"/>
            <p:cNvSpPr/>
            <p:nvPr>
              <p:custDataLst>
                <p:tags r:id="rId164"/>
              </p:custDataLst>
            </p:nvPr>
          </p:nvSpPr>
          <p:spPr>
            <a:xfrm>
              <a:off x="1772088" y="608240"/>
              <a:ext cx="150968" cy="374404"/>
            </a:xfrm>
            <a:custGeom>
              <a:avLst/>
              <a:gdLst/>
              <a:ahLst/>
              <a:cxnLst/>
              <a:rect l="0" t="0" r="0" b="0"/>
              <a:pathLst>
                <a:path w="150968" h="374404">
                  <a:moveTo>
                    <a:pt x="37662" y="106135"/>
                  </a:moveTo>
                  <a:lnTo>
                    <a:pt x="37662" y="106135"/>
                  </a:lnTo>
                  <a:lnTo>
                    <a:pt x="37662" y="101079"/>
                  </a:lnTo>
                  <a:lnTo>
                    <a:pt x="37662" y="139086"/>
                  </a:lnTo>
                  <a:lnTo>
                    <a:pt x="37662" y="185512"/>
                  </a:lnTo>
                  <a:lnTo>
                    <a:pt x="32606" y="231176"/>
                  </a:lnTo>
                  <a:lnTo>
                    <a:pt x="29461" y="275711"/>
                  </a:lnTo>
                  <a:lnTo>
                    <a:pt x="20794" y="316412"/>
                  </a:lnTo>
                  <a:lnTo>
                    <a:pt x="10838" y="358349"/>
                  </a:lnTo>
                  <a:lnTo>
                    <a:pt x="7043" y="369219"/>
                  </a:lnTo>
                  <a:lnTo>
                    <a:pt x="4549" y="373599"/>
                  </a:lnTo>
                  <a:lnTo>
                    <a:pt x="2887" y="374403"/>
                  </a:lnTo>
                  <a:lnTo>
                    <a:pt x="1779" y="372822"/>
                  </a:lnTo>
                  <a:lnTo>
                    <a:pt x="0" y="344963"/>
                  </a:lnTo>
                  <a:lnTo>
                    <a:pt x="4748" y="305780"/>
                  </a:lnTo>
                  <a:lnTo>
                    <a:pt x="7801" y="265713"/>
                  </a:lnTo>
                  <a:lnTo>
                    <a:pt x="16437" y="220795"/>
                  </a:lnTo>
                  <a:lnTo>
                    <a:pt x="25258" y="184676"/>
                  </a:lnTo>
                  <a:lnTo>
                    <a:pt x="37721" y="137367"/>
                  </a:lnTo>
                  <a:lnTo>
                    <a:pt x="55430" y="97135"/>
                  </a:lnTo>
                  <a:lnTo>
                    <a:pt x="78546" y="49619"/>
                  </a:lnTo>
                  <a:lnTo>
                    <a:pt x="120797" y="4083"/>
                  </a:lnTo>
                  <a:lnTo>
                    <a:pt x="124836" y="0"/>
                  </a:lnTo>
                  <a:lnTo>
                    <a:pt x="129644" y="454"/>
                  </a:lnTo>
                  <a:lnTo>
                    <a:pt x="140632" y="9424"/>
                  </a:lnTo>
                  <a:lnTo>
                    <a:pt x="146926" y="23994"/>
                  </a:lnTo>
                  <a:lnTo>
                    <a:pt x="150967" y="69331"/>
                  </a:lnTo>
                  <a:lnTo>
                    <a:pt x="146611" y="98640"/>
                  </a:lnTo>
                  <a:lnTo>
                    <a:pt x="128053" y="140599"/>
                  </a:lnTo>
                  <a:lnTo>
                    <a:pt x="97765" y="178263"/>
                  </a:lnTo>
                  <a:lnTo>
                    <a:pt x="78871" y="192888"/>
                  </a:lnTo>
                  <a:lnTo>
                    <a:pt x="54811" y="203924"/>
                  </a:lnTo>
                  <a:lnTo>
                    <a:pt x="42462" y="204983"/>
                  </a:lnTo>
                  <a:lnTo>
                    <a:pt x="25910" y="202096"/>
                  </a:lnTo>
                  <a:lnTo>
                    <a:pt x="24536" y="202917"/>
                  </a:lnTo>
                  <a:lnTo>
                    <a:pt x="24678" y="204523"/>
                  </a:lnTo>
                  <a:lnTo>
                    <a:pt x="37403" y="231824"/>
                  </a:lnTo>
                  <a:lnTo>
                    <a:pt x="71950" y="272178"/>
                  </a:lnTo>
                  <a:lnTo>
                    <a:pt x="106676" y="316909"/>
                  </a:lnTo>
                  <a:lnTo>
                    <a:pt x="132912" y="353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07"/>
            <p:cNvSpPr/>
            <p:nvPr>
              <p:custDataLst>
                <p:tags r:id="rId165"/>
              </p:custDataLst>
            </p:nvPr>
          </p:nvSpPr>
          <p:spPr>
            <a:xfrm>
              <a:off x="1952625" y="821882"/>
              <a:ext cx="203517" cy="380312"/>
            </a:xfrm>
            <a:custGeom>
              <a:avLst/>
              <a:gdLst/>
              <a:ahLst/>
              <a:cxnLst/>
              <a:rect l="0" t="0" r="0" b="0"/>
              <a:pathLst>
                <a:path w="203517" h="380312">
                  <a:moveTo>
                    <a:pt x="0" y="44893"/>
                  </a:moveTo>
                  <a:lnTo>
                    <a:pt x="0" y="44893"/>
                  </a:lnTo>
                  <a:lnTo>
                    <a:pt x="5056" y="49950"/>
                  </a:lnTo>
                  <a:lnTo>
                    <a:pt x="13183" y="52432"/>
                  </a:lnTo>
                  <a:lnTo>
                    <a:pt x="49133" y="54302"/>
                  </a:lnTo>
                  <a:lnTo>
                    <a:pt x="59231" y="48722"/>
                  </a:lnTo>
                  <a:lnTo>
                    <a:pt x="64887" y="44270"/>
                  </a:lnTo>
                  <a:lnTo>
                    <a:pt x="77905" y="22836"/>
                  </a:lnTo>
                  <a:lnTo>
                    <a:pt x="83408" y="6490"/>
                  </a:lnTo>
                  <a:lnTo>
                    <a:pt x="82064" y="3416"/>
                  </a:lnTo>
                  <a:lnTo>
                    <a:pt x="79051" y="1367"/>
                  </a:lnTo>
                  <a:lnTo>
                    <a:pt x="74925" y="0"/>
                  </a:lnTo>
                  <a:lnTo>
                    <a:pt x="71117" y="148"/>
                  </a:lnTo>
                  <a:lnTo>
                    <a:pt x="64063" y="3134"/>
                  </a:lnTo>
                  <a:lnTo>
                    <a:pt x="36299" y="27930"/>
                  </a:lnTo>
                  <a:lnTo>
                    <a:pt x="25807" y="48334"/>
                  </a:lnTo>
                  <a:lnTo>
                    <a:pt x="20385" y="76068"/>
                  </a:lnTo>
                  <a:lnTo>
                    <a:pt x="20504" y="97639"/>
                  </a:lnTo>
                  <a:lnTo>
                    <a:pt x="24282" y="118430"/>
                  </a:lnTo>
                  <a:lnTo>
                    <a:pt x="32312" y="133315"/>
                  </a:lnTo>
                  <a:lnTo>
                    <a:pt x="37416" y="138766"/>
                  </a:lnTo>
                  <a:lnTo>
                    <a:pt x="51554" y="144823"/>
                  </a:lnTo>
                  <a:lnTo>
                    <a:pt x="68421" y="146456"/>
                  </a:lnTo>
                  <a:lnTo>
                    <a:pt x="114530" y="141183"/>
                  </a:lnTo>
                  <a:lnTo>
                    <a:pt x="142943" y="130338"/>
                  </a:lnTo>
                  <a:lnTo>
                    <a:pt x="189918" y="100446"/>
                  </a:lnTo>
                  <a:lnTo>
                    <a:pt x="202087" y="79698"/>
                  </a:lnTo>
                  <a:lnTo>
                    <a:pt x="203516" y="73388"/>
                  </a:lnTo>
                  <a:lnTo>
                    <a:pt x="202282" y="63555"/>
                  </a:lnTo>
                  <a:lnTo>
                    <a:pt x="199413" y="60509"/>
                  </a:lnTo>
                  <a:lnTo>
                    <a:pt x="190581" y="57125"/>
                  </a:lnTo>
                  <a:lnTo>
                    <a:pt x="179600" y="58443"/>
                  </a:lnTo>
                  <a:lnTo>
                    <a:pt x="167664" y="63616"/>
                  </a:lnTo>
                  <a:lnTo>
                    <a:pt x="141501" y="85080"/>
                  </a:lnTo>
                  <a:lnTo>
                    <a:pt x="139842" y="88618"/>
                  </a:lnTo>
                  <a:lnTo>
                    <a:pt x="139795" y="92034"/>
                  </a:lnTo>
                  <a:lnTo>
                    <a:pt x="140822" y="95371"/>
                  </a:lnTo>
                  <a:lnTo>
                    <a:pt x="142565" y="97595"/>
                  </a:lnTo>
                  <a:lnTo>
                    <a:pt x="147323" y="100066"/>
                  </a:lnTo>
                  <a:lnTo>
                    <a:pt x="166065" y="96401"/>
                  </a:lnTo>
                  <a:lnTo>
                    <a:pt x="192152" y="83733"/>
                  </a:lnTo>
                  <a:lnTo>
                    <a:pt x="194776" y="83486"/>
                  </a:lnTo>
                  <a:lnTo>
                    <a:pt x="195468" y="85438"/>
                  </a:lnTo>
                  <a:lnTo>
                    <a:pt x="191076" y="125236"/>
                  </a:lnTo>
                  <a:lnTo>
                    <a:pt x="190671" y="165477"/>
                  </a:lnTo>
                  <a:lnTo>
                    <a:pt x="190551" y="207739"/>
                  </a:lnTo>
                  <a:lnTo>
                    <a:pt x="190510" y="248236"/>
                  </a:lnTo>
                  <a:lnTo>
                    <a:pt x="187681" y="284001"/>
                  </a:lnTo>
                  <a:lnTo>
                    <a:pt x="177243" y="328956"/>
                  </a:lnTo>
                  <a:lnTo>
                    <a:pt x="158701" y="366186"/>
                  </a:lnTo>
                  <a:lnTo>
                    <a:pt x="149556" y="375721"/>
                  </a:lnTo>
                  <a:lnTo>
                    <a:pt x="144154" y="379745"/>
                  </a:lnTo>
                  <a:lnTo>
                    <a:pt x="138436" y="380311"/>
                  </a:lnTo>
                  <a:lnTo>
                    <a:pt x="126438" y="375295"/>
                  </a:lnTo>
                  <a:lnTo>
                    <a:pt x="116873" y="360366"/>
                  </a:lnTo>
                  <a:lnTo>
                    <a:pt x="112840" y="350458"/>
                  </a:lnTo>
                  <a:lnTo>
                    <a:pt x="114004" y="325339"/>
                  </a:lnTo>
                  <a:lnTo>
                    <a:pt x="123825" y="283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08"/>
            <p:cNvSpPr/>
            <p:nvPr>
              <p:custDataLst>
                <p:tags r:id="rId166"/>
              </p:custDataLst>
            </p:nvPr>
          </p:nvSpPr>
          <p:spPr>
            <a:xfrm>
              <a:off x="2209800" y="847725"/>
              <a:ext cx="76201" cy="131924"/>
            </a:xfrm>
            <a:custGeom>
              <a:avLst/>
              <a:gdLst/>
              <a:ahLst/>
              <a:cxnLst/>
              <a:rect l="0" t="0" r="0" b="0"/>
              <a:pathLst>
                <a:path w="76201" h="131924">
                  <a:moveTo>
                    <a:pt x="0" y="38100"/>
                  </a:moveTo>
                  <a:lnTo>
                    <a:pt x="0" y="38100"/>
                  </a:lnTo>
                  <a:lnTo>
                    <a:pt x="9701" y="19757"/>
                  </a:lnTo>
                  <a:lnTo>
                    <a:pt x="14189" y="14778"/>
                  </a:lnTo>
                  <a:lnTo>
                    <a:pt x="15809" y="14085"/>
                  </a:lnTo>
                  <a:lnTo>
                    <a:pt x="16890" y="14682"/>
                  </a:lnTo>
                  <a:lnTo>
                    <a:pt x="35213" y="61074"/>
                  </a:lnTo>
                  <a:lnTo>
                    <a:pt x="45782" y="95179"/>
                  </a:lnTo>
                  <a:lnTo>
                    <a:pt x="39262" y="128536"/>
                  </a:lnTo>
                  <a:lnTo>
                    <a:pt x="37816" y="130140"/>
                  </a:lnTo>
                  <a:lnTo>
                    <a:pt x="33388" y="131923"/>
                  </a:lnTo>
                  <a:lnTo>
                    <a:pt x="31784" y="130282"/>
                  </a:lnTo>
                  <a:lnTo>
                    <a:pt x="30001" y="122814"/>
                  </a:lnTo>
                  <a:lnTo>
                    <a:pt x="29915" y="85564"/>
                  </a:lnTo>
                  <a:lnTo>
                    <a:pt x="38992" y="43086"/>
                  </a:lnTo>
                  <a:lnTo>
                    <a:pt x="45905" y="27616"/>
                  </a:lnTo>
                  <a:lnTo>
                    <a:pt x="60638" y="912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09"/>
            <p:cNvSpPr/>
            <p:nvPr>
              <p:custDataLst>
                <p:tags r:id="rId167"/>
              </p:custDataLst>
            </p:nvPr>
          </p:nvSpPr>
          <p:spPr>
            <a:xfrm>
              <a:off x="2301234" y="802514"/>
              <a:ext cx="259053" cy="169995"/>
            </a:xfrm>
            <a:custGeom>
              <a:avLst/>
              <a:gdLst/>
              <a:ahLst/>
              <a:cxnLst/>
              <a:rect l="0" t="0" r="0" b="0"/>
              <a:pathLst>
                <a:path w="259053" h="169995">
                  <a:moveTo>
                    <a:pt x="13341" y="83311"/>
                  </a:moveTo>
                  <a:lnTo>
                    <a:pt x="13341" y="83311"/>
                  </a:lnTo>
                  <a:lnTo>
                    <a:pt x="5140" y="91512"/>
                  </a:lnTo>
                  <a:lnTo>
                    <a:pt x="5757" y="91953"/>
                  </a:lnTo>
                  <a:lnTo>
                    <a:pt x="22246" y="92720"/>
                  </a:lnTo>
                  <a:lnTo>
                    <a:pt x="33527" y="87140"/>
                  </a:lnTo>
                  <a:lnTo>
                    <a:pt x="52959" y="71367"/>
                  </a:lnTo>
                  <a:lnTo>
                    <a:pt x="63650" y="56253"/>
                  </a:lnTo>
                  <a:lnTo>
                    <a:pt x="68464" y="43426"/>
                  </a:lnTo>
                  <a:lnTo>
                    <a:pt x="68081" y="40846"/>
                  </a:lnTo>
                  <a:lnTo>
                    <a:pt x="66768" y="39126"/>
                  </a:lnTo>
                  <a:lnTo>
                    <a:pt x="64834" y="37979"/>
                  </a:lnTo>
                  <a:lnTo>
                    <a:pt x="57041" y="39528"/>
                  </a:lnTo>
                  <a:lnTo>
                    <a:pt x="46521" y="44802"/>
                  </a:lnTo>
                  <a:lnTo>
                    <a:pt x="29758" y="59671"/>
                  </a:lnTo>
                  <a:lnTo>
                    <a:pt x="21343" y="71393"/>
                  </a:lnTo>
                  <a:lnTo>
                    <a:pt x="4033" y="117542"/>
                  </a:lnTo>
                  <a:lnTo>
                    <a:pt x="786" y="125182"/>
                  </a:lnTo>
                  <a:lnTo>
                    <a:pt x="0" y="139315"/>
                  </a:lnTo>
                  <a:lnTo>
                    <a:pt x="1272" y="146047"/>
                  </a:lnTo>
                  <a:lnTo>
                    <a:pt x="13175" y="165635"/>
                  </a:lnTo>
                  <a:lnTo>
                    <a:pt x="17463" y="168885"/>
                  </a:lnTo>
                  <a:lnTo>
                    <a:pt x="21381" y="169994"/>
                  </a:lnTo>
                  <a:lnTo>
                    <a:pt x="55499" y="164169"/>
                  </a:lnTo>
                  <a:lnTo>
                    <a:pt x="95869" y="146281"/>
                  </a:lnTo>
                  <a:lnTo>
                    <a:pt x="138644" y="110138"/>
                  </a:lnTo>
                  <a:lnTo>
                    <a:pt x="158193" y="83201"/>
                  </a:lnTo>
                  <a:lnTo>
                    <a:pt x="169804" y="61908"/>
                  </a:lnTo>
                  <a:lnTo>
                    <a:pt x="170566" y="58459"/>
                  </a:lnTo>
                  <a:lnTo>
                    <a:pt x="170016" y="55101"/>
                  </a:lnTo>
                  <a:lnTo>
                    <a:pt x="168591" y="51804"/>
                  </a:lnTo>
                  <a:lnTo>
                    <a:pt x="166583" y="49607"/>
                  </a:lnTo>
                  <a:lnTo>
                    <a:pt x="161529" y="47165"/>
                  </a:lnTo>
                  <a:lnTo>
                    <a:pt x="158700" y="47572"/>
                  </a:lnTo>
                  <a:lnTo>
                    <a:pt x="152733" y="50846"/>
                  </a:lnTo>
                  <a:lnTo>
                    <a:pt x="150719" y="54260"/>
                  </a:lnTo>
                  <a:lnTo>
                    <a:pt x="147885" y="70235"/>
                  </a:lnTo>
                  <a:lnTo>
                    <a:pt x="148103" y="92489"/>
                  </a:lnTo>
                  <a:lnTo>
                    <a:pt x="163187" y="138919"/>
                  </a:lnTo>
                  <a:lnTo>
                    <a:pt x="163548" y="151417"/>
                  </a:lnTo>
                  <a:lnTo>
                    <a:pt x="160180" y="160500"/>
                  </a:lnTo>
                  <a:lnTo>
                    <a:pt x="157800" y="163345"/>
                  </a:lnTo>
                  <a:lnTo>
                    <a:pt x="148363" y="168287"/>
                  </a:lnTo>
                  <a:lnTo>
                    <a:pt x="144612" y="165881"/>
                  </a:lnTo>
                  <a:lnTo>
                    <a:pt x="142130" y="163757"/>
                  </a:lnTo>
                  <a:lnTo>
                    <a:pt x="141534" y="161284"/>
                  </a:lnTo>
                  <a:lnTo>
                    <a:pt x="142194" y="158576"/>
                  </a:lnTo>
                  <a:lnTo>
                    <a:pt x="146809" y="151687"/>
                  </a:lnTo>
                  <a:lnTo>
                    <a:pt x="159191" y="136967"/>
                  </a:lnTo>
                  <a:lnTo>
                    <a:pt x="170092" y="119153"/>
                  </a:lnTo>
                  <a:lnTo>
                    <a:pt x="211762" y="80291"/>
                  </a:lnTo>
                  <a:lnTo>
                    <a:pt x="244465" y="37918"/>
                  </a:lnTo>
                  <a:lnTo>
                    <a:pt x="258083" y="9809"/>
                  </a:lnTo>
                  <a:lnTo>
                    <a:pt x="259052" y="5735"/>
                  </a:lnTo>
                  <a:lnTo>
                    <a:pt x="258640" y="3018"/>
                  </a:lnTo>
                  <a:lnTo>
                    <a:pt x="257307" y="1208"/>
                  </a:lnTo>
                  <a:lnTo>
                    <a:pt x="255360" y="0"/>
                  </a:lnTo>
                  <a:lnTo>
                    <a:pt x="247552" y="1481"/>
                  </a:lnTo>
                  <a:lnTo>
                    <a:pt x="242507" y="3358"/>
                  </a:lnTo>
                  <a:lnTo>
                    <a:pt x="239143" y="6726"/>
                  </a:lnTo>
                  <a:lnTo>
                    <a:pt x="235406" y="16112"/>
                  </a:lnTo>
                  <a:lnTo>
                    <a:pt x="233302" y="38353"/>
                  </a:lnTo>
                  <a:lnTo>
                    <a:pt x="240195" y="79800"/>
                  </a:lnTo>
                  <a:lnTo>
                    <a:pt x="250337" y="123999"/>
                  </a:lnTo>
                  <a:lnTo>
                    <a:pt x="251317" y="151202"/>
                  </a:lnTo>
                  <a:lnTo>
                    <a:pt x="249250" y="153972"/>
                  </a:lnTo>
                  <a:lnTo>
                    <a:pt x="235051" y="158781"/>
                  </a:lnTo>
                  <a:lnTo>
                    <a:pt x="222891" y="14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10"/>
            <p:cNvSpPr/>
            <p:nvPr>
              <p:custDataLst>
                <p:tags r:id="rId168"/>
              </p:custDataLst>
            </p:nvPr>
          </p:nvSpPr>
          <p:spPr>
            <a:xfrm>
              <a:off x="2609850" y="8763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13258" y="27447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11"/>
            <p:cNvSpPr/>
            <p:nvPr>
              <p:custDataLst>
                <p:tags r:id="rId169"/>
              </p:custDataLst>
            </p:nvPr>
          </p:nvSpPr>
          <p:spPr>
            <a:xfrm>
              <a:off x="2657475" y="727026"/>
              <a:ext cx="19051" cy="63550"/>
            </a:xfrm>
            <a:custGeom>
              <a:avLst/>
              <a:gdLst/>
              <a:ahLst/>
              <a:cxnLst/>
              <a:rect l="0" t="0" r="0" b="0"/>
              <a:pathLst>
                <a:path w="19051" h="63550">
                  <a:moveTo>
                    <a:pt x="0" y="63549"/>
                  </a:moveTo>
                  <a:lnTo>
                    <a:pt x="0" y="63549"/>
                  </a:lnTo>
                  <a:lnTo>
                    <a:pt x="5056" y="53436"/>
                  </a:lnTo>
                  <a:lnTo>
                    <a:pt x="9133" y="7423"/>
                  </a:lnTo>
                  <a:lnTo>
                    <a:pt x="10322" y="3907"/>
                  </a:lnTo>
                  <a:lnTo>
                    <a:pt x="12172" y="1563"/>
                  </a:lnTo>
                  <a:lnTo>
                    <a:pt x="14465" y="0"/>
                  </a:lnTo>
                  <a:lnTo>
                    <a:pt x="15994" y="16"/>
                  </a:lnTo>
                  <a:lnTo>
                    <a:pt x="19050" y="6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12"/>
            <p:cNvSpPr/>
            <p:nvPr>
              <p:custDataLst>
                <p:tags r:id="rId170"/>
              </p:custDataLst>
            </p:nvPr>
          </p:nvSpPr>
          <p:spPr>
            <a:xfrm>
              <a:off x="2707093" y="828675"/>
              <a:ext cx="73109" cy="138795"/>
            </a:xfrm>
            <a:custGeom>
              <a:avLst/>
              <a:gdLst/>
              <a:ahLst/>
              <a:cxnLst/>
              <a:rect l="0" t="0" r="0" b="0"/>
              <a:pathLst>
                <a:path w="73109" h="138795">
                  <a:moveTo>
                    <a:pt x="45632" y="19050"/>
                  </a:moveTo>
                  <a:lnTo>
                    <a:pt x="45632" y="19050"/>
                  </a:lnTo>
                  <a:lnTo>
                    <a:pt x="50688" y="19050"/>
                  </a:lnTo>
                  <a:lnTo>
                    <a:pt x="52178" y="17992"/>
                  </a:lnTo>
                  <a:lnTo>
                    <a:pt x="53171" y="16228"/>
                  </a:lnTo>
                  <a:lnTo>
                    <a:pt x="53833" y="13993"/>
                  </a:lnTo>
                  <a:lnTo>
                    <a:pt x="53216" y="12504"/>
                  </a:lnTo>
                  <a:lnTo>
                    <a:pt x="51746" y="11511"/>
                  </a:lnTo>
                  <a:lnTo>
                    <a:pt x="44622" y="10113"/>
                  </a:lnTo>
                  <a:lnTo>
                    <a:pt x="41783" y="9917"/>
                  </a:lnTo>
                  <a:lnTo>
                    <a:pt x="32985" y="15344"/>
                  </a:lnTo>
                  <a:lnTo>
                    <a:pt x="27676" y="19754"/>
                  </a:lnTo>
                  <a:lnTo>
                    <a:pt x="15147" y="41131"/>
                  </a:lnTo>
                  <a:lnTo>
                    <a:pt x="0" y="85403"/>
                  </a:lnTo>
                  <a:lnTo>
                    <a:pt x="3654" y="107502"/>
                  </a:lnTo>
                  <a:lnTo>
                    <a:pt x="11439" y="129101"/>
                  </a:lnTo>
                  <a:lnTo>
                    <a:pt x="15429" y="133693"/>
                  </a:lnTo>
                  <a:lnTo>
                    <a:pt x="25506" y="138794"/>
                  </a:lnTo>
                  <a:lnTo>
                    <a:pt x="37040" y="138239"/>
                  </a:lnTo>
                  <a:lnTo>
                    <a:pt x="49222" y="133406"/>
                  </a:lnTo>
                  <a:lnTo>
                    <a:pt x="61691" y="124203"/>
                  </a:lnTo>
                  <a:lnTo>
                    <a:pt x="68644" y="104590"/>
                  </a:lnTo>
                  <a:lnTo>
                    <a:pt x="73108" y="58995"/>
                  </a:lnTo>
                  <a:lnTo>
                    <a:pt x="68825" y="29122"/>
                  </a:lnTo>
                  <a:lnTo>
                    <a:pt x="55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13"/>
            <p:cNvSpPr/>
            <p:nvPr>
              <p:custDataLst>
                <p:tags r:id="rId171"/>
              </p:custDataLst>
            </p:nvPr>
          </p:nvSpPr>
          <p:spPr>
            <a:xfrm>
              <a:off x="2838450" y="818323"/>
              <a:ext cx="103191" cy="153228"/>
            </a:xfrm>
            <a:custGeom>
              <a:avLst/>
              <a:gdLst/>
              <a:ahLst/>
              <a:cxnLst/>
              <a:rect l="0" t="0" r="0" b="0"/>
              <a:pathLst>
                <a:path w="103191" h="153228">
                  <a:moveTo>
                    <a:pt x="0" y="19877"/>
                  </a:moveTo>
                  <a:lnTo>
                    <a:pt x="0" y="19877"/>
                  </a:lnTo>
                  <a:lnTo>
                    <a:pt x="5056" y="19877"/>
                  </a:lnTo>
                  <a:lnTo>
                    <a:pt x="10361" y="22699"/>
                  </a:lnTo>
                  <a:lnTo>
                    <a:pt x="13258" y="24934"/>
                  </a:lnTo>
                  <a:lnTo>
                    <a:pt x="14130" y="27481"/>
                  </a:lnTo>
                  <a:lnTo>
                    <a:pt x="13653" y="30238"/>
                  </a:lnTo>
                  <a:lnTo>
                    <a:pt x="12277" y="33134"/>
                  </a:lnTo>
                  <a:lnTo>
                    <a:pt x="9686" y="79724"/>
                  </a:lnTo>
                  <a:lnTo>
                    <a:pt x="9529" y="121073"/>
                  </a:lnTo>
                  <a:lnTo>
                    <a:pt x="9527" y="118475"/>
                  </a:lnTo>
                  <a:lnTo>
                    <a:pt x="18188" y="92975"/>
                  </a:lnTo>
                  <a:lnTo>
                    <a:pt x="36362" y="54542"/>
                  </a:lnTo>
                  <a:lnTo>
                    <a:pt x="56997" y="9737"/>
                  </a:lnTo>
                  <a:lnTo>
                    <a:pt x="60223" y="3592"/>
                  </a:lnTo>
                  <a:lnTo>
                    <a:pt x="65549" y="554"/>
                  </a:lnTo>
                  <a:lnTo>
                    <a:pt x="79933" y="0"/>
                  </a:lnTo>
                  <a:lnTo>
                    <a:pt x="86097" y="3451"/>
                  </a:lnTo>
                  <a:lnTo>
                    <a:pt x="95768" y="15751"/>
                  </a:lnTo>
                  <a:lnTo>
                    <a:pt x="102106" y="40527"/>
                  </a:lnTo>
                  <a:lnTo>
                    <a:pt x="103190" y="77343"/>
                  </a:lnTo>
                  <a:lnTo>
                    <a:pt x="96505" y="114581"/>
                  </a:lnTo>
                  <a:lnTo>
                    <a:pt x="76200" y="153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14"/>
            <p:cNvSpPr/>
            <p:nvPr>
              <p:custDataLst>
                <p:tags r:id="rId172"/>
              </p:custDataLst>
            </p:nvPr>
          </p:nvSpPr>
          <p:spPr>
            <a:xfrm>
              <a:off x="222781" y="1104900"/>
              <a:ext cx="2844270" cy="114290"/>
            </a:xfrm>
            <a:custGeom>
              <a:avLst/>
              <a:gdLst/>
              <a:ahLst/>
              <a:cxnLst/>
              <a:rect l="0" t="0" r="0" b="0"/>
              <a:pathLst>
                <a:path w="2844270" h="114290">
                  <a:moveTo>
                    <a:pt x="24869" y="76200"/>
                  </a:moveTo>
                  <a:lnTo>
                    <a:pt x="24869" y="76200"/>
                  </a:lnTo>
                  <a:lnTo>
                    <a:pt x="266" y="84401"/>
                  </a:lnTo>
                  <a:lnTo>
                    <a:pt x="0" y="85901"/>
                  </a:lnTo>
                  <a:lnTo>
                    <a:pt x="2527" y="90389"/>
                  </a:lnTo>
                  <a:lnTo>
                    <a:pt x="20013" y="98866"/>
                  </a:lnTo>
                  <a:lnTo>
                    <a:pt x="63584" y="106819"/>
                  </a:lnTo>
                  <a:lnTo>
                    <a:pt x="106247" y="112822"/>
                  </a:lnTo>
                  <a:lnTo>
                    <a:pt x="147994" y="113862"/>
                  </a:lnTo>
                  <a:lnTo>
                    <a:pt x="181191" y="114105"/>
                  </a:lnTo>
                  <a:lnTo>
                    <a:pt x="217112" y="114214"/>
                  </a:lnTo>
                  <a:lnTo>
                    <a:pt x="254244" y="114262"/>
                  </a:lnTo>
                  <a:lnTo>
                    <a:pt x="297558" y="114283"/>
                  </a:lnTo>
                  <a:lnTo>
                    <a:pt x="320962" y="114289"/>
                  </a:lnTo>
                  <a:lnTo>
                    <a:pt x="346089" y="113234"/>
                  </a:lnTo>
                  <a:lnTo>
                    <a:pt x="372366" y="111473"/>
                  </a:lnTo>
                  <a:lnTo>
                    <a:pt x="399408" y="109240"/>
                  </a:lnTo>
                  <a:lnTo>
                    <a:pt x="426962" y="106693"/>
                  </a:lnTo>
                  <a:lnTo>
                    <a:pt x="454856" y="103937"/>
                  </a:lnTo>
                  <a:lnTo>
                    <a:pt x="482977" y="101042"/>
                  </a:lnTo>
                  <a:lnTo>
                    <a:pt x="512308" y="99111"/>
                  </a:lnTo>
                  <a:lnTo>
                    <a:pt x="542445" y="97824"/>
                  </a:lnTo>
                  <a:lnTo>
                    <a:pt x="573119" y="96966"/>
                  </a:lnTo>
                  <a:lnTo>
                    <a:pt x="606269" y="96394"/>
                  </a:lnTo>
                  <a:lnTo>
                    <a:pt x="641069" y="96013"/>
                  </a:lnTo>
                  <a:lnTo>
                    <a:pt x="676969" y="95758"/>
                  </a:lnTo>
                  <a:lnTo>
                    <a:pt x="713602" y="94531"/>
                  </a:lnTo>
                  <a:lnTo>
                    <a:pt x="750725" y="92654"/>
                  </a:lnTo>
                  <a:lnTo>
                    <a:pt x="788173" y="90344"/>
                  </a:lnTo>
                  <a:lnTo>
                    <a:pt x="825838" y="87746"/>
                  </a:lnTo>
                  <a:lnTo>
                    <a:pt x="863648" y="84956"/>
                  </a:lnTo>
                  <a:lnTo>
                    <a:pt x="901555" y="82037"/>
                  </a:lnTo>
                  <a:lnTo>
                    <a:pt x="940585" y="80092"/>
                  </a:lnTo>
                  <a:lnTo>
                    <a:pt x="980363" y="78794"/>
                  </a:lnTo>
                  <a:lnTo>
                    <a:pt x="1020640" y="77930"/>
                  </a:lnTo>
                  <a:lnTo>
                    <a:pt x="1062308" y="76295"/>
                  </a:lnTo>
                  <a:lnTo>
                    <a:pt x="1104903" y="74146"/>
                  </a:lnTo>
                  <a:lnTo>
                    <a:pt x="1148117" y="71656"/>
                  </a:lnTo>
                  <a:lnTo>
                    <a:pt x="1190684" y="69996"/>
                  </a:lnTo>
                  <a:lnTo>
                    <a:pt x="1232821" y="68889"/>
                  </a:lnTo>
                  <a:lnTo>
                    <a:pt x="1274670" y="68151"/>
                  </a:lnTo>
                  <a:lnTo>
                    <a:pt x="1317387" y="66601"/>
                  </a:lnTo>
                  <a:lnTo>
                    <a:pt x="1360681" y="64509"/>
                  </a:lnTo>
                  <a:lnTo>
                    <a:pt x="1404360" y="62056"/>
                  </a:lnTo>
                  <a:lnTo>
                    <a:pt x="1449355" y="60421"/>
                  </a:lnTo>
                  <a:lnTo>
                    <a:pt x="1495226" y="59330"/>
                  </a:lnTo>
                  <a:lnTo>
                    <a:pt x="1541682" y="58603"/>
                  </a:lnTo>
                  <a:lnTo>
                    <a:pt x="1585353" y="57061"/>
                  </a:lnTo>
                  <a:lnTo>
                    <a:pt x="1627167" y="54974"/>
                  </a:lnTo>
                  <a:lnTo>
                    <a:pt x="1667742" y="52524"/>
                  </a:lnTo>
                  <a:lnTo>
                    <a:pt x="1709610" y="50891"/>
                  </a:lnTo>
                  <a:lnTo>
                    <a:pt x="1752338" y="49802"/>
                  </a:lnTo>
                  <a:lnTo>
                    <a:pt x="1795640" y="49077"/>
                  </a:lnTo>
                  <a:lnTo>
                    <a:pt x="1839325" y="48593"/>
                  </a:lnTo>
                  <a:lnTo>
                    <a:pt x="1883264" y="48270"/>
                  </a:lnTo>
                  <a:lnTo>
                    <a:pt x="1927374" y="48055"/>
                  </a:lnTo>
                  <a:lnTo>
                    <a:pt x="1970539" y="47912"/>
                  </a:lnTo>
                  <a:lnTo>
                    <a:pt x="2013074" y="47816"/>
                  </a:lnTo>
                  <a:lnTo>
                    <a:pt x="2055189" y="47753"/>
                  </a:lnTo>
                  <a:lnTo>
                    <a:pt x="2094908" y="47710"/>
                  </a:lnTo>
                  <a:lnTo>
                    <a:pt x="2133028" y="47682"/>
                  </a:lnTo>
                  <a:lnTo>
                    <a:pt x="2170083" y="47663"/>
                  </a:lnTo>
                  <a:lnTo>
                    <a:pt x="2206428" y="47650"/>
                  </a:lnTo>
                  <a:lnTo>
                    <a:pt x="2242300" y="47642"/>
                  </a:lnTo>
                  <a:lnTo>
                    <a:pt x="2277856" y="47636"/>
                  </a:lnTo>
                  <a:lnTo>
                    <a:pt x="2312144" y="47632"/>
                  </a:lnTo>
                  <a:lnTo>
                    <a:pt x="2345586" y="47630"/>
                  </a:lnTo>
                  <a:lnTo>
                    <a:pt x="2378463" y="47628"/>
                  </a:lnTo>
                  <a:lnTo>
                    <a:pt x="2408849" y="47627"/>
                  </a:lnTo>
                  <a:lnTo>
                    <a:pt x="2437572" y="47627"/>
                  </a:lnTo>
                  <a:lnTo>
                    <a:pt x="2465187" y="47626"/>
                  </a:lnTo>
                  <a:lnTo>
                    <a:pt x="2491006" y="47626"/>
                  </a:lnTo>
                  <a:lnTo>
                    <a:pt x="2515627" y="47625"/>
                  </a:lnTo>
                  <a:lnTo>
                    <a:pt x="2562739" y="47625"/>
                  </a:lnTo>
                  <a:lnTo>
                    <a:pt x="2608372" y="47625"/>
                  </a:lnTo>
                  <a:lnTo>
                    <a:pt x="2644882" y="47625"/>
                  </a:lnTo>
                  <a:lnTo>
                    <a:pt x="2689236" y="44803"/>
                  </a:lnTo>
                  <a:lnTo>
                    <a:pt x="2729189" y="37264"/>
                  </a:lnTo>
                  <a:lnTo>
                    <a:pt x="2775559" y="25235"/>
                  </a:lnTo>
                  <a:lnTo>
                    <a:pt x="2819721" y="12667"/>
                  </a:lnTo>
                  <a:lnTo>
                    <a:pt x="2844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03"/>
          <p:cNvGrpSpPr/>
          <p:nvPr/>
        </p:nvGrpSpPr>
        <p:grpSpPr>
          <a:xfrm>
            <a:off x="3286910" y="333982"/>
            <a:ext cx="1294616" cy="577235"/>
            <a:chOff x="3286910" y="333982"/>
            <a:chExt cx="1294616" cy="577235"/>
          </a:xfrm>
        </p:grpSpPr>
        <p:sp>
          <p:nvSpPr>
            <p:cNvPr id="19" name="SMARTInkShape-615"/>
            <p:cNvSpPr/>
            <p:nvPr>
              <p:custDataLst>
                <p:tags r:id="rId162"/>
              </p:custDataLst>
            </p:nvPr>
          </p:nvSpPr>
          <p:spPr>
            <a:xfrm>
              <a:off x="3476719" y="333982"/>
              <a:ext cx="1104807" cy="532919"/>
            </a:xfrm>
            <a:custGeom>
              <a:avLst/>
              <a:gdLst/>
              <a:ahLst/>
              <a:cxnLst/>
              <a:rect l="0" t="0" r="0" b="0"/>
              <a:pathLst>
                <a:path w="1104807" h="532919">
                  <a:moveTo>
                    <a:pt x="0" y="532918"/>
                  </a:moveTo>
                  <a:lnTo>
                    <a:pt x="0" y="532918"/>
                  </a:lnTo>
                  <a:lnTo>
                    <a:pt x="40856" y="508136"/>
                  </a:lnTo>
                  <a:lnTo>
                    <a:pt x="72081" y="486909"/>
                  </a:lnTo>
                  <a:lnTo>
                    <a:pt x="107125" y="466892"/>
                  </a:lnTo>
                  <a:lnTo>
                    <a:pt x="143867" y="447412"/>
                  </a:lnTo>
                  <a:lnTo>
                    <a:pt x="181364" y="428171"/>
                  </a:lnTo>
                  <a:lnTo>
                    <a:pt x="219195" y="409036"/>
                  </a:lnTo>
                  <a:lnTo>
                    <a:pt x="259999" y="387126"/>
                  </a:lnTo>
                  <a:lnTo>
                    <a:pt x="302827" y="363277"/>
                  </a:lnTo>
                  <a:lnTo>
                    <a:pt x="346557" y="338566"/>
                  </a:lnTo>
                  <a:lnTo>
                    <a:pt x="390687" y="313473"/>
                  </a:lnTo>
                  <a:lnTo>
                    <a:pt x="436053" y="288209"/>
                  </a:lnTo>
                  <a:lnTo>
                    <a:pt x="460004" y="275545"/>
                  </a:lnTo>
                  <a:lnTo>
                    <a:pt x="484438" y="262870"/>
                  </a:lnTo>
                  <a:lnTo>
                    <a:pt x="531343" y="240319"/>
                  </a:lnTo>
                  <a:lnTo>
                    <a:pt x="576883" y="218654"/>
                  </a:lnTo>
                  <a:lnTo>
                    <a:pt x="621818" y="194915"/>
                  </a:lnTo>
                  <a:lnTo>
                    <a:pt x="663661" y="173075"/>
                  </a:lnTo>
                  <a:lnTo>
                    <a:pt x="703425" y="152785"/>
                  </a:lnTo>
                  <a:lnTo>
                    <a:pt x="742264" y="133184"/>
                  </a:lnTo>
                  <a:lnTo>
                    <a:pt x="780693" y="116711"/>
                  </a:lnTo>
                  <a:lnTo>
                    <a:pt x="817881" y="102334"/>
                  </a:lnTo>
                  <a:lnTo>
                    <a:pt x="852047" y="88889"/>
                  </a:lnTo>
                  <a:lnTo>
                    <a:pt x="884872" y="75858"/>
                  </a:lnTo>
                  <a:lnTo>
                    <a:pt x="930279" y="56622"/>
                  </a:lnTo>
                  <a:lnTo>
                    <a:pt x="970544" y="37516"/>
                  </a:lnTo>
                  <a:lnTo>
                    <a:pt x="1017019" y="17154"/>
                  </a:lnTo>
                  <a:lnTo>
                    <a:pt x="1063613" y="2464"/>
                  </a:lnTo>
                  <a:lnTo>
                    <a:pt x="1096552" y="0"/>
                  </a:lnTo>
                  <a:lnTo>
                    <a:pt x="1101420" y="1914"/>
                  </a:lnTo>
                  <a:lnTo>
                    <a:pt x="1104806" y="1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16"/>
            <p:cNvSpPr/>
            <p:nvPr>
              <p:custDataLst>
                <p:tags r:id="rId163"/>
              </p:custDataLst>
            </p:nvPr>
          </p:nvSpPr>
          <p:spPr>
            <a:xfrm>
              <a:off x="3286910" y="895350"/>
              <a:ext cx="18266" cy="15867"/>
            </a:xfrm>
            <a:custGeom>
              <a:avLst/>
              <a:gdLst/>
              <a:ahLst/>
              <a:cxnLst/>
              <a:rect l="0" t="0" r="0" b="0"/>
              <a:pathLst>
                <a:path w="18266" h="15867">
                  <a:moveTo>
                    <a:pt x="18265" y="0"/>
                  </a:moveTo>
                  <a:lnTo>
                    <a:pt x="18265" y="0"/>
                  </a:lnTo>
                  <a:lnTo>
                    <a:pt x="0" y="9133"/>
                  </a:lnTo>
                  <a:lnTo>
                    <a:pt x="6456" y="15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04"/>
          <p:cNvGrpSpPr/>
          <p:nvPr/>
        </p:nvGrpSpPr>
        <p:grpSpPr>
          <a:xfrm>
            <a:off x="4858253" y="141064"/>
            <a:ext cx="211187" cy="303941"/>
            <a:chOff x="4858253" y="141064"/>
            <a:chExt cx="211187" cy="303941"/>
          </a:xfrm>
        </p:grpSpPr>
        <p:sp>
          <p:nvSpPr>
            <p:cNvPr id="22" name="SMARTInkShape-617"/>
            <p:cNvSpPr/>
            <p:nvPr>
              <p:custDataLst>
                <p:tags r:id="rId160"/>
              </p:custDataLst>
            </p:nvPr>
          </p:nvSpPr>
          <p:spPr>
            <a:xfrm>
              <a:off x="4933950" y="287074"/>
              <a:ext cx="19051" cy="122502"/>
            </a:xfrm>
            <a:custGeom>
              <a:avLst/>
              <a:gdLst/>
              <a:ahLst/>
              <a:cxnLst/>
              <a:rect l="0" t="0" r="0" b="0"/>
              <a:pathLst>
                <a:path w="19051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6" y="9181"/>
                  </a:lnTo>
                  <a:lnTo>
                    <a:pt x="14189" y="53604"/>
                  </a:lnTo>
                  <a:lnTo>
                    <a:pt x="18410" y="100336"/>
                  </a:lnTo>
                  <a:lnTo>
                    <a:pt x="1905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18"/>
            <p:cNvSpPr/>
            <p:nvPr>
              <p:custDataLst>
                <p:tags r:id="rId161"/>
              </p:custDataLst>
            </p:nvPr>
          </p:nvSpPr>
          <p:spPr>
            <a:xfrm>
              <a:off x="4858253" y="141064"/>
              <a:ext cx="211187" cy="303941"/>
            </a:xfrm>
            <a:custGeom>
              <a:avLst/>
              <a:gdLst/>
              <a:ahLst/>
              <a:cxnLst/>
              <a:rect l="0" t="0" r="0" b="0"/>
              <a:pathLst>
                <a:path w="211187" h="303941">
                  <a:moveTo>
                    <a:pt x="94747" y="58961"/>
                  </a:moveTo>
                  <a:lnTo>
                    <a:pt x="94747" y="58961"/>
                  </a:lnTo>
                  <a:lnTo>
                    <a:pt x="94747" y="35591"/>
                  </a:lnTo>
                  <a:lnTo>
                    <a:pt x="92630" y="30681"/>
                  </a:lnTo>
                  <a:lnTo>
                    <a:pt x="89102" y="27407"/>
                  </a:lnTo>
                  <a:lnTo>
                    <a:pt x="79538" y="23770"/>
                  </a:lnTo>
                  <a:lnTo>
                    <a:pt x="68232" y="22154"/>
                  </a:lnTo>
                  <a:lnTo>
                    <a:pt x="53329" y="27080"/>
                  </a:lnTo>
                  <a:lnTo>
                    <a:pt x="37180" y="37383"/>
                  </a:lnTo>
                  <a:lnTo>
                    <a:pt x="22948" y="52546"/>
                  </a:lnTo>
                  <a:lnTo>
                    <a:pt x="8092" y="83989"/>
                  </a:lnTo>
                  <a:lnTo>
                    <a:pt x="1195" y="121564"/>
                  </a:lnTo>
                  <a:lnTo>
                    <a:pt x="0" y="163941"/>
                  </a:lnTo>
                  <a:lnTo>
                    <a:pt x="2418" y="207834"/>
                  </a:lnTo>
                  <a:lnTo>
                    <a:pt x="12710" y="245594"/>
                  </a:lnTo>
                  <a:lnTo>
                    <a:pt x="35150" y="281741"/>
                  </a:lnTo>
                  <a:lnTo>
                    <a:pt x="58745" y="297596"/>
                  </a:lnTo>
                  <a:lnTo>
                    <a:pt x="85844" y="303940"/>
                  </a:lnTo>
                  <a:lnTo>
                    <a:pt x="119038" y="300763"/>
                  </a:lnTo>
                  <a:lnTo>
                    <a:pt x="137646" y="293076"/>
                  </a:lnTo>
                  <a:lnTo>
                    <a:pt x="166839" y="270894"/>
                  </a:lnTo>
                  <a:lnTo>
                    <a:pt x="181489" y="252401"/>
                  </a:lnTo>
                  <a:lnTo>
                    <a:pt x="202466" y="206493"/>
                  </a:lnTo>
                  <a:lnTo>
                    <a:pt x="210709" y="184856"/>
                  </a:lnTo>
                  <a:lnTo>
                    <a:pt x="211186" y="139655"/>
                  </a:lnTo>
                  <a:lnTo>
                    <a:pt x="209681" y="101215"/>
                  </a:lnTo>
                  <a:lnTo>
                    <a:pt x="194065" y="59604"/>
                  </a:lnTo>
                  <a:lnTo>
                    <a:pt x="164273" y="23874"/>
                  </a:lnTo>
                  <a:lnTo>
                    <a:pt x="138749" y="3292"/>
                  </a:lnTo>
                  <a:lnTo>
                    <a:pt x="118889" y="0"/>
                  </a:lnTo>
                  <a:lnTo>
                    <a:pt x="28072" y="20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05"/>
          <p:cNvGrpSpPr/>
          <p:nvPr/>
        </p:nvGrpSpPr>
        <p:grpSpPr>
          <a:xfrm>
            <a:off x="5368568" y="61122"/>
            <a:ext cx="860783" cy="498259"/>
            <a:chOff x="5368568" y="61122"/>
            <a:chExt cx="860783" cy="498259"/>
          </a:xfrm>
        </p:grpSpPr>
        <p:sp>
          <p:nvSpPr>
            <p:cNvPr id="25" name="SMARTInkShape-619"/>
            <p:cNvSpPr/>
            <p:nvPr>
              <p:custDataLst>
                <p:tags r:id="rId154"/>
              </p:custDataLst>
            </p:nvPr>
          </p:nvSpPr>
          <p:spPr>
            <a:xfrm>
              <a:off x="5368568" y="102789"/>
              <a:ext cx="127358" cy="285550"/>
            </a:xfrm>
            <a:custGeom>
              <a:avLst/>
              <a:gdLst/>
              <a:ahLst/>
              <a:cxnLst/>
              <a:rect l="0" t="0" r="0" b="0"/>
              <a:pathLst>
                <a:path w="127358" h="285550">
                  <a:moveTo>
                    <a:pt x="127357" y="30561"/>
                  </a:moveTo>
                  <a:lnTo>
                    <a:pt x="127357" y="30561"/>
                  </a:lnTo>
                  <a:lnTo>
                    <a:pt x="122301" y="20448"/>
                  </a:lnTo>
                  <a:lnTo>
                    <a:pt x="119753" y="17469"/>
                  </a:lnTo>
                  <a:lnTo>
                    <a:pt x="99911" y="2183"/>
                  </a:lnTo>
                  <a:lnTo>
                    <a:pt x="94243" y="0"/>
                  </a:lnTo>
                  <a:lnTo>
                    <a:pt x="82300" y="398"/>
                  </a:lnTo>
                  <a:lnTo>
                    <a:pt x="53565" y="6572"/>
                  </a:lnTo>
                  <a:lnTo>
                    <a:pt x="35999" y="17783"/>
                  </a:lnTo>
                  <a:lnTo>
                    <a:pt x="8473" y="46870"/>
                  </a:lnTo>
                  <a:lnTo>
                    <a:pt x="1142" y="62151"/>
                  </a:lnTo>
                  <a:lnTo>
                    <a:pt x="0" y="82348"/>
                  </a:lnTo>
                  <a:lnTo>
                    <a:pt x="4079" y="103319"/>
                  </a:lnTo>
                  <a:lnTo>
                    <a:pt x="18276" y="127026"/>
                  </a:lnTo>
                  <a:lnTo>
                    <a:pt x="35888" y="146397"/>
                  </a:lnTo>
                  <a:lnTo>
                    <a:pt x="82590" y="183515"/>
                  </a:lnTo>
                  <a:lnTo>
                    <a:pt x="96877" y="194849"/>
                  </a:lnTo>
                  <a:lnTo>
                    <a:pt x="103227" y="203414"/>
                  </a:lnTo>
                  <a:lnTo>
                    <a:pt x="111859" y="224299"/>
                  </a:lnTo>
                  <a:lnTo>
                    <a:pt x="112355" y="241550"/>
                  </a:lnTo>
                  <a:lnTo>
                    <a:pt x="111006" y="250595"/>
                  </a:lnTo>
                  <a:lnTo>
                    <a:pt x="103862" y="263468"/>
                  </a:lnTo>
                  <a:lnTo>
                    <a:pt x="92573" y="272717"/>
                  </a:lnTo>
                  <a:lnTo>
                    <a:pt x="69426" y="282815"/>
                  </a:lnTo>
                  <a:lnTo>
                    <a:pt x="55397" y="285549"/>
                  </a:lnTo>
                  <a:lnTo>
                    <a:pt x="49749" y="283103"/>
                  </a:lnTo>
                  <a:lnTo>
                    <a:pt x="32107" y="259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20"/>
            <p:cNvSpPr/>
            <p:nvPr>
              <p:custDataLst>
                <p:tags r:id="rId155"/>
              </p:custDataLst>
            </p:nvPr>
          </p:nvSpPr>
          <p:spPr>
            <a:xfrm>
              <a:off x="5591175" y="3143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2980" y="24889"/>
                  </a:lnTo>
                  <a:lnTo>
                    <a:pt x="588" y="3799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21"/>
            <p:cNvSpPr/>
            <p:nvPr>
              <p:custDataLst>
                <p:tags r:id="rId156"/>
              </p:custDataLst>
            </p:nvPr>
          </p:nvSpPr>
          <p:spPr>
            <a:xfrm>
              <a:off x="5581650" y="193818"/>
              <a:ext cx="19051" cy="53833"/>
            </a:xfrm>
            <a:custGeom>
              <a:avLst/>
              <a:gdLst/>
              <a:ahLst/>
              <a:cxnLst/>
              <a:rect l="0" t="0" r="0" b="0"/>
              <a:pathLst>
                <a:path w="19051" h="53833">
                  <a:moveTo>
                    <a:pt x="19050" y="53832"/>
                  </a:moveTo>
                  <a:lnTo>
                    <a:pt x="19050" y="53832"/>
                  </a:lnTo>
                  <a:lnTo>
                    <a:pt x="4861" y="8120"/>
                  </a:lnTo>
                  <a:lnTo>
                    <a:pt x="1441" y="71"/>
                  </a:lnTo>
                  <a:lnTo>
                    <a:pt x="960" y="0"/>
                  </a:lnTo>
                  <a:lnTo>
                    <a:pt x="0" y="6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22"/>
            <p:cNvSpPr/>
            <p:nvPr>
              <p:custDataLst>
                <p:tags r:id="rId157"/>
              </p:custDataLst>
            </p:nvPr>
          </p:nvSpPr>
          <p:spPr>
            <a:xfrm>
              <a:off x="5648325" y="266406"/>
              <a:ext cx="169095" cy="114595"/>
            </a:xfrm>
            <a:custGeom>
              <a:avLst/>
              <a:gdLst/>
              <a:ahLst/>
              <a:cxnLst/>
              <a:rect l="0" t="0" r="0" b="0"/>
              <a:pathLst>
                <a:path w="169095" h="114595">
                  <a:moveTo>
                    <a:pt x="0" y="9819"/>
                  </a:moveTo>
                  <a:lnTo>
                    <a:pt x="0" y="9819"/>
                  </a:lnTo>
                  <a:lnTo>
                    <a:pt x="5056" y="4762"/>
                  </a:lnTo>
                  <a:lnTo>
                    <a:pt x="7604" y="5390"/>
                  </a:lnTo>
                  <a:lnTo>
                    <a:pt x="13257" y="11731"/>
                  </a:lnTo>
                  <a:lnTo>
                    <a:pt x="16475" y="18783"/>
                  </a:lnTo>
                  <a:lnTo>
                    <a:pt x="18542" y="42046"/>
                  </a:lnTo>
                  <a:lnTo>
                    <a:pt x="19036" y="88566"/>
                  </a:lnTo>
                  <a:lnTo>
                    <a:pt x="19046" y="93477"/>
                  </a:lnTo>
                  <a:lnTo>
                    <a:pt x="35296" y="46683"/>
                  </a:lnTo>
                  <a:lnTo>
                    <a:pt x="45619" y="20036"/>
                  </a:lnTo>
                  <a:lnTo>
                    <a:pt x="55906" y="5188"/>
                  </a:lnTo>
                  <a:lnTo>
                    <a:pt x="60554" y="1440"/>
                  </a:lnTo>
                  <a:lnTo>
                    <a:pt x="64711" y="0"/>
                  </a:lnTo>
                  <a:lnTo>
                    <a:pt x="68540" y="98"/>
                  </a:lnTo>
                  <a:lnTo>
                    <a:pt x="71094" y="2280"/>
                  </a:lnTo>
                  <a:lnTo>
                    <a:pt x="82297" y="32776"/>
                  </a:lnTo>
                  <a:lnTo>
                    <a:pt x="85767" y="50253"/>
                  </a:lnTo>
                  <a:lnTo>
                    <a:pt x="93793" y="64559"/>
                  </a:lnTo>
                  <a:lnTo>
                    <a:pt x="95337" y="64304"/>
                  </a:lnTo>
                  <a:lnTo>
                    <a:pt x="99874" y="61198"/>
                  </a:lnTo>
                  <a:lnTo>
                    <a:pt x="102597" y="56290"/>
                  </a:lnTo>
                  <a:lnTo>
                    <a:pt x="109401" y="34403"/>
                  </a:lnTo>
                  <a:lnTo>
                    <a:pt x="114209" y="28325"/>
                  </a:lnTo>
                  <a:lnTo>
                    <a:pt x="134029" y="15773"/>
                  </a:lnTo>
                  <a:lnTo>
                    <a:pt x="143530" y="12465"/>
                  </a:lnTo>
                  <a:lnTo>
                    <a:pt x="147544" y="12641"/>
                  </a:lnTo>
                  <a:lnTo>
                    <a:pt x="154828" y="15659"/>
                  </a:lnTo>
                  <a:lnTo>
                    <a:pt x="161593" y="26173"/>
                  </a:lnTo>
                  <a:lnTo>
                    <a:pt x="167069" y="41429"/>
                  </a:lnTo>
                  <a:lnTo>
                    <a:pt x="169094" y="67868"/>
                  </a:lnTo>
                  <a:lnTo>
                    <a:pt x="161925" y="114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23"/>
            <p:cNvSpPr/>
            <p:nvPr>
              <p:custDataLst>
                <p:tags r:id="rId158"/>
              </p:custDataLst>
            </p:nvPr>
          </p:nvSpPr>
          <p:spPr>
            <a:xfrm>
              <a:off x="5877088" y="203298"/>
              <a:ext cx="113580" cy="356083"/>
            </a:xfrm>
            <a:custGeom>
              <a:avLst/>
              <a:gdLst/>
              <a:ahLst/>
              <a:cxnLst/>
              <a:rect l="0" t="0" r="0" b="0"/>
              <a:pathLst>
                <a:path w="113580" h="356083">
                  <a:moveTo>
                    <a:pt x="47462" y="82452"/>
                  </a:moveTo>
                  <a:lnTo>
                    <a:pt x="47462" y="82452"/>
                  </a:lnTo>
                  <a:lnTo>
                    <a:pt x="55663" y="82452"/>
                  </a:lnTo>
                  <a:lnTo>
                    <a:pt x="56594" y="97621"/>
                  </a:lnTo>
                  <a:lnTo>
                    <a:pt x="46574" y="135629"/>
                  </a:lnTo>
                  <a:lnTo>
                    <a:pt x="32528" y="182274"/>
                  </a:lnTo>
                  <a:lnTo>
                    <a:pt x="28573" y="222213"/>
                  </a:lnTo>
                  <a:lnTo>
                    <a:pt x="21169" y="264386"/>
                  </a:lnTo>
                  <a:lnTo>
                    <a:pt x="6070" y="311387"/>
                  </a:lnTo>
                  <a:lnTo>
                    <a:pt x="0" y="356082"/>
                  </a:lnTo>
                  <a:lnTo>
                    <a:pt x="2681" y="316890"/>
                  </a:lnTo>
                  <a:lnTo>
                    <a:pt x="13099" y="274105"/>
                  </a:lnTo>
                  <a:lnTo>
                    <a:pt x="18802" y="228534"/>
                  </a:lnTo>
                  <a:lnTo>
                    <a:pt x="29023" y="185038"/>
                  </a:lnTo>
                  <a:lnTo>
                    <a:pt x="41233" y="141051"/>
                  </a:lnTo>
                  <a:lnTo>
                    <a:pt x="53836" y="101788"/>
                  </a:lnTo>
                  <a:lnTo>
                    <a:pt x="69690" y="58971"/>
                  </a:lnTo>
                  <a:lnTo>
                    <a:pt x="85562" y="13299"/>
                  </a:lnTo>
                  <a:lnTo>
                    <a:pt x="91912" y="4092"/>
                  </a:lnTo>
                  <a:lnTo>
                    <a:pt x="98262" y="0"/>
                  </a:lnTo>
                  <a:lnTo>
                    <a:pt x="101437" y="1026"/>
                  </a:lnTo>
                  <a:lnTo>
                    <a:pt x="107787" y="7810"/>
                  </a:lnTo>
                  <a:lnTo>
                    <a:pt x="111315" y="20703"/>
                  </a:lnTo>
                  <a:lnTo>
                    <a:pt x="113579" y="59907"/>
                  </a:lnTo>
                  <a:lnTo>
                    <a:pt x="107481" y="99753"/>
                  </a:lnTo>
                  <a:lnTo>
                    <a:pt x="105887" y="115189"/>
                  </a:lnTo>
                  <a:lnTo>
                    <a:pt x="99534" y="129104"/>
                  </a:lnTo>
                  <a:lnTo>
                    <a:pt x="94877" y="135779"/>
                  </a:lnTo>
                  <a:lnTo>
                    <a:pt x="84057" y="143194"/>
                  </a:lnTo>
                  <a:lnTo>
                    <a:pt x="78209" y="145172"/>
                  </a:lnTo>
                  <a:lnTo>
                    <a:pt x="74310" y="143315"/>
                  </a:lnTo>
                  <a:lnTo>
                    <a:pt x="66512" y="12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24"/>
            <p:cNvSpPr/>
            <p:nvPr>
              <p:custDataLst>
                <p:tags r:id="rId159"/>
              </p:custDataLst>
            </p:nvPr>
          </p:nvSpPr>
          <p:spPr>
            <a:xfrm>
              <a:off x="6038850" y="61122"/>
              <a:ext cx="190501" cy="296168"/>
            </a:xfrm>
            <a:custGeom>
              <a:avLst/>
              <a:gdLst/>
              <a:ahLst/>
              <a:cxnLst/>
              <a:rect l="0" t="0" r="0" b="0"/>
              <a:pathLst>
                <a:path w="190501" h="296168">
                  <a:moveTo>
                    <a:pt x="0" y="24603"/>
                  </a:moveTo>
                  <a:lnTo>
                    <a:pt x="0" y="24603"/>
                  </a:lnTo>
                  <a:lnTo>
                    <a:pt x="20696" y="4965"/>
                  </a:lnTo>
                  <a:lnTo>
                    <a:pt x="29659" y="0"/>
                  </a:lnTo>
                  <a:lnTo>
                    <a:pt x="34590" y="1851"/>
                  </a:lnTo>
                  <a:lnTo>
                    <a:pt x="45712" y="12374"/>
                  </a:lnTo>
                  <a:lnTo>
                    <a:pt x="48467" y="20684"/>
                  </a:lnTo>
                  <a:lnTo>
                    <a:pt x="48105" y="61615"/>
                  </a:lnTo>
                  <a:lnTo>
                    <a:pt x="45722" y="83386"/>
                  </a:lnTo>
                  <a:lnTo>
                    <a:pt x="34596" y="125393"/>
                  </a:lnTo>
                  <a:lnTo>
                    <a:pt x="29301" y="167120"/>
                  </a:lnTo>
                  <a:lnTo>
                    <a:pt x="20608" y="212260"/>
                  </a:lnTo>
                  <a:lnTo>
                    <a:pt x="24568" y="237779"/>
                  </a:lnTo>
                  <a:lnTo>
                    <a:pt x="28020" y="241862"/>
                  </a:lnTo>
                  <a:lnTo>
                    <a:pt x="32438" y="243526"/>
                  </a:lnTo>
                  <a:lnTo>
                    <a:pt x="42992" y="242552"/>
                  </a:lnTo>
                  <a:lnTo>
                    <a:pt x="54739" y="238591"/>
                  </a:lnTo>
                  <a:lnTo>
                    <a:pt x="87085" y="204883"/>
                  </a:lnTo>
                  <a:lnTo>
                    <a:pt x="112075" y="166132"/>
                  </a:lnTo>
                  <a:lnTo>
                    <a:pt x="120344" y="141327"/>
                  </a:lnTo>
                  <a:lnTo>
                    <a:pt x="121504" y="134169"/>
                  </a:lnTo>
                  <a:lnTo>
                    <a:pt x="121219" y="130455"/>
                  </a:lnTo>
                  <a:lnTo>
                    <a:pt x="119972" y="129038"/>
                  </a:lnTo>
                  <a:lnTo>
                    <a:pt x="118081" y="129151"/>
                  </a:lnTo>
                  <a:lnTo>
                    <a:pt x="105307" y="139424"/>
                  </a:lnTo>
                  <a:lnTo>
                    <a:pt x="73046" y="185882"/>
                  </a:lnTo>
                  <a:lnTo>
                    <a:pt x="64921" y="196119"/>
                  </a:lnTo>
                  <a:lnTo>
                    <a:pt x="60603" y="212663"/>
                  </a:lnTo>
                  <a:lnTo>
                    <a:pt x="59744" y="233068"/>
                  </a:lnTo>
                  <a:lnTo>
                    <a:pt x="65554" y="266466"/>
                  </a:lnTo>
                  <a:lnTo>
                    <a:pt x="81512" y="280651"/>
                  </a:lnTo>
                  <a:lnTo>
                    <a:pt x="100433" y="286569"/>
                  </a:lnTo>
                  <a:lnTo>
                    <a:pt x="146340" y="296167"/>
                  </a:lnTo>
                  <a:lnTo>
                    <a:pt x="190500" y="291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06"/>
          <p:cNvGrpSpPr/>
          <p:nvPr/>
        </p:nvGrpSpPr>
        <p:grpSpPr>
          <a:xfrm>
            <a:off x="6739482" y="92394"/>
            <a:ext cx="375694" cy="250507"/>
            <a:chOff x="6739482" y="92394"/>
            <a:chExt cx="375694" cy="250507"/>
          </a:xfrm>
        </p:grpSpPr>
        <p:sp>
          <p:nvSpPr>
            <p:cNvPr id="32" name="SMARTInkShape-625"/>
            <p:cNvSpPr/>
            <p:nvPr>
              <p:custDataLst>
                <p:tags r:id="rId152"/>
              </p:custDataLst>
            </p:nvPr>
          </p:nvSpPr>
          <p:spPr>
            <a:xfrm>
              <a:off x="6982469" y="92394"/>
              <a:ext cx="132707" cy="250507"/>
            </a:xfrm>
            <a:custGeom>
              <a:avLst/>
              <a:gdLst/>
              <a:ahLst/>
              <a:cxnLst/>
              <a:rect l="0" t="0" r="0" b="0"/>
              <a:pathLst>
                <a:path w="132707" h="250507">
                  <a:moveTo>
                    <a:pt x="27931" y="69531"/>
                  </a:moveTo>
                  <a:lnTo>
                    <a:pt x="27931" y="69531"/>
                  </a:lnTo>
                  <a:lnTo>
                    <a:pt x="26873" y="112346"/>
                  </a:lnTo>
                  <a:lnTo>
                    <a:pt x="18230" y="154220"/>
                  </a:lnTo>
                  <a:lnTo>
                    <a:pt x="11041" y="197345"/>
                  </a:lnTo>
                  <a:lnTo>
                    <a:pt x="6699" y="220291"/>
                  </a:lnTo>
                  <a:lnTo>
                    <a:pt x="806" y="236894"/>
                  </a:lnTo>
                  <a:lnTo>
                    <a:pt x="0" y="230698"/>
                  </a:lnTo>
                  <a:lnTo>
                    <a:pt x="4540" y="190737"/>
                  </a:lnTo>
                  <a:lnTo>
                    <a:pt x="12651" y="147189"/>
                  </a:lnTo>
                  <a:lnTo>
                    <a:pt x="21758" y="110885"/>
                  </a:lnTo>
                  <a:lnTo>
                    <a:pt x="36214" y="69907"/>
                  </a:lnTo>
                  <a:lnTo>
                    <a:pt x="53516" y="31466"/>
                  </a:lnTo>
                  <a:lnTo>
                    <a:pt x="70202" y="11215"/>
                  </a:lnTo>
                  <a:lnTo>
                    <a:pt x="82349" y="1985"/>
                  </a:lnTo>
                  <a:lnTo>
                    <a:pt x="87492" y="159"/>
                  </a:lnTo>
                  <a:lnTo>
                    <a:pt x="91981" y="0"/>
                  </a:lnTo>
                  <a:lnTo>
                    <a:pt x="96031" y="952"/>
                  </a:lnTo>
                  <a:lnTo>
                    <a:pt x="103354" y="10476"/>
                  </a:lnTo>
                  <a:lnTo>
                    <a:pt x="106787" y="17461"/>
                  </a:lnTo>
                  <a:lnTo>
                    <a:pt x="112299" y="64577"/>
                  </a:lnTo>
                  <a:lnTo>
                    <a:pt x="113052" y="86379"/>
                  </a:lnTo>
                  <a:lnTo>
                    <a:pt x="107743" y="103830"/>
                  </a:lnTo>
                  <a:lnTo>
                    <a:pt x="98499" y="122733"/>
                  </a:lnTo>
                  <a:lnTo>
                    <a:pt x="97200" y="127224"/>
                  </a:lnTo>
                  <a:lnTo>
                    <a:pt x="85262" y="143658"/>
                  </a:lnTo>
                  <a:lnTo>
                    <a:pt x="77047" y="150101"/>
                  </a:lnTo>
                  <a:lnTo>
                    <a:pt x="66474" y="153729"/>
                  </a:lnTo>
                  <a:lnTo>
                    <a:pt x="43832" y="155167"/>
                  </a:lnTo>
                  <a:lnTo>
                    <a:pt x="42765" y="156255"/>
                  </a:lnTo>
                  <a:lnTo>
                    <a:pt x="43112" y="158039"/>
                  </a:lnTo>
                  <a:lnTo>
                    <a:pt x="74361" y="200312"/>
                  </a:lnTo>
                  <a:lnTo>
                    <a:pt x="83138" y="207031"/>
                  </a:lnTo>
                  <a:lnTo>
                    <a:pt x="86961" y="208822"/>
                  </a:lnTo>
                  <a:lnTo>
                    <a:pt x="120605" y="246680"/>
                  </a:lnTo>
                  <a:lnTo>
                    <a:pt x="132706" y="250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26"/>
            <p:cNvSpPr/>
            <p:nvPr>
              <p:custDataLst>
                <p:tags r:id="rId153"/>
              </p:custDataLst>
            </p:nvPr>
          </p:nvSpPr>
          <p:spPr>
            <a:xfrm>
              <a:off x="6739482" y="100111"/>
              <a:ext cx="185194" cy="240585"/>
            </a:xfrm>
            <a:custGeom>
              <a:avLst/>
              <a:gdLst/>
              <a:ahLst/>
              <a:cxnLst/>
              <a:rect l="0" t="0" r="0" b="0"/>
              <a:pathLst>
                <a:path w="185194" h="240585">
                  <a:moveTo>
                    <a:pt x="42318" y="14189"/>
                  </a:moveTo>
                  <a:lnTo>
                    <a:pt x="42318" y="14189"/>
                  </a:lnTo>
                  <a:lnTo>
                    <a:pt x="50518" y="5988"/>
                  </a:lnTo>
                  <a:lnTo>
                    <a:pt x="51450" y="0"/>
                  </a:lnTo>
                  <a:lnTo>
                    <a:pt x="52639" y="1555"/>
                  </a:lnTo>
                  <a:lnTo>
                    <a:pt x="56783" y="11749"/>
                  </a:lnTo>
                  <a:lnTo>
                    <a:pt x="56509" y="26863"/>
                  </a:lnTo>
                  <a:lnTo>
                    <a:pt x="50341" y="66266"/>
                  </a:lnTo>
                  <a:lnTo>
                    <a:pt x="34064" y="110946"/>
                  </a:lnTo>
                  <a:lnTo>
                    <a:pt x="20343" y="150424"/>
                  </a:lnTo>
                  <a:lnTo>
                    <a:pt x="4251" y="195544"/>
                  </a:lnTo>
                  <a:lnTo>
                    <a:pt x="0" y="212266"/>
                  </a:lnTo>
                  <a:lnTo>
                    <a:pt x="1638" y="223226"/>
                  </a:lnTo>
                  <a:lnTo>
                    <a:pt x="5673" y="227630"/>
                  </a:lnTo>
                  <a:lnTo>
                    <a:pt x="18623" y="235346"/>
                  </a:lnTo>
                  <a:lnTo>
                    <a:pt x="48821" y="240584"/>
                  </a:lnTo>
                  <a:lnTo>
                    <a:pt x="94833" y="235807"/>
                  </a:lnTo>
                  <a:lnTo>
                    <a:pt x="121495" y="231901"/>
                  </a:lnTo>
                  <a:lnTo>
                    <a:pt x="153149" y="218279"/>
                  </a:lnTo>
                  <a:lnTo>
                    <a:pt x="185193" y="195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07"/>
          <p:cNvGrpSpPr/>
          <p:nvPr/>
        </p:nvGrpSpPr>
        <p:grpSpPr>
          <a:xfrm>
            <a:off x="5184248" y="544249"/>
            <a:ext cx="587903" cy="420442"/>
            <a:chOff x="5184248" y="544249"/>
            <a:chExt cx="587903" cy="420442"/>
          </a:xfrm>
        </p:grpSpPr>
        <p:sp>
          <p:nvSpPr>
            <p:cNvPr id="35" name="SMARTInkShape-627"/>
            <p:cNvSpPr/>
            <p:nvPr>
              <p:custDataLst>
                <p:tags r:id="rId145"/>
              </p:custDataLst>
            </p:nvPr>
          </p:nvSpPr>
          <p:spPr>
            <a:xfrm>
              <a:off x="5668699" y="933450"/>
              <a:ext cx="103452" cy="9526"/>
            </a:xfrm>
            <a:custGeom>
              <a:avLst/>
              <a:gdLst/>
              <a:ahLst/>
              <a:cxnLst/>
              <a:rect l="0" t="0" r="0" b="0"/>
              <a:pathLst>
                <a:path w="103452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9182" y="4076"/>
                  </a:lnTo>
                  <a:lnTo>
                    <a:pt x="22395" y="4634"/>
                  </a:lnTo>
                  <a:lnTo>
                    <a:pt x="65965" y="8881"/>
                  </a:lnTo>
                  <a:lnTo>
                    <a:pt x="1034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28"/>
            <p:cNvSpPr/>
            <p:nvPr>
              <p:custDataLst>
                <p:tags r:id="rId146"/>
              </p:custDataLst>
            </p:nvPr>
          </p:nvSpPr>
          <p:spPr>
            <a:xfrm>
              <a:off x="5678224" y="847725"/>
              <a:ext cx="84402" cy="9526"/>
            </a:xfrm>
            <a:custGeom>
              <a:avLst/>
              <a:gdLst/>
              <a:ahLst/>
              <a:cxnLst/>
              <a:rect l="0" t="0" r="0" b="0"/>
              <a:pathLst>
                <a:path w="84402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41709" y="9409"/>
                  </a:lnTo>
                  <a:lnTo>
                    <a:pt x="844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29"/>
            <p:cNvSpPr/>
            <p:nvPr>
              <p:custDataLst>
                <p:tags r:id="rId147"/>
              </p:custDataLst>
            </p:nvPr>
          </p:nvSpPr>
          <p:spPr>
            <a:xfrm>
              <a:off x="5667375" y="7905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20723" y="4717"/>
                  </a:lnTo>
                  <a:lnTo>
                    <a:pt x="26515" y="3145"/>
                  </a:lnTo>
                  <a:lnTo>
                    <a:pt x="38595" y="4220"/>
                  </a:lnTo>
                  <a:lnTo>
                    <a:pt x="68655" y="8477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30"/>
            <p:cNvSpPr/>
            <p:nvPr>
              <p:custDataLst>
                <p:tags r:id="rId148"/>
              </p:custDataLst>
            </p:nvPr>
          </p:nvSpPr>
          <p:spPr>
            <a:xfrm>
              <a:off x="5415120" y="544249"/>
              <a:ext cx="98597" cy="151077"/>
            </a:xfrm>
            <a:custGeom>
              <a:avLst/>
              <a:gdLst/>
              <a:ahLst/>
              <a:cxnLst/>
              <a:rect l="0" t="0" r="0" b="0"/>
              <a:pathLst>
                <a:path w="98597" h="151077">
                  <a:moveTo>
                    <a:pt x="14130" y="8201"/>
                  </a:moveTo>
                  <a:lnTo>
                    <a:pt x="14130" y="8201"/>
                  </a:lnTo>
                  <a:lnTo>
                    <a:pt x="9074" y="8201"/>
                  </a:lnTo>
                  <a:lnTo>
                    <a:pt x="3769" y="5379"/>
                  </a:lnTo>
                  <a:lnTo>
                    <a:pt x="873" y="3144"/>
                  </a:lnTo>
                  <a:lnTo>
                    <a:pt x="0" y="1655"/>
                  </a:lnTo>
                  <a:lnTo>
                    <a:pt x="477" y="662"/>
                  </a:lnTo>
                  <a:lnTo>
                    <a:pt x="1853" y="0"/>
                  </a:lnTo>
                  <a:lnTo>
                    <a:pt x="35934" y="12050"/>
                  </a:lnTo>
                  <a:lnTo>
                    <a:pt x="70765" y="31813"/>
                  </a:lnTo>
                  <a:lnTo>
                    <a:pt x="85515" y="43743"/>
                  </a:lnTo>
                  <a:lnTo>
                    <a:pt x="93482" y="56100"/>
                  </a:lnTo>
                  <a:lnTo>
                    <a:pt x="97967" y="74957"/>
                  </a:lnTo>
                  <a:lnTo>
                    <a:pt x="98596" y="81280"/>
                  </a:lnTo>
                  <a:lnTo>
                    <a:pt x="93651" y="93950"/>
                  </a:lnTo>
                  <a:lnTo>
                    <a:pt x="73834" y="124621"/>
                  </a:lnTo>
                  <a:lnTo>
                    <a:pt x="5223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31"/>
            <p:cNvSpPr/>
            <p:nvPr>
              <p:custDataLst>
                <p:tags r:id="rId149"/>
              </p:custDataLst>
            </p:nvPr>
          </p:nvSpPr>
          <p:spPr>
            <a:xfrm>
              <a:off x="5184248" y="619125"/>
              <a:ext cx="245003" cy="28576"/>
            </a:xfrm>
            <a:custGeom>
              <a:avLst/>
              <a:gdLst/>
              <a:ahLst/>
              <a:cxnLst/>
              <a:rect l="0" t="0" r="0" b="0"/>
              <a:pathLst>
                <a:path w="245003" h="28576">
                  <a:moveTo>
                    <a:pt x="16402" y="28575"/>
                  </a:moveTo>
                  <a:lnTo>
                    <a:pt x="16402" y="28575"/>
                  </a:lnTo>
                  <a:lnTo>
                    <a:pt x="6289" y="28575"/>
                  </a:lnTo>
                  <a:lnTo>
                    <a:pt x="3310" y="27517"/>
                  </a:lnTo>
                  <a:lnTo>
                    <a:pt x="1324" y="25753"/>
                  </a:lnTo>
                  <a:lnTo>
                    <a:pt x="0" y="23518"/>
                  </a:lnTo>
                  <a:lnTo>
                    <a:pt x="175" y="22029"/>
                  </a:lnTo>
                  <a:lnTo>
                    <a:pt x="1351" y="21036"/>
                  </a:lnTo>
                  <a:lnTo>
                    <a:pt x="25592" y="12766"/>
                  </a:lnTo>
                  <a:lnTo>
                    <a:pt x="68514" y="9427"/>
                  </a:lnTo>
                  <a:lnTo>
                    <a:pt x="115216" y="4322"/>
                  </a:lnTo>
                  <a:lnTo>
                    <a:pt x="159392" y="7513"/>
                  </a:lnTo>
                  <a:lnTo>
                    <a:pt x="245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32"/>
            <p:cNvSpPr/>
            <p:nvPr>
              <p:custDataLst>
                <p:tags r:id="rId150"/>
              </p:custDataLst>
            </p:nvPr>
          </p:nvSpPr>
          <p:spPr>
            <a:xfrm>
              <a:off x="5253038" y="738345"/>
              <a:ext cx="157163" cy="226346"/>
            </a:xfrm>
            <a:custGeom>
              <a:avLst/>
              <a:gdLst/>
              <a:ahLst/>
              <a:cxnLst/>
              <a:rect l="0" t="0" r="0" b="0"/>
              <a:pathLst>
                <a:path w="157163" h="226346">
                  <a:moveTo>
                    <a:pt x="157162" y="14130"/>
                  </a:moveTo>
                  <a:lnTo>
                    <a:pt x="157162" y="14130"/>
                  </a:lnTo>
                  <a:lnTo>
                    <a:pt x="157162" y="873"/>
                  </a:lnTo>
                  <a:lnTo>
                    <a:pt x="156104" y="0"/>
                  </a:lnTo>
                  <a:lnTo>
                    <a:pt x="154340" y="477"/>
                  </a:lnTo>
                  <a:lnTo>
                    <a:pt x="152106" y="1853"/>
                  </a:lnTo>
                  <a:lnTo>
                    <a:pt x="125106" y="43483"/>
                  </a:lnTo>
                  <a:lnTo>
                    <a:pt x="92641" y="90190"/>
                  </a:lnTo>
                  <a:lnTo>
                    <a:pt x="61804" y="135153"/>
                  </a:lnTo>
                  <a:lnTo>
                    <a:pt x="35453" y="182206"/>
                  </a:lnTo>
                  <a:lnTo>
                    <a:pt x="8432" y="224120"/>
                  </a:lnTo>
                  <a:lnTo>
                    <a:pt x="6150" y="226090"/>
                  </a:lnTo>
                  <a:lnTo>
                    <a:pt x="3571" y="226345"/>
                  </a:lnTo>
                  <a:lnTo>
                    <a:pt x="793" y="225457"/>
                  </a:lnTo>
                  <a:lnTo>
                    <a:pt x="0" y="223806"/>
                  </a:lnTo>
                  <a:lnTo>
                    <a:pt x="4762" y="2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33"/>
            <p:cNvSpPr/>
            <p:nvPr>
              <p:custDataLst>
                <p:tags r:id="rId151"/>
              </p:custDataLst>
            </p:nvPr>
          </p:nvSpPr>
          <p:spPr>
            <a:xfrm>
              <a:off x="5210175" y="725224"/>
              <a:ext cx="171451" cy="232591"/>
            </a:xfrm>
            <a:custGeom>
              <a:avLst/>
              <a:gdLst/>
              <a:ahLst/>
              <a:cxnLst/>
              <a:rect l="0" t="0" r="0" b="0"/>
              <a:pathLst>
                <a:path w="171451" h="232591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113" y="4125"/>
                  </a:lnTo>
                  <a:lnTo>
                    <a:pt x="26515" y="17106"/>
                  </a:lnTo>
                  <a:lnTo>
                    <a:pt x="57297" y="56999"/>
                  </a:lnTo>
                  <a:lnTo>
                    <a:pt x="88920" y="98118"/>
                  </a:lnTo>
                  <a:lnTo>
                    <a:pt x="114303" y="140184"/>
                  </a:lnTo>
                  <a:lnTo>
                    <a:pt x="124885" y="158935"/>
                  </a:lnTo>
                  <a:lnTo>
                    <a:pt x="142348" y="199945"/>
                  </a:lnTo>
                  <a:lnTo>
                    <a:pt x="158019" y="227326"/>
                  </a:lnTo>
                  <a:lnTo>
                    <a:pt x="164776" y="232590"/>
                  </a:lnTo>
                  <a:lnTo>
                    <a:pt x="166999" y="231877"/>
                  </a:lnTo>
                  <a:lnTo>
                    <a:pt x="17145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08"/>
          <p:cNvGrpSpPr/>
          <p:nvPr/>
        </p:nvGrpSpPr>
        <p:grpSpPr>
          <a:xfrm>
            <a:off x="6105918" y="734749"/>
            <a:ext cx="199633" cy="236802"/>
            <a:chOff x="6105918" y="734749"/>
            <a:chExt cx="199633" cy="236802"/>
          </a:xfrm>
        </p:grpSpPr>
        <p:sp>
          <p:nvSpPr>
            <p:cNvPr id="43" name="SMARTInkShape-634"/>
            <p:cNvSpPr/>
            <p:nvPr>
              <p:custDataLst>
                <p:tags r:id="rId143"/>
              </p:custDataLst>
            </p:nvPr>
          </p:nvSpPr>
          <p:spPr>
            <a:xfrm>
              <a:off x="6143625" y="734749"/>
              <a:ext cx="161926" cy="236802"/>
            </a:xfrm>
            <a:custGeom>
              <a:avLst/>
              <a:gdLst/>
              <a:ahLst/>
              <a:cxnLst/>
              <a:rect l="0" t="0" r="0" b="0"/>
              <a:pathLst>
                <a:path w="161926" h="236802">
                  <a:moveTo>
                    <a:pt x="161925" y="8201"/>
                  </a:moveTo>
                  <a:lnTo>
                    <a:pt x="161925" y="8201"/>
                  </a:lnTo>
                  <a:lnTo>
                    <a:pt x="161925" y="0"/>
                  </a:lnTo>
                  <a:lnTo>
                    <a:pt x="161925" y="4125"/>
                  </a:lnTo>
                  <a:lnTo>
                    <a:pt x="153263" y="23663"/>
                  </a:lnTo>
                  <a:lnTo>
                    <a:pt x="126714" y="67793"/>
                  </a:lnTo>
                  <a:lnTo>
                    <a:pt x="92913" y="110292"/>
                  </a:lnTo>
                  <a:lnTo>
                    <a:pt x="56209" y="156633"/>
                  </a:lnTo>
                  <a:lnTo>
                    <a:pt x="21864" y="203657"/>
                  </a:lnTo>
                  <a:lnTo>
                    <a:pt x="5417" y="222571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35"/>
            <p:cNvSpPr/>
            <p:nvPr>
              <p:custDataLst>
                <p:tags r:id="rId144"/>
              </p:custDataLst>
            </p:nvPr>
          </p:nvSpPr>
          <p:spPr>
            <a:xfrm>
              <a:off x="6105918" y="752475"/>
              <a:ext cx="190108" cy="209551"/>
            </a:xfrm>
            <a:custGeom>
              <a:avLst/>
              <a:gdLst/>
              <a:ahLst/>
              <a:cxnLst/>
              <a:rect l="0" t="0" r="0" b="0"/>
              <a:pathLst>
                <a:path w="190108" h="20955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780" y="5056"/>
                  </a:lnTo>
                  <a:lnTo>
                    <a:pt x="52275" y="43726"/>
                  </a:lnTo>
                  <a:lnTo>
                    <a:pt x="96974" y="87857"/>
                  </a:lnTo>
                  <a:lnTo>
                    <a:pt x="139194" y="132179"/>
                  </a:lnTo>
                  <a:lnTo>
                    <a:pt x="166897" y="176108"/>
                  </a:lnTo>
                  <a:lnTo>
                    <a:pt x="19010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636"/>
          <p:cNvSpPr/>
          <p:nvPr>
            <p:custDataLst>
              <p:tags r:id="rId1"/>
            </p:custDataLst>
          </p:nvPr>
        </p:nvSpPr>
        <p:spPr>
          <a:xfrm>
            <a:off x="6591300" y="942975"/>
            <a:ext cx="24261" cy="27217"/>
          </a:xfrm>
          <a:custGeom>
            <a:avLst/>
            <a:gdLst/>
            <a:ahLst/>
            <a:cxnLst/>
            <a:rect l="0" t="0" r="0" b="0"/>
            <a:pathLst>
              <a:path w="24261" h="27217">
                <a:moveTo>
                  <a:pt x="0" y="0"/>
                </a:moveTo>
                <a:lnTo>
                  <a:pt x="0" y="0"/>
                </a:lnTo>
                <a:lnTo>
                  <a:pt x="9132" y="9133"/>
                </a:lnTo>
                <a:lnTo>
                  <a:pt x="4352" y="9409"/>
                </a:lnTo>
                <a:lnTo>
                  <a:pt x="3959" y="10506"/>
                </a:lnTo>
                <a:lnTo>
                  <a:pt x="8583" y="17716"/>
                </a:lnTo>
                <a:lnTo>
                  <a:pt x="11929" y="18457"/>
                </a:lnTo>
                <a:lnTo>
                  <a:pt x="14302" y="18655"/>
                </a:lnTo>
                <a:lnTo>
                  <a:pt x="15885" y="19845"/>
                </a:lnTo>
                <a:lnTo>
                  <a:pt x="17643" y="23989"/>
                </a:lnTo>
                <a:lnTo>
                  <a:pt x="19170" y="25518"/>
                </a:lnTo>
                <a:lnTo>
                  <a:pt x="23690" y="27216"/>
                </a:lnTo>
                <a:lnTo>
                  <a:pt x="24260" y="26611"/>
                </a:lnTo>
                <a:lnTo>
                  <a:pt x="1905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10"/>
          <p:cNvGrpSpPr/>
          <p:nvPr/>
        </p:nvGrpSpPr>
        <p:grpSpPr>
          <a:xfrm>
            <a:off x="7381875" y="699362"/>
            <a:ext cx="571501" cy="262664"/>
            <a:chOff x="7381875" y="699362"/>
            <a:chExt cx="571501" cy="262664"/>
          </a:xfrm>
        </p:grpSpPr>
        <p:sp>
          <p:nvSpPr>
            <p:cNvPr id="47" name="SMARTInkShape-637"/>
            <p:cNvSpPr/>
            <p:nvPr>
              <p:custDataLst>
                <p:tags r:id="rId139"/>
              </p:custDataLst>
            </p:nvPr>
          </p:nvSpPr>
          <p:spPr>
            <a:xfrm>
              <a:off x="7736948" y="923925"/>
              <a:ext cx="216428" cy="26467"/>
            </a:xfrm>
            <a:custGeom>
              <a:avLst/>
              <a:gdLst/>
              <a:ahLst/>
              <a:cxnLst/>
              <a:rect l="0" t="0" r="0" b="0"/>
              <a:pathLst>
                <a:path w="216428" h="26467">
                  <a:moveTo>
                    <a:pt x="16402" y="0"/>
                  </a:moveTo>
                  <a:lnTo>
                    <a:pt x="16402" y="0"/>
                  </a:lnTo>
                  <a:lnTo>
                    <a:pt x="3310" y="14150"/>
                  </a:lnTo>
                  <a:lnTo>
                    <a:pt x="0" y="21458"/>
                  </a:lnTo>
                  <a:lnTo>
                    <a:pt x="2293" y="23831"/>
                  </a:lnTo>
                  <a:lnTo>
                    <a:pt x="13306" y="26466"/>
                  </a:lnTo>
                  <a:lnTo>
                    <a:pt x="60397" y="21613"/>
                  </a:lnTo>
                  <a:lnTo>
                    <a:pt x="99875" y="18751"/>
                  </a:lnTo>
                  <a:lnTo>
                    <a:pt x="143558" y="11671"/>
                  </a:lnTo>
                  <a:lnTo>
                    <a:pt x="216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38"/>
            <p:cNvSpPr/>
            <p:nvPr>
              <p:custDataLst>
                <p:tags r:id="rId140"/>
              </p:custDataLst>
            </p:nvPr>
          </p:nvSpPr>
          <p:spPr>
            <a:xfrm>
              <a:off x="7747863" y="838200"/>
              <a:ext cx="129313" cy="9526"/>
            </a:xfrm>
            <a:custGeom>
              <a:avLst/>
              <a:gdLst/>
              <a:ahLst/>
              <a:cxnLst/>
              <a:rect l="0" t="0" r="0" b="0"/>
              <a:pathLst>
                <a:path w="129313" h="9526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2" y="5057"/>
                  </a:lnTo>
                  <a:lnTo>
                    <a:pt x="4449" y="6546"/>
                  </a:lnTo>
                  <a:lnTo>
                    <a:pt x="9612" y="8201"/>
                  </a:lnTo>
                  <a:lnTo>
                    <a:pt x="54311" y="9409"/>
                  </a:lnTo>
                  <a:lnTo>
                    <a:pt x="96936" y="9502"/>
                  </a:lnTo>
                  <a:lnTo>
                    <a:pt x="12931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39"/>
            <p:cNvSpPr/>
            <p:nvPr>
              <p:custDataLst>
                <p:tags r:id="rId141"/>
              </p:custDataLst>
            </p:nvPr>
          </p:nvSpPr>
          <p:spPr>
            <a:xfrm>
              <a:off x="7486650" y="699362"/>
              <a:ext cx="114301" cy="262664"/>
            </a:xfrm>
            <a:custGeom>
              <a:avLst/>
              <a:gdLst/>
              <a:ahLst/>
              <a:cxnLst/>
              <a:rect l="0" t="0" r="0" b="0"/>
              <a:pathLst>
                <a:path w="114301" h="262664">
                  <a:moveTo>
                    <a:pt x="114300" y="5488"/>
                  </a:moveTo>
                  <a:lnTo>
                    <a:pt x="114300" y="5488"/>
                  </a:lnTo>
                  <a:lnTo>
                    <a:pt x="114300" y="0"/>
                  </a:lnTo>
                  <a:lnTo>
                    <a:pt x="114300" y="2343"/>
                  </a:lnTo>
                  <a:lnTo>
                    <a:pt x="108655" y="6913"/>
                  </a:lnTo>
                  <a:lnTo>
                    <a:pt x="83244" y="27485"/>
                  </a:lnTo>
                  <a:lnTo>
                    <a:pt x="57769" y="55358"/>
                  </a:lnTo>
                  <a:lnTo>
                    <a:pt x="38153" y="98949"/>
                  </a:lnTo>
                  <a:lnTo>
                    <a:pt x="22232" y="139857"/>
                  </a:lnTo>
                  <a:lnTo>
                    <a:pt x="11408" y="181541"/>
                  </a:lnTo>
                  <a:lnTo>
                    <a:pt x="1489" y="224379"/>
                  </a:lnTo>
                  <a:lnTo>
                    <a:pt x="3484" y="232595"/>
                  </a:lnTo>
                  <a:lnTo>
                    <a:pt x="6841" y="239774"/>
                  </a:lnTo>
                  <a:lnTo>
                    <a:pt x="8331" y="246493"/>
                  </a:lnTo>
                  <a:lnTo>
                    <a:pt x="7671" y="249766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40"/>
            <p:cNvSpPr/>
            <p:nvPr>
              <p:custDataLst>
                <p:tags r:id="rId142"/>
              </p:custDataLst>
            </p:nvPr>
          </p:nvSpPr>
          <p:spPr>
            <a:xfrm>
              <a:off x="7381875" y="723900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6"/>
                  </a:lnTo>
                  <a:lnTo>
                    <a:pt x="26836" y="13183"/>
                  </a:lnTo>
                  <a:lnTo>
                    <a:pt x="58899" y="57334"/>
                  </a:lnTo>
                  <a:lnTo>
                    <a:pt x="84306" y="97426"/>
                  </a:lnTo>
                  <a:lnTo>
                    <a:pt x="92008" y="119413"/>
                  </a:lnTo>
                  <a:lnTo>
                    <a:pt x="96263" y="123001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11"/>
          <p:cNvGrpSpPr/>
          <p:nvPr/>
        </p:nvGrpSpPr>
        <p:grpSpPr>
          <a:xfrm>
            <a:off x="8205494" y="649589"/>
            <a:ext cx="1224257" cy="404807"/>
            <a:chOff x="8205494" y="649589"/>
            <a:chExt cx="1224257" cy="404807"/>
          </a:xfrm>
        </p:grpSpPr>
        <p:sp>
          <p:nvSpPr>
            <p:cNvPr id="52" name="SMARTInkShape-641"/>
            <p:cNvSpPr/>
            <p:nvPr>
              <p:custDataLst>
                <p:tags r:id="rId131"/>
              </p:custDataLst>
            </p:nvPr>
          </p:nvSpPr>
          <p:spPr>
            <a:xfrm>
              <a:off x="9258300" y="704850"/>
              <a:ext cx="171451" cy="209551"/>
            </a:xfrm>
            <a:custGeom>
              <a:avLst/>
              <a:gdLst/>
              <a:ahLst/>
              <a:cxnLst/>
              <a:rect l="0" t="0" r="0" b="0"/>
              <a:pathLst>
                <a:path w="171451" h="209551">
                  <a:moveTo>
                    <a:pt x="171450" y="0"/>
                  </a:moveTo>
                  <a:lnTo>
                    <a:pt x="171450" y="0"/>
                  </a:lnTo>
                  <a:lnTo>
                    <a:pt x="149992" y="13257"/>
                  </a:lnTo>
                  <a:lnTo>
                    <a:pt x="122042" y="53257"/>
                  </a:lnTo>
                  <a:lnTo>
                    <a:pt x="89880" y="97886"/>
                  </a:lnTo>
                  <a:lnTo>
                    <a:pt x="50486" y="139854"/>
                  </a:lnTo>
                  <a:lnTo>
                    <a:pt x="13936" y="18625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42"/>
            <p:cNvSpPr/>
            <p:nvPr>
              <p:custDataLst>
                <p:tags r:id="rId132"/>
              </p:custDataLst>
            </p:nvPr>
          </p:nvSpPr>
          <p:spPr>
            <a:xfrm>
              <a:off x="9277350" y="681136"/>
              <a:ext cx="123826" cy="204690"/>
            </a:xfrm>
            <a:custGeom>
              <a:avLst/>
              <a:gdLst/>
              <a:ahLst/>
              <a:cxnLst/>
              <a:rect l="0" t="0" r="0" b="0"/>
              <a:pathLst>
                <a:path w="123826" h="204690">
                  <a:moveTo>
                    <a:pt x="0" y="14189"/>
                  </a:moveTo>
                  <a:lnTo>
                    <a:pt x="0" y="14189"/>
                  </a:lnTo>
                  <a:lnTo>
                    <a:pt x="0" y="0"/>
                  </a:lnTo>
                  <a:lnTo>
                    <a:pt x="0" y="6692"/>
                  </a:lnTo>
                  <a:lnTo>
                    <a:pt x="5057" y="22081"/>
                  </a:lnTo>
                  <a:lnTo>
                    <a:pt x="35210" y="66138"/>
                  </a:lnTo>
                  <a:lnTo>
                    <a:pt x="63956" y="110008"/>
                  </a:lnTo>
                  <a:lnTo>
                    <a:pt x="92487" y="154317"/>
                  </a:lnTo>
                  <a:lnTo>
                    <a:pt x="123825" y="20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43"/>
            <p:cNvSpPr/>
            <p:nvPr>
              <p:custDataLst>
                <p:tags r:id="rId133"/>
              </p:custDataLst>
            </p:nvPr>
          </p:nvSpPr>
          <p:spPr>
            <a:xfrm>
              <a:off x="9182100" y="8382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16401" y="0"/>
                  </a:lnTo>
                  <a:lnTo>
                    <a:pt x="17285" y="2117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44"/>
            <p:cNvSpPr/>
            <p:nvPr>
              <p:custDataLst>
                <p:tags r:id="rId134"/>
              </p:custDataLst>
            </p:nvPr>
          </p:nvSpPr>
          <p:spPr>
            <a:xfrm>
              <a:off x="8963028" y="649589"/>
              <a:ext cx="140563" cy="404807"/>
            </a:xfrm>
            <a:custGeom>
              <a:avLst/>
              <a:gdLst/>
              <a:ahLst/>
              <a:cxnLst/>
              <a:rect l="0" t="0" r="0" b="0"/>
              <a:pathLst>
                <a:path w="140563" h="404807">
                  <a:moveTo>
                    <a:pt x="9522" y="198136"/>
                  </a:moveTo>
                  <a:lnTo>
                    <a:pt x="9522" y="198136"/>
                  </a:lnTo>
                  <a:lnTo>
                    <a:pt x="9522" y="237908"/>
                  </a:lnTo>
                  <a:lnTo>
                    <a:pt x="8464" y="282271"/>
                  </a:lnTo>
                  <a:lnTo>
                    <a:pt x="2976" y="320314"/>
                  </a:lnTo>
                  <a:lnTo>
                    <a:pt x="878" y="361454"/>
                  </a:lnTo>
                  <a:lnTo>
                    <a:pt x="31" y="404806"/>
                  </a:lnTo>
                  <a:lnTo>
                    <a:pt x="0" y="362604"/>
                  </a:lnTo>
                  <a:lnTo>
                    <a:pt x="5054" y="322127"/>
                  </a:lnTo>
                  <a:lnTo>
                    <a:pt x="9698" y="276250"/>
                  </a:lnTo>
                  <a:lnTo>
                    <a:pt x="16887" y="236614"/>
                  </a:lnTo>
                  <a:lnTo>
                    <a:pt x="23676" y="193154"/>
                  </a:lnTo>
                  <a:lnTo>
                    <a:pt x="34151" y="151408"/>
                  </a:lnTo>
                  <a:lnTo>
                    <a:pt x="40140" y="112588"/>
                  </a:lnTo>
                  <a:lnTo>
                    <a:pt x="51049" y="78244"/>
                  </a:lnTo>
                  <a:lnTo>
                    <a:pt x="67688" y="40199"/>
                  </a:lnTo>
                  <a:lnTo>
                    <a:pt x="89723" y="4485"/>
                  </a:lnTo>
                  <a:lnTo>
                    <a:pt x="95615" y="944"/>
                  </a:lnTo>
                  <a:lnTo>
                    <a:pt x="98667" y="0"/>
                  </a:lnTo>
                  <a:lnTo>
                    <a:pt x="100702" y="428"/>
                  </a:lnTo>
                  <a:lnTo>
                    <a:pt x="102059" y="1773"/>
                  </a:lnTo>
                  <a:lnTo>
                    <a:pt x="109293" y="21647"/>
                  </a:lnTo>
                  <a:lnTo>
                    <a:pt x="109250" y="38205"/>
                  </a:lnTo>
                  <a:lnTo>
                    <a:pt x="102343" y="78458"/>
                  </a:lnTo>
                  <a:lnTo>
                    <a:pt x="95870" y="118642"/>
                  </a:lnTo>
                  <a:lnTo>
                    <a:pt x="95662" y="122915"/>
                  </a:lnTo>
                  <a:lnTo>
                    <a:pt x="98255" y="130485"/>
                  </a:lnTo>
                  <a:lnTo>
                    <a:pt x="100427" y="133985"/>
                  </a:lnTo>
                  <a:lnTo>
                    <a:pt x="102933" y="136319"/>
                  </a:lnTo>
                  <a:lnTo>
                    <a:pt x="108542" y="138912"/>
                  </a:lnTo>
                  <a:lnTo>
                    <a:pt x="114561" y="145709"/>
                  </a:lnTo>
                  <a:lnTo>
                    <a:pt x="136538" y="180656"/>
                  </a:lnTo>
                  <a:lnTo>
                    <a:pt x="140057" y="193542"/>
                  </a:lnTo>
                  <a:lnTo>
                    <a:pt x="140562" y="207736"/>
                  </a:lnTo>
                  <a:lnTo>
                    <a:pt x="137259" y="217572"/>
                  </a:lnTo>
                  <a:lnTo>
                    <a:pt x="133838" y="220618"/>
                  </a:lnTo>
                  <a:lnTo>
                    <a:pt x="124393" y="224003"/>
                  </a:lnTo>
                  <a:lnTo>
                    <a:pt x="107175" y="225909"/>
                  </a:lnTo>
                  <a:lnTo>
                    <a:pt x="97727" y="223532"/>
                  </a:lnTo>
                  <a:lnTo>
                    <a:pt x="93725" y="221417"/>
                  </a:lnTo>
                  <a:lnTo>
                    <a:pt x="91058" y="218948"/>
                  </a:lnTo>
                  <a:lnTo>
                    <a:pt x="85722" y="198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45"/>
            <p:cNvSpPr/>
            <p:nvPr>
              <p:custDataLst>
                <p:tags r:id="rId135"/>
              </p:custDataLst>
            </p:nvPr>
          </p:nvSpPr>
          <p:spPr>
            <a:xfrm>
              <a:off x="8763261" y="771525"/>
              <a:ext cx="18790" cy="190501"/>
            </a:xfrm>
            <a:custGeom>
              <a:avLst/>
              <a:gdLst/>
              <a:ahLst/>
              <a:cxnLst/>
              <a:rect l="0" t="0" r="0" b="0"/>
              <a:pathLst>
                <a:path w="18790" h="190501">
                  <a:moveTo>
                    <a:pt x="9264" y="0"/>
                  </a:moveTo>
                  <a:lnTo>
                    <a:pt x="9264" y="0"/>
                  </a:lnTo>
                  <a:lnTo>
                    <a:pt x="4207" y="5056"/>
                  </a:lnTo>
                  <a:lnTo>
                    <a:pt x="1724" y="13183"/>
                  </a:lnTo>
                  <a:lnTo>
                    <a:pt x="0" y="55907"/>
                  </a:lnTo>
                  <a:lnTo>
                    <a:pt x="2612" y="95005"/>
                  </a:lnTo>
                  <a:lnTo>
                    <a:pt x="8680" y="140123"/>
                  </a:lnTo>
                  <a:lnTo>
                    <a:pt x="1878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46"/>
            <p:cNvSpPr/>
            <p:nvPr>
              <p:custDataLst>
                <p:tags r:id="rId136"/>
              </p:custDataLst>
            </p:nvPr>
          </p:nvSpPr>
          <p:spPr>
            <a:xfrm>
              <a:off x="8696325" y="847725"/>
              <a:ext cx="114301" cy="17727"/>
            </a:xfrm>
            <a:custGeom>
              <a:avLst/>
              <a:gdLst/>
              <a:ahLst/>
              <a:cxnLst/>
              <a:rect l="0" t="0" r="0" b="0"/>
              <a:pathLst>
                <a:path w="114301" h="1772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26514" y="10733"/>
                  </a:lnTo>
                  <a:lnTo>
                    <a:pt x="65170" y="870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47"/>
            <p:cNvSpPr/>
            <p:nvPr>
              <p:custDataLst>
                <p:tags r:id="rId137"/>
              </p:custDataLst>
            </p:nvPr>
          </p:nvSpPr>
          <p:spPr>
            <a:xfrm>
              <a:off x="8421977" y="847725"/>
              <a:ext cx="51646" cy="73908"/>
            </a:xfrm>
            <a:custGeom>
              <a:avLst/>
              <a:gdLst/>
              <a:ahLst/>
              <a:cxnLst/>
              <a:rect l="0" t="0" r="0" b="0"/>
              <a:pathLst>
                <a:path w="51646" h="73908">
                  <a:moveTo>
                    <a:pt x="45748" y="28575"/>
                  </a:moveTo>
                  <a:lnTo>
                    <a:pt x="45748" y="28575"/>
                  </a:lnTo>
                  <a:lnTo>
                    <a:pt x="40692" y="28575"/>
                  </a:lnTo>
                  <a:lnTo>
                    <a:pt x="35387" y="25753"/>
                  </a:lnTo>
                  <a:lnTo>
                    <a:pt x="29502" y="22029"/>
                  </a:lnTo>
                  <a:lnTo>
                    <a:pt x="17099" y="19638"/>
                  </a:lnTo>
                  <a:lnTo>
                    <a:pt x="13949" y="19442"/>
                  </a:lnTo>
                  <a:lnTo>
                    <a:pt x="10790" y="21428"/>
                  </a:lnTo>
                  <a:lnTo>
                    <a:pt x="4458" y="29279"/>
                  </a:lnTo>
                  <a:lnTo>
                    <a:pt x="938" y="37002"/>
                  </a:lnTo>
                  <a:lnTo>
                    <a:pt x="0" y="40543"/>
                  </a:lnTo>
                  <a:lnTo>
                    <a:pt x="1779" y="50122"/>
                  </a:lnTo>
                  <a:lnTo>
                    <a:pt x="6489" y="68462"/>
                  </a:lnTo>
                  <a:lnTo>
                    <a:pt x="10050" y="71041"/>
                  </a:lnTo>
                  <a:lnTo>
                    <a:pt x="22474" y="73907"/>
                  </a:lnTo>
                  <a:lnTo>
                    <a:pt x="35757" y="72359"/>
                  </a:lnTo>
                  <a:lnTo>
                    <a:pt x="42262" y="70464"/>
                  </a:lnTo>
                  <a:lnTo>
                    <a:pt x="46598" y="67084"/>
                  </a:lnTo>
                  <a:lnTo>
                    <a:pt x="51417" y="57685"/>
                  </a:lnTo>
                  <a:lnTo>
                    <a:pt x="51645" y="53273"/>
                  </a:lnTo>
                  <a:lnTo>
                    <a:pt x="49074" y="45549"/>
                  </a:lnTo>
                  <a:lnTo>
                    <a:pt x="36621" y="30194"/>
                  </a:lnTo>
                  <a:lnTo>
                    <a:pt x="7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48"/>
            <p:cNvSpPr/>
            <p:nvPr>
              <p:custDataLst>
                <p:tags r:id="rId138"/>
              </p:custDataLst>
            </p:nvPr>
          </p:nvSpPr>
          <p:spPr>
            <a:xfrm>
              <a:off x="8205494" y="669143"/>
              <a:ext cx="149608" cy="371634"/>
            </a:xfrm>
            <a:custGeom>
              <a:avLst/>
              <a:gdLst/>
              <a:ahLst/>
              <a:cxnLst/>
              <a:rect l="0" t="0" r="0" b="0"/>
              <a:pathLst>
                <a:path w="149608" h="371634">
                  <a:moveTo>
                    <a:pt x="5056" y="150007"/>
                  </a:moveTo>
                  <a:lnTo>
                    <a:pt x="5056" y="150007"/>
                  </a:lnTo>
                  <a:lnTo>
                    <a:pt x="0" y="160120"/>
                  </a:lnTo>
                  <a:lnTo>
                    <a:pt x="339" y="173552"/>
                  </a:lnTo>
                  <a:lnTo>
                    <a:pt x="4125" y="213101"/>
                  </a:lnTo>
                  <a:lnTo>
                    <a:pt x="5930" y="260621"/>
                  </a:lnTo>
                  <a:lnTo>
                    <a:pt x="10489" y="291790"/>
                  </a:lnTo>
                  <a:lnTo>
                    <a:pt x="5672" y="336844"/>
                  </a:lnTo>
                  <a:lnTo>
                    <a:pt x="5092" y="371633"/>
                  </a:lnTo>
                  <a:lnTo>
                    <a:pt x="5058" y="324402"/>
                  </a:lnTo>
                  <a:lnTo>
                    <a:pt x="5056" y="287310"/>
                  </a:lnTo>
                  <a:lnTo>
                    <a:pt x="6114" y="243959"/>
                  </a:lnTo>
                  <a:lnTo>
                    <a:pt x="12660" y="206420"/>
                  </a:lnTo>
                  <a:lnTo>
                    <a:pt x="18313" y="174021"/>
                  </a:lnTo>
                  <a:lnTo>
                    <a:pt x="24353" y="141277"/>
                  </a:lnTo>
                  <a:lnTo>
                    <a:pt x="36527" y="95915"/>
                  </a:lnTo>
                  <a:lnTo>
                    <a:pt x="53539" y="55663"/>
                  </a:lnTo>
                  <a:lnTo>
                    <a:pt x="73194" y="19305"/>
                  </a:lnTo>
                  <a:lnTo>
                    <a:pt x="88980" y="5682"/>
                  </a:lnTo>
                  <a:lnTo>
                    <a:pt x="102007" y="0"/>
                  </a:lnTo>
                  <a:lnTo>
                    <a:pt x="105673" y="2377"/>
                  </a:lnTo>
                  <a:lnTo>
                    <a:pt x="112570" y="13485"/>
                  </a:lnTo>
                  <a:lnTo>
                    <a:pt x="117346" y="37589"/>
                  </a:lnTo>
                  <a:lnTo>
                    <a:pt x="112818" y="55594"/>
                  </a:lnTo>
                  <a:lnTo>
                    <a:pt x="88862" y="100376"/>
                  </a:lnTo>
                  <a:lnTo>
                    <a:pt x="82758" y="119781"/>
                  </a:lnTo>
                  <a:lnTo>
                    <a:pt x="81553" y="128750"/>
                  </a:lnTo>
                  <a:lnTo>
                    <a:pt x="82513" y="129485"/>
                  </a:lnTo>
                  <a:lnTo>
                    <a:pt x="116911" y="144157"/>
                  </a:lnTo>
                  <a:lnTo>
                    <a:pt x="126383" y="153051"/>
                  </a:lnTo>
                  <a:lnTo>
                    <a:pt x="146144" y="186121"/>
                  </a:lnTo>
                  <a:lnTo>
                    <a:pt x="149607" y="203452"/>
                  </a:lnTo>
                  <a:lnTo>
                    <a:pt x="145606" y="225109"/>
                  </a:lnTo>
                  <a:lnTo>
                    <a:pt x="137717" y="242110"/>
                  </a:lnTo>
                  <a:lnTo>
                    <a:pt x="134772" y="246334"/>
                  </a:lnTo>
                  <a:lnTo>
                    <a:pt x="129634" y="249150"/>
                  </a:lnTo>
                  <a:lnTo>
                    <a:pt x="115458" y="252279"/>
                  </a:lnTo>
                  <a:lnTo>
                    <a:pt x="110407" y="252055"/>
                  </a:lnTo>
                  <a:lnTo>
                    <a:pt x="107040" y="250847"/>
                  </a:lnTo>
                  <a:lnTo>
                    <a:pt x="96580" y="241305"/>
                  </a:lnTo>
                  <a:lnTo>
                    <a:pt x="95706" y="238389"/>
                  </a:lnTo>
                  <a:lnTo>
                    <a:pt x="100306" y="226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12"/>
          <p:cNvGrpSpPr/>
          <p:nvPr/>
        </p:nvGrpSpPr>
        <p:grpSpPr>
          <a:xfrm>
            <a:off x="5136313" y="1376931"/>
            <a:ext cx="512013" cy="258528"/>
            <a:chOff x="5136313" y="1376931"/>
            <a:chExt cx="512013" cy="258528"/>
          </a:xfrm>
        </p:grpSpPr>
        <p:sp>
          <p:nvSpPr>
            <p:cNvPr id="61" name="SMARTInkShape-649"/>
            <p:cNvSpPr/>
            <p:nvPr>
              <p:custDataLst>
                <p:tags r:id="rId128"/>
              </p:custDataLst>
            </p:nvPr>
          </p:nvSpPr>
          <p:spPr>
            <a:xfrm>
              <a:off x="5431141" y="1376931"/>
              <a:ext cx="217185" cy="230642"/>
            </a:xfrm>
            <a:custGeom>
              <a:avLst/>
              <a:gdLst/>
              <a:ahLst/>
              <a:cxnLst/>
              <a:rect l="0" t="0" r="0" b="0"/>
              <a:pathLst>
                <a:path w="217185" h="230642">
                  <a:moveTo>
                    <a:pt x="36209" y="185169"/>
                  </a:moveTo>
                  <a:lnTo>
                    <a:pt x="36209" y="185169"/>
                  </a:lnTo>
                  <a:lnTo>
                    <a:pt x="36209" y="180113"/>
                  </a:lnTo>
                  <a:lnTo>
                    <a:pt x="41265" y="166855"/>
                  </a:lnTo>
                  <a:lnTo>
                    <a:pt x="40638" y="162376"/>
                  </a:lnTo>
                  <a:lnTo>
                    <a:pt x="38103" y="158332"/>
                  </a:lnTo>
                  <a:lnTo>
                    <a:pt x="30701" y="152075"/>
                  </a:lnTo>
                  <a:lnTo>
                    <a:pt x="23883" y="149294"/>
                  </a:lnTo>
                  <a:lnTo>
                    <a:pt x="20583" y="150669"/>
                  </a:lnTo>
                  <a:lnTo>
                    <a:pt x="14094" y="157841"/>
                  </a:lnTo>
                  <a:lnTo>
                    <a:pt x="4492" y="173779"/>
                  </a:lnTo>
                  <a:lnTo>
                    <a:pt x="0" y="196964"/>
                  </a:lnTo>
                  <a:lnTo>
                    <a:pt x="1772" y="209108"/>
                  </a:lnTo>
                  <a:lnTo>
                    <a:pt x="8719" y="221895"/>
                  </a:lnTo>
                  <a:lnTo>
                    <a:pt x="11533" y="225528"/>
                  </a:lnTo>
                  <a:lnTo>
                    <a:pt x="20303" y="229565"/>
                  </a:lnTo>
                  <a:lnTo>
                    <a:pt x="25605" y="230641"/>
                  </a:lnTo>
                  <a:lnTo>
                    <a:pt x="31256" y="229242"/>
                  </a:lnTo>
                  <a:lnTo>
                    <a:pt x="52712" y="214610"/>
                  </a:lnTo>
                  <a:lnTo>
                    <a:pt x="78403" y="188262"/>
                  </a:lnTo>
                  <a:lnTo>
                    <a:pt x="104298" y="143217"/>
                  </a:lnTo>
                  <a:lnTo>
                    <a:pt x="129241" y="101759"/>
                  </a:lnTo>
                  <a:lnTo>
                    <a:pt x="147041" y="54907"/>
                  </a:lnTo>
                  <a:lnTo>
                    <a:pt x="157154" y="21659"/>
                  </a:lnTo>
                  <a:lnTo>
                    <a:pt x="159465" y="0"/>
                  </a:lnTo>
                  <a:lnTo>
                    <a:pt x="157538" y="1398"/>
                  </a:lnTo>
                  <a:lnTo>
                    <a:pt x="149752" y="11418"/>
                  </a:lnTo>
                  <a:lnTo>
                    <a:pt x="138525" y="39966"/>
                  </a:lnTo>
                  <a:lnTo>
                    <a:pt x="133553" y="80292"/>
                  </a:lnTo>
                  <a:lnTo>
                    <a:pt x="121967" y="120698"/>
                  </a:lnTo>
                  <a:lnTo>
                    <a:pt x="114297" y="164673"/>
                  </a:lnTo>
                  <a:lnTo>
                    <a:pt x="109960" y="203933"/>
                  </a:lnTo>
                  <a:lnTo>
                    <a:pt x="104281" y="227093"/>
                  </a:lnTo>
                  <a:lnTo>
                    <a:pt x="105932" y="225818"/>
                  </a:lnTo>
                  <a:lnTo>
                    <a:pt x="135459" y="178233"/>
                  </a:lnTo>
                  <a:lnTo>
                    <a:pt x="166493" y="141478"/>
                  </a:lnTo>
                  <a:lnTo>
                    <a:pt x="176310" y="134001"/>
                  </a:lnTo>
                  <a:lnTo>
                    <a:pt x="187787" y="129791"/>
                  </a:lnTo>
                  <a:lnTo>
                    <a:pt x="191236" y="129201"/>
                  </a:lnTo>
                  <a:lnTo>
                    <a:pt x="200713" y="134189"/>
                  </a:lnTo>
                  <a:lnTo>
                    <a:pt x="206203" y="138482"/>
                  </a:lnTo>
                  <a:lnTo>
                    <a:pt x="212304" y="148897"/>
                  </a:lnTo>
                  <a:lnTo>
                    <a:pt x="216542" y="178002"/>
                  </a:lnTo>
                  <a:lnTo>
                    <a:pt x="217184" y="194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50"/>
            <p:cNvSpPr/>
            <p:nvPr>
              <p:custDataLst>
                <p:tags r:id="rId129"/>
              </p:custDataLst>
            </p:nvPr>
          </p:nvSpPr>
          <p:spPr>
            <a:xfrm>
              <a:off x="5292969" y="1538706"/>
              <a:ext cx="117232" cy="76755"/>
            </a:xfrm>
            <a:custGeom>
              <a:avLst/>
              <a:gdLst/>
              <a:ahLst/>
              <a:cxnLst/>
              <a:rect l="0" t="0" r="0" b="0"/>
              <a:pathLst>
                <a:path w="117232" h="76755">
                  <a:moveTo>
                    <a:pt x="79131" y="23394"/>
                  </a:moveTo>
                  <a:lnTo>
                    <a:pt x="79131" y="23394"/>
                  </a:lnTo>
                  <a:lnTo>
                    <a:pt x="84187" y="18338"/>
                  </a:lnTo>
                  <a:lnTo>
                    <a:pt x="84619" y="15790"/>
                  </a:lnTo>
                  <a:lnTo>
                    <a:pt x="83847" y="13033"/>
                  </a:lnTo>
                  <a:lnTo>
                    <a:pt x="82275" y="10137"/>
                  </a:lnTo>
                  <a:lnTo>
                    <a:pt x="69950" y="1004"/>
                  </a:lnTo>
                  <a:lnTo>
                    <a:pt x="65602" y="0"/>
                  </a:lnTo>
                  <a:lnTo>
                    <a:pt x="61645" y="390"/>
                  </a:lnTo>
                  <a:lnTo>
                    <a:pt x="30262" y="12486"/>
                  </a:lnTo>
                  <a:lnTo>
                    <a:pt x="16489" y="22427"/>
                  </a:lnTo>
                  <a:lnTo>
                    <a:pt x="1892" y="44980"/>
                  </a:lnTo>
                  <a:lnTo>
                    <a:pt x="0" y="59799"/>
                  </a:lnTo>
                  <a:lnTo>
                    <a:pt x="2687" y="71324"/>
                  </a:lnTo>
                  <a:lnTo>
                    <a:pt x="4885" y="74397"/>
                  </a:lnTo>
                  <a:lnTo>
                    <a:pt x="7409" y="76446"/>
                  </a:lnTo>
                  <a:lnTo>
                    <a:pt x="11208" y="76754"/>
                  </a:lnTo>
                  <a:lnTo>
                    <a:pt x="43584" y="66927"/>
                  </a:lnTo>
                  <a:lnTo>
                    <a:pt x="64426" y="54963"/>
                  </a:lnTo>
                  <a:lnTo>
                    <a:pt x="76986" y="44302"/>
                  </a:lnTo>
                  <a:lnTo>
                    <a:pt x="77700" y="44741"/>
                  </a:lnTo>
                  <a:lnTo>
                    <a:pt x="79765" y="50415"/>
                  </a:lnTo>
                  <a:lnTo>
                    <a:pt x="85551" y="58800"/>
                  </a:lnTo>
                  <a:lnTo>
                    <a:pt x="87276" y="64883"/>
                  </a:lnTo>
                  <a:lnTo>
                    <a:pt x="90912" y="66928"/>
                  </a:lnTo>
                  <a:lnTo>
                    <a:pt x="117231" y="71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51"/>
            <p:cNvSpPr/>
            <p:nvPr>
              <p:custDataLst>
                <p:tags r:id="rId130"/>
              </p:custDataLst>
            </p:nvPr>
          </p:nvSpPr>
          <p:spPr>
            <a:xfrm>
              <a:off x="5136313" y="1381125"/>
              <a:ext cx="177238" cy="254334"/>
            </a:xfrm>
            <a:custGeom>
              <a:avLst/>
              <a:gdLst/>
              <a:ahLst/>
              <a:cxnLst/>
              <a:rect l="0" t="0" r="0" b="0"/>
              <a:pathLst>
                <a:path w="177238" h="254334">
                  <a:moveTo>
                    <a:pt x="45287" y="0"/>
                  </a:moveTo>
                  <a:lnTo>
                    <a:pt x="45287" y="0"/>
                  </a:lnTo>
                  <a:lnTo>
                    <a:pt x="35796" y="0"/>
                  </a:lnTo>
                  <a:lnTo>
                    <a:pt x="35765" y="8201"/>
                  </a:lnTo>
                  <a:lnTo>
                    <a:pt x="40819" y="14189"/>
                  </a:lnTo>
                  <a:lnTo>
                    <a:pt x="46124" y="16890"/>
                  </a:lnTo>
                  <a:lnTo>
                    <a:pt x="61272" y="19824"/>
                  </a:lnTo>
                  <a:lnTo>
                    <a:pt x="73884" y="26533"/>
                  </a:lnTo>
                  <a:lnTo>
                    <a:pt x="120899" y="28559"/>
                  </a:lnTo>
                  <a:lnTo>
                    <a:pt x="139128" y="28572"/>
                  </a:lnTo>
                  <a:lnTo>
                    <a:pt x="142773" y="27515"/>
                  </a:lnTo>
                  <a:lnTo>
                    <a:pt x="145202" y="25751"/>
                  </a:lnTo>
                  <a:lnTo>
                    <a:pt x="146822" y="23518"/>
                  </a:lnTo>
                  <a:lnTo>
                    <a:pt x="154266" y="21036"/>
                  </a:lnTo>
                  <a:lnTo>
                    <a:pt x="166180" y="19442"/>
                  </a:lnTo>
                  <a:lnTo>
                    <a:pt x="167157" y="18253"/>
                  </a:lnTo>
                  <a:lnTo>
                    <a:pt x="168243" y="14110"/>
                  </a:lnTo>
                  <a:lnTo>
                    <a:pt x="169591" y="12581"/>
                  </a:lnTo>
                  <a:lnTo>
                    <a:pt x="177237" y="9927"/>
                  </a:lnTo>
                  <a:lnTo>
                    <a:pt x="146827" y="9528"/>
                  </a:lnTo>
                  <a:lnTo>
                    <a:pt x="140511" y="12349"/>
                  </a:lnTo>
                  <a:lnTo>
                    <a:pt x="137345" y="14582"/>
                  </a:lnTo>
                  <a:lnTo>
                    <a:pt x="113945" y="21284"/>
                  </a:lnTo>
                  <a:lnTo>
                    <a:pt x="71680" y="47683"/>
                  </a:lnTo>
                  <a:lnTo>
                    <a:pt x="53087" y="60336"/>
                  </a:lnTo>
                  <a:lnTo>
                    <a:pt x="48753" y="66680"/>
                  </a:lnTo>
                  <a:lnTo>
                    <a:pt x="46314" y="76202"/>
                  </a:lnTo>
                  <a:lnTo>
                    <a:pt x="45347" y="93369"/>
                  </a:lnTo>
                  <a:lnTo>
                    <a:pt x="50361" y="99749"/>
                  </a:lnTo>
                  <a:lnTo>
                    <a:pt x="55657" y="102541"/>
                  </a:lnTo>
                  <a:lnTo>
                    <a:pt x="73936" y="104579"/>
                  </a:lnTo>
                  <a:lnTo>
                    <a:pt x="86577" y="104736"/>
                  </a:lnTo>
                  <a:lnTo>
                    <a:pt x="92919" y="107580"/>
                  </a:lnTo>
                  <a:lnTo>
                    <a:pt x="100557" y="112973"/>
                  </a:lnTo>
                  <a:lnTo>
                    <a:pt x="106937" y="113907"/>
                  </a:lnTo>
                  <a:lnTo>
                    <a:pt x="108612" y="115096"/>
                  </a:lnTo>
                  <a:lnTo>
                    <a:pt x="109728" y="116947"/>
                  </a:lnTo>
                  <a:lnTo>
                    <a:pt x="111521" y="122466"/>
                  </a:lnTo>
                  <a:lnTo>
                    <a:pt x="106775" y="128479"/>
                  </a:lnTo>
                  <a:lnTo>
                    <a:pt x="101543" y="131185"/>
                  </a:lnTo>
                  <a:lnTo>
                    <a:pt x="98666" y="131907"/>
                  </a:lnTo>
                  <a:lnTo>
                    <a:pt x="89560" y="137979"/>
                  </a:lnTo>
                  <a:lnTo>
                    <a:pt x="43051" y="171467"/>
                  </a:lnTo>
                  <a:lnTo>
                    <a:pt x="32652" y="178866"/>
                  </a:lnTo>
                  <a:lnTo>
                    <a:pt x="4138" y="212333"/>
                  </a:lnTo>
                  <a:lnTo>
                    <a:pt x="541" y="224545"/>
                  </a:lnTo>
                  <a:lnTo>
                    <a:pt x="0" y="238440"/>
                  </a:lnTo>
                  <a:lnTo>
                    <a:pt x="3288" y="248143"/>
                  </a:lnTo>
                  <a:lnTo>
                    <a:pt x="9879" y="251153"/>
                  </a:lnTo>
                  <a:lnTo>
                    <a:pt x="42321" y="254333"/>
                  </a:lnTo>
                  <a:lnTo>
                    <a:pt x="88446" y="246461"/>
                  </a:lnTo>
                  <a:lnTo>
                    <a:pt x="132717" y="234715"/>
                  </a:lnTo>
                  <a:lnTo>
                    <a:pt x="15958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13"/>
          <p:cNvGrpSpPr/>
          <p:nvPr/>
        </p:nvGrpSpPr>
        <p:grpSpPr>
          <a:xfrm>
            <a:off x="5886450" y="1338420"/>
            <a:ext cx="781051" cy="305918"/>
            <a:chOff x="5886450" y="1338420"/>
            <a:chExt cx="781051" cy="305918"/>
          </a:xfrm>
        </p:grpSpPr>
        <p:sp>
          <p:nvSpPr>
            <p:cNvPr id="65" name="SMARTInkShape-652"/>
            <p:cNvSpPr/>
            <p:nvPr>
              <p:custDataLst>
                <p:tags r:id="rId121"/>
              </p:custDataLst>
            </p:nvPr>
          </p:nvSpPr>
          <p:spPr>
            <a:xfrm>
              <a:off x="6653370" y="1524000"/>
              <a:ext cx="14131" cy="17335"/>
            </a:xfrm>
            <a:custGeom>
              <a:avLst/>
              <a:gdLst/>
              <a:ahLst/>
              <a:cxnLst/>
              <a:rect l="0" t="0" r="0" b="0"/>
              <a:pathLst>
                <a:path w="14131" h="17335">
                  <a:moveTo>
                    <a:pt x="14130" y="0"/>
                  </a:moveTo>
                  <a:lnTo>
                    <a:pt x="14130" y="0"/>
                  </a:lnTo>
                  <a:lnTo>
                    <a:pt x="873" y="13257"/>
                  </a:lnTo>
                  <a:lnTo>
                    <a:pt x="0" y="15188"/>
                  </a:lnTo>
                  <a:lnTo>
                    <a:pt x="477" y="16475"/>
                  </a:lnTo>
                  <a:lnTo>
                    <a:pt x="1852" y="17334"/>
                  </a:lnTo>
                  <a:lnTo>
                    <a:pt x="3829" y="16847"/>
                  </a:lnTo>
                  <a:lnTo>
                    <a:pt x="1413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53"/>
            <p:cNvSpPr/>
            <p:nvPr>
              <p:custDataLst>
                <p:tags r:id="rId122"/>
              </p:custDataLst>
            </p:nvPr>
          </p:nvSpPr>
          <p:spPr>
            <a:xfrm>
              <a:off x="6648450" y="14287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8689" y="7539"/>
                  </a:lnTo>
                  <a:lnTo>
                    <a:pt x="5793" y="8201"/>
                  </a:lnTo>
                  <a:lnTo>
                    <a:pt x="3862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54"/>
            <p:cNvSpPr/>
            <p:nvPr>
              <p:custDataLst>
                <p:tags r:id="rId123"/>
              </p:custDataLst>
            </p:nvPr>
          </p:nvSpPr>
          <p:spPr>
            <a:xfrm>
              <a:off x="6502911" y="1457325"/>
              <a:ext cx="69340" cy="28576"/>
            </a:xfrm>
            <a:custGeom>
              <a:avLst/>
              <a:gdLst/>
              <a:ahLst/>
              <a:cxnLst/>
              <a:rect l="0" t="0" r="0" b="0"/>
              <a:pathLst>
                <a:path w="69340" h="28576">
                  <a:moveTo>
                    <a:pt x="21714" y="28575"/>
                  </a:moveTo>
                  <a:lnTo>
                    <a:pt x="21714" y="28575"/>
                  </a:lnTo>
                  <a:lnTo>
                    <a:pt x="256" y="28575"/>
                  </a:lnTo>
                  <a:lnTo>
                    <a:pt x="0" y="27517"/>
                  </a:lnTo>
                  <a:lnTo>
                    <a:pt x="5361" y="23519"/>
                  </a:lnTo>
                  <a:lnTo>
                    <a:pt x="693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55"/>
            <p:cNvSpPr/>
            <p:nvPr>
              <p:custDataLst>
                <p:tags r:id="rId124"/>
              </p:custDataLst>
            </p:nvPr>
          </p:nvSpPr>
          <p:spPr>
            <a:xfrm>
              <a:off x="6536029" y="1338420"/>
              <a:ext cx="69402" cy="259132"/>
            </a:xfrm>
            <a:custGeom>
              <a:avLst/>
              <a:gdLst/>
              <a:ahLst/>
              <a:cxnLst/>
              <a:rect l="0" t="0" r="0" b="0"/>
              <a:pathLst>
                <a:path w="69402" h="259132">
                  <a:moveTo>
                    <a:pt x="55271" y="14130"/>
                  </a:moveTo>
                  <a:lnTo>
                    <a:pt x="55271" y="14130"/>
                  </a:lnTo>
                  <a:lnTo>
                    <a:pt x="69401" y="0"/>
                  </a:lnTo>
                  <a:lnTo>
                    <a:pt x="67549" y="1853"/>
                  </a:lnTo>
                  <a:lnTo>
                    <a:pt x="63223" y="19270"/>
                  </a:lnTo>
                  <a:lnTo>
                    <a:pt x="51866" y="36937"/>
                  </a:lnTo>
                  <a:lnTo>
                    <a:pt x="41496" y="78295"/>
                  </a:lnTo>
                  <a:lnTo>
                    <a:pt x="29659" y="119467"/>
                  </a:lnTo>
                  <a:lnTo>
                    <a:pt x="20283" y="154938"/>
                  </a:lnTo>
                  <a:lnTo>
                    <a:pt x="7634" y="202027"/>
                  </a:lnTo>
                  <a:lnTo>
                    <a:pt x="0" y="237159"/>
                  </a:lnTo>
                  <a:lnTo>
                    <a:pt x="1779" y="248368"/>
                  </a:lnTo>
                  <a:lnTo>
                    <a:pt x="3735" y="252839"/>
                  </a:lnTo>
                  <a:lnTo>
                    <a:pt x="7155" y="255819"/>
                  </a:lnTo>
                  <a:lnTo>
                    <a:pt x="16600" y="259131"/>
                  </a:lnTo>
                  <a:lnTo>
                    <a:pt x="21024" y="257897"/>
                  </a:lnTo>
                  <a:lnTo>
                    <a:pt x="36221" y="242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56"/>
            <p:cNvSpPr/>
            <p:nvPr>
              <p:custDataLst>
                <p:tags r:id="rId125"/>
              </p:custDataLst>
            </p:nvPr>
          </p:nvSpPr>
          <p:spPr>
            <a:xfrm>
              <a:off x="5994572" y="1369889"/>
              <a:ext cx="501298" cy="237681"/>
            </a:xfrm>
            <a:custGeom>
              <a:avLst/>
              <a:gdLst/>
              <a:ahLst/>
              <a:cxnLst/>
              <a:rect l="0" t="0" r="0" b="0"/>
              <a:pathLst>
                <a:path w="501298" h="237681">
                  <a:moveTo>
                    <a:pt x="34753" y="192211"/>
                  </a:moveTo>
                  <a:lnTo>
                    <a:pt x="34753" y="192211"/>
                  </a:lnTo>
                  <a:lnTo>
                    <a:pt x="86" y="174877"/>
                  </a:lnTo>
                  <a:lnTo>
                    <a:pt x="0" y="174305"/>
                  </a:lnTo>
                  <a:lnTo>
                    <a:pt x="2727" y="173669"/>
                  </a:lnTo>
                  <a:lnTo>
                    <a:pt x="47132" y="165586"/>
                  </a:lnTo>
                  <a:lnTo>
                    <a:pt x="90228" y="155831"/>
                  </a:lnTo>
                  <a:lnTo>
                    <a:pt x="125661" y="153153"/>
                  </a:lnTo>
                  <a:lnTo>
                    <a:pt x="133891" y="148653"/>
                  </a:lnTo>
                  <a:lnTo>
                    <a:pt x="133654" y="149414"/>
                  </a:lnTo>
                  <a:lnTo>
                    <a:pt x="125668" y="163296"/>
                  </a:lnTo>
                  <a:lnTo>
                    <a:pt x="122016" y="180351"/>
                  </a:lnTo>
                  <a:lnTo>
                    <a:pt x="120613" y="220829"/>
                  </a:lnTo>
                  <a:lnTo>
                    <a:pt x="123360" y="228919"/>
                  </a:lnTo>
                  <a:lnTo>
                    <a:pt x="125574" y="232558"/>
                  </a:lnTo>
                  <a:lnTo>
                    <a:pt x="128109" y="234984"/>
                  </a:lnTo>
                  <a:lnTo>
                    <a:pt x="133747" y="237680"/>
                  </a:lnTo>
                  <a:lnTo>
                    <a:pt x="136732" y="236282"/>
                  </a:lnTo>
                  <a:lnTo>
                    <a:pt x="160924" y="208275"/>
                  </a:lnTo>
                  <a:lnTo>
                    <a:pt x="185353" y="165949"/>
                  </a:lnTo>
                  <a:lnTo>
                    <a:pt x="181564" y="169378"/>
                  </a:lnTo>
                  <a:lnTo>
                    <a:pt x="179377" y="177124"/>
                  </a:lnTo>
                  <a:lnTo>
                    <a:pt x="177974" y="199344"/>
                  </a:lnTo>
                  <a:lnTo>
                    <a:pt x="183426" y="211609"/>
                  </a:lnTo>
                  <a:lnTo>
                    <a:pt x="187843" y="217843"/>
                  </a:lnTo>
                  <a:lnTo>
                    <a:pt x="201218" y="227592"/>
                  </a:lnTo>
                  <a:lnTo>
                    <a:pt x="209230" y="231673"/>
                  </a:lnTo>
                  <a:lnTo>
                    <a:pt x="223776" y="233386"/>
                  </a:lnTo>
                  <a:lnTo>
                    <a:pt x="250360" y="225862"/>
                  </a:lnTo>
                  <a:lnTo>
                    <a:pt x="280425" y="207638"/>
                  </a:lnTo>
                  <a:lnTo>
                    <a:pt x="289578" y="195136"/>
                  </a:lnTo>
                  <a:lnTo>
                    <a:pt x="304737" y="166360"/>
                  </a:lnTo>
                  <a:lnTo>
                    <a:pt x="305759" y="162277"/>
                  </a:lnTo>
                  <a:lnTo>
                    <a:pt x="305382" y="159555"/>
                  </a:lnTo>
                  <a:lnTo>
                    <a:pt x="304073" y="157741"/>
                  </a:lnTo>
                  <a:lnTo>
                    <a:pt x="301082" y="157589"/>
                  </a:lnTo>
                  <a:lnTo>
                    <a:pt x="292116" y="160243"/>
                  </a:lnTo>
                  <a:lnTo>
                    <a:pt x="253597" y="184796"/>
                  </a:lnTo>
                  <a:lnTo>
                    <a:pt x="248433" y="197382"/>
                  </a:lnTo>
                  <a:lnTo>
                    <a:pt x="245118" y="221219"/>
                  </a:lnTo>
                  <a:lnTo>
                    <a:pt x="246963" y="224250"/>
                  </a:lnTo>
                  <a:lnTo>
                    <a:pt x="250310" y="226270"/>
                  </a:lnTo>
                  <a:lnTo>
                    <a:pt x="265833" y="229513"/>
                  </a:lnTo>
                  <a:lnTo>
                    <a:pt x="275391" y="224312"/>
                  </a:lnTo>
                  <a:lnTo>
                    <a:pt x="303901" y="197771"/>
                  </a:lnTo>
                  <a:lnTo>
                    <a:pt x="319732" y="170183"/>
                  </a:lnTo>
                  <a:lnTo>
                    <a:pt x="336277" y="124085"/>
                  </a:lnTo>
                  <a:lnTo>
                    <a:pt x="346236" y="76997"/>
                  </a:lnTo>
                  <a:lnTo>
                    <a:pt x="348704" y="29500"/>
                  </a:lnTo>
                  <a:lnTo>
                    <a:pt x="347908" y="9827"/>
                  </a:lnTo>
                  <a:lnTo>
                    <a:pt x="343972" y="732"/>
                  </a:lnTo>
                  <a:lnTo>
                    <a:pt x="341441" y="0"/>
                  </a:lnTo>
                  <a:lnTo>
                    <a:pt x="338695" y="1629"/>
                  </a:lnTo>
                  <a:lnTo>
                    <a:pt x="335806" y="4831"/>
                  </a:lnTo>
                  <a:lnTo>
                    <a:pt x="324623" y="38271"/>
                  </a:lnTo>
                  <a:lnTo>
                    <a:pt x="315990" y="79171"/>
                  </a:lnTo>
                  <a:lnTo>
                    <a:pt x="312462" y="101803"/>
                  </a:lnTo>
                  <a:lnTo>
                    <a:pt x="317817" y="142563"/>
                  </a:lnTo>
                  <a:lnTo>
                    <a:pt x="321824" y="171503"/>
                  </a:lnTo>
                  <a:lnTo>
                    <a:pt x="338246" y="197959"/>
                  </a:lnTo>
                  <a:lnTo>
                    <a:pt x="341857" y="202393"/>
                  </a:lnTo>
                  <a:lnTo>
                    <a:pt x="346380" y="204291"/>
                  </a:lnTo>
                  <a:lnTo>
                    <a:pt x="357051" y="203577"/>
                  </a:lnTo>
                  <a:lnTo>
                    <a:pt x="374959" y="192169"/>
                  </a:lnTo>
                  <a:lnTo>
                    <a:pt x="388614" y="170326"/>
                  </a:lnTo>
                  <a:lnTo>
                    <a:pt x="400593" y="137676"/>
                  </a:lnTo>
                  <a:lnTo>
                    <a:pt x="400354" y="133629"/>
                  </a:lnTo>
                  <a:lnTo>
                    <a:pt x="398326" y="128075"/>
                  </a:lnTo>
                  <a:lnTo>
                    <a:pt x="397424" y="122078"/>
                  </a:lnTo>
                  <a:lnTo>
                    <a:pt x="395067" y="121114"/>
                  </a:lnTo>
                  <a:lnTo>
                    <a:pt x="386803" y="122865"/>
                  </a:lnTo>
                  <a:lnTo>
                    <a:pt x="375308" y="129801"/>
                  </a:lnTo>
                  <a:lnTo>
                    <a:pt x="365198" y="143616"/>
                  </a:lnTo>
                  <a:lnTo>
                    <a:pt x="360557" y="171227"/>
                  </a:lnTo>
                  <a:lnTo>
                    <a:pt x="362294" y="185707"/>
                  </a:lnTo>
                  <a:lnTo>
                    <a:pt x="372032" y="208683"/>
                  </a:lnTo>
                  <a:lnTo>
                    <a:pt x="374964" y="211659"/>
                  </a:lnTo>
                  <a:lnTo>
                    <a:pt x="377977" y="212585"/>
                  </a:lnTo>
                  <a:lnTo>
                    <a:pt x="381044" y="212143"/>
                  </a:lnTo>
                  <a:lnTo>
                    <a:pt x="387274" y="206009"/>
                  </a:lnTo>
                  <a:lnTo>
                    <a:pt x="394629" y="197285"/>
                  </a:lnTo>
                  <a:lnTo>
                    <a:pt x="423005" y="175117"/>
                  </a:lnTo>
                  <a:lnTo>
                    <a:pt x="418283" y="181152"/>
                  </a:lnTo>
                  <a:lnTo>
                    <a:pt x="416502" y="189522"/>
                  </a:lnTo>
                  <a:lnTo>
                    <a:pt x="415852" y="199919"/>
                  </a:lnTo>
                  <a:lnTo>
                    <a:pt x="415782" y="196141"/>
                  </a:lnTo>
                  <a:lnTo>
                    <a:pt x="429013" y="166041"/>
                  </a:lnTo>
                  <a:lnTo>
                    <a:pt x="448257" y="147533"/>
                  </a:lnTo>
                  <a:lnTo>
                    <a:pt x="469011" y="133700"/>
                  </a:lnTo>
                  <a:lnTo>
                    <a:pt x="474541" y="132037"/>
                  </a:lnTo>
                  <a:lnTo>
                    <a:pt x="479287" y="131987"/>
                  </a:lnTo>
                  <a:lnTo>
                    <a:pt x="483509" y="133012"/>
                  </a:lnTo>
                  <a:lnTo>
                    <a:pt x="491022" y="139795"/>
                  </a:lnTo>
                  <a:lnTo>
                    <a:pt x="494508" y="144567"/>
                  </a:lnTo>
                  <a:lnTo>
                    <a:pt x="499413" y="166452"/>
                  </a:lnTo>
                  <a:lnTo>
                    <a:pt x="501297" y="212832"/>
                  </a:lnTo>
                  <a:lnTo>
                    <a:pt x="500299" y="218659"/>
                  </a:lnTo>
                  <a:lnTo>
                    <a:pt x="491953" y="230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57"/>
            <p:cNvSpPr/>
            <p:nvPr>
              <p:custDataLst>
                <p:tags r:id="rId126"/>
              </p:custDataLst>
            </p:nvPr>
          </p:nvSpPr>
          <p:spPr>
            <a:xfrm>
              <a:off x="6029557" y="1391434"/>
              <a:ext cx="37869" cy="252904"/>
            </a:xfrm>
            <a:custGeom>
              <a:avLst/>
              <a:gdLst/>
              <a:ahLst/>
              <a:cxnLst/>
              <a:rect l="0" t="0" r="0" b="0"/>
              <a:pathLst>
                <a:path w="37869" h="252904">
                  <a:moveTo>
                    <a:pt x="37868" y="18266"/>
                  </a:moveTo>
                  <a:lnTo>
                    <a:pt x="37868" y="18266"/>
                  </a:lnTo>
                  <a:lnTo>
                    <a:pt x="37868" y="0"/>
                  </a:lnTo>
                  <a:lnTo>
                    <a:pt x="22680" y="42514"/>
                  </a:lnTo>
                  <a:lnTo>
                    <a:pt x="14271" y="88631"/>
                  </a:lnTo>
                  <a:lnTo>
                    <a:pt x="3731" y="135803"/>
                  </a:lnTo>
                  <a:lnTo>
                    <a:pt x="551" y="174441"/>
                  </a:lnTo>
                  <a:lnTo>
                    <a:pt x="0" y="209885"/>
                  </a:lnTo>
                  <a:lnTo>
                    <a:pt x="929" y="231488"/>
                  </a:lnTo>
                  <a:lnTo>
                    <a:pt x="4870" y="244617"/>
                  </a:lnTo>
                  <a:lnTo>
                    <a:pt x="8461" y="248542"/>
                  </a:lnTo>
                  <a:lnTo>
                    <a:pt x="18096" y="252903"/>
                  </a:lnTo>
                  <a:lnTo>
                    <a:pt x="21511" y="251949"/>
                  </a:lnTo>
                  <a:lnTo>
                    <a:pt x="23789" y="249196"/>
                  </a:lnTo>
                  <a:lnTo>
                    <a:pt x="27377" y="241552"/>
                  </a:lnTo>
                  <a:lnTo>
                    <a:pt x="37868" y="227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58"/>
            <p:cNvSpPr/>
            <p:nvPr>
              <p:custDataLst>
                <p:tags r:id="rId127"/>
              </p:custDataLst>
            </p:nvPr>
          </p:nvSpPr>
          <p:spPr>
            <a:xfrm>
              <a:off x="5886450" y="1480751"/>
              <a:ext cx="95251" cy="142339"/>
            </a:xfrm>
            <a:custGeom>
              <a:avLst/>
              <a:gdLst/>
              <a:ahLst/>
              <a:cxnLst/>
              <a:rect l="0" t="0" r="0" b="0"/>
              <a:pathLst>
                <a:path w="95251" h="142339">
                  <a:moveTo>
                    <a:pt x="95250" y="24199"/>
                  </a:moveTo>
                  <a:lnTo>
                    <a:pt x="95250" y="24199"/>
                  </a:lnTo>
                  <a:lnTo>
                    <a:pt x="71653" y="601"/>
                  </a:lnTo>
                  <a:lnTo>
                    <a:pt x="69994" y="0"/>
                  </a:lnTo>
                  <a:lnTo>
                    <a:pt x="68887" y="658"/>
                  </a:lnTo>
                  <a:lnTo>
                    <a:pt x="68149" y="2155"/>
                  </a:lnTo>
                  <a:lnTo>
                    <a:pt x="66599" y="3153"/>
                  </a:lnTo>
                  <a:lnTo>
                    <a:pt x="62056" y="4262"/>
                  </a:lnTo>
                  <a:lnTo>
                    <a:pt x="56508" y="10399"/>
                  </a:lnTo>
                  <a:lnTo>
                    <a:pt x="33327" y="43710"/>
                  </a:lnTo>
                  <a:lnTo>
                    <a:pt x="31743" y="49906"/>
                  </a:lnTo>
                  <a:lnTo>
                    <a:pt x="34570" y="73797"/>
                  </a:lnTo>
                  <a:lnTo>
                    <a:pt x="46536" y="121309"/>
                  </a:lnTo>
                  <a:lnTo>
                    <a:pt x="47141" y="130153"/>
                  </a:lnTo>
                  <a:lnTo>
                    <a:pt x="45186" y="133994"/>
                  </a:lnTo>
                  <a:lnTo>
                    <a:pt x="37368" y="141083"/>
                  </a:lnTo>
                  <a:lnTo>
                    <a:pt x="33379" y="142338"/>
                  </a:lnTo>
                  <a:lnTo>
                    <a:pt x="29661" y="142117"/>
                  </a:lnTo>
                  <a:lnTo>
                    <a:pt x="16089" y="139213"/>
                  </a:lnTo>
                  <a:lnTo>
                    <a:pt x="12843" y="136859"/>
                  </a:lnTo>
                  <a:lnTo>
                    <a:pt x="6414" y="128598"/>
                  </a:lnTo>
                  <a:lnTo>
                    <a:pt x="0" y="100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14"/>
          <p:cNvGrpSpPr/>
          <p:nvPr/>
        </p:nvGrpSpPr>
        <p:grpSpPr>
          <a:xfrm>
            <a:off x="7050894" y="1327408"/>
            <a:ext cx="3159907" cy="415668"/>
            <a:chOff x="7050894" y="1327408"/>
            <a:chExt cx="3159907" cy="415668"/>
          </a:xfrm>
        </p:grpSpPr>
        <p:sp>
          <p:nvSpPr>
            <p:cNvPr id="73" name="SMARTInkShape-659"/>
            <p:cNvSpPr/>
            <p:nvPr>
              <p:custDataLst>
                <p:tags r:id="rId97"/>
              </p:custDataLst>
            </p:nvPr>
          </p:nvSpPr>
          <p:spPr>
            <a:xfrm>
              <a:off x="10144125" y="1647825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66675" y="18314"/>
                  </a:lnTo>
                  <a:lnTo>
                    <a:pt x="64558" y="227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60"/>
            <p:cNvSpPr/>
            <p:nvPr>
              <p:custDataLst>
                <p:tags r:id="rId98"/>
              </p:custDataLst>
            </p:nvPr>
          </p:nvSpPr>
          <p:spPr>
            <a:xfrm>
              <a:off x="9915525" y="165735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18314" y="9525"/>
                  </a:lnTo>
                  <a:lnTo>
                    <a:pt x="21735" y="8467"/>
                  </a:lnTo>
                  <a:lnTo>
                    <a:pt x="24015" y="6703"/>
                  </a:lnTo>
                  <a:lnTo>
                    <a:pt x="25534" y="4469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61"/>
            <p:cNvSpPr/>
            <p:nvPr>
              <p:custDataLst>
                <p:tags r:id="rId99"/>
              </p:custDataLst>
            </p:nvPr>
          </p:nvSpPr>
          <p:spPr>
            <a:xfrm>
              <a:off x="9696450" y="16764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33114" y="846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62"/>
            <p:cNvSpPr/>
            <p:nvPr>
              <p:custDataLst>
                <p:tags r:id="rId100"/>
              </p:custDataLst>
            </p:nvPr>
          </p:nvSpPr>
          <p:spPr>
            <a:xfrm>
              <a:off x="9525000" y="1666875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21962" y="4471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63"/>
            <p:cNvSpPr/>
            <p:nvPr>
              <p:custDataLst>
                <p:tags r:id="rId101"/>
              </p:custDataLst>
            </p:nvPr>
          </p:nvSpPr>
          <p:spPr>
            <a:xfrm>
              <a:off x="9410700" y="1362075"/>
              <a:ext cx="90661" cy="323851"/>
            </a:xfrm>
            <a:custGeom>
              <a:avLst/>
              <a:gdLst/>
              <a:ahLst/>
              <a:cxnLst/>
              <a:rect l="0" t="0" r="0" b="0"/>
              <a:pathLst>
                <a:path w="90661" h="323851">
                  <a:moveTo>
                    <a:pt x="47625" y="0"/>
                  </a:moveTo>
                  <a:lnTo>
                    <a:pt x="47625" y="0"/>
                  </a:lnTo>
                  <a:lnTo>
                    <a:pt x="48683" y="9721"/>
                  </a:lnTo>
                  <a:lnTo>
                    <a:pt x="55230" y="29339"/>
                  </a:lnTo>
                  <a:lnTo>
                    <a:pt x="60882" y="38792"/>
                  </a:lnTo>
                  <a:lnTo>
                    <a:pt x="71556" y="82262"/>
                  </a:lnTo>
                  <a:lnTo>
                    <a:pt x="79428" y="97944"/>
                  </a:lnTo>
                  <a:lnTo>
                    <a:pt x="87303" y="136704"/>
                  </a:lnTo>
                  <a:lnTo>
                    <a:pt x="90660" y="159182"/>
                  </a:lnTo>
                  <a:lnTo>
                    <a:pt x="84191" y="202305"/>
                  </a:lnTo>
                  <a:lnTo>
                    <a:pt x="72923" y="238801"/>
                  </a:lnTo>
                  <a:lnTo>
                    <a:pt x="56180" y="270781"/>
                  </a:lnTo>
                  <a:lnTo>
                    <a:pt x="17699" y="31530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64"/>
            <p:cNvSpPr/>
            <p:nvPr>
              <p:custDataLst>
                <p:tags r:id="rId102"/>
              </p:custDataLst>
            </p:nvPr>
          </p:nvSpPr>
          <p:spPr>
            <a:xfrm>
              <a:off x="9296400" y="1582478"/>
              <a:ext cx="95251" cy="93202"/>
            </a:xfrm>
            <a:custGeom>
              <a:avLst/>
              <a:gdLst/>
              <a:ahLst/>
              <a:cxnLst/>
              <a:rect l="0" t="0" r="0" b="0"/>
              <a:pathLst>
                <a:path w="95251" h="93202">
                  <a:moveTo>
                    <a:pt x="0" y="46297"/>
                  </a:moveTo>
                  <a:lnTo>
                    <a:pt x="0" y="46297"/>
                  </a:lnTo>
                  <a:lnTo>
                    <a:pt x="1058" y="27934"/>
                  </a:lnTo>
                  <a:lnTo>
                    <a:pt x="8201" y="3153"/>
                  </a:lnTo>
                  <a:lnTo>
                    <a:pt x="9701" y="1659"/>
                  </a:lnTo>
                  <a:lnTo>
                    <a:pt x="14191" y="0"/>
                  </a:lnTo>
                  <a:lnTo>
                    <a:pt x="27722" y="4122"/>
                  </a:lnTo>
                  <a:lnTo>
                    <a:pt x="31183" y="7597"/>
                  </a:lnTo>
                  <a:lnTo>
                    <a:pt x="35027" y="17103"/>
                  </a:lnTo>
                  <a:lnTo>
                    <a:pt x="33911" y="28383"/>
                  </a:lnTo>
                  <a:lnTo>
                    <a:pt x="15630" y="71763"/>
                  </a:lnTo>
                  <a:lnTo>
                    <a:pt x="10061" y="91489"/>
                  </a:lnTo>
                  <a:lnTo>
                    <a:pt x="24854" y="93201"/>
                  </a:lnTo>
                  <a:lnTo>
                    <a:pt x="54401" y="88652"/>
                  </a:lnTo>
                  <a:lnTo>
                    <a:pt x="95250" y="55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65"/>
            <p:cNvSpPr/>
            <p:nvPr>
              <p:custDataLst>
                <p:tags r:id="rId103"/>
              </p:custDataLst>
            </p:nvPr>
          </p:nvSpPr>
          <p:spPr>
            <a:xfrm>
              <a:off x="9153525" y="1394687"/>
              <a:ext cx="142876" cy="281714"/>
            </a:xfrm>
            <a:custGeom>
              <a:avLst/>
              <a:gdLst/>
              <a:ahLst/>
              <a:cxnLst/>
              <a:rect l="0" t="0" r="0" b="0"/>
              <a:pathLst>
                <a:path w="142876" h="281714">
                  <a:moveTo>
                    <a:pt x="142875" y="5488"/>
                  </a:moveTo>
                  <a:lnTo>
                    <a:pt x="142875" y="5488"/>
                  </a:lnTo>
                  <a:lnTo>
                    <a:pt x="142875" y="432"/>
                  </a:lnTo>
                  <a:lnTo>
                    <a:pt x="141817" y="0"/>
                  </a:lnTo>
                  <a:lnTo>
                    <a:pt x="124561" y="9613"/>
                  </a:lnTo>
                  <a:lnTo>
                    <a:pt x="116039" y="21080"/>
                  </a:lnTo>
                  <a:lnTo>
                    <a:pt x="92580" y="60440"/>
                  </a:lnTo>
                  <a:lnTo>
                    <a:pt x="75409" y="96206"/>
                  </a:lnTo>
                  <a:lnTo>
                    <a:pt x="55700" y="140530"/>
                  </a:lnTo>
                  <a:lnTo>
                    <a:pt x="28523" y="182760"/>
                  </a:lnTo>
                  <a:lnTo>
                    <a:pt x="18675" y="199281"/>
                  </a:lnTo>
                  <a:lnTo>
                    <a:pt x="10275" y="241284"/>
                  </a:lnTo>
                  <a:lnTo>
                    <a:pt x="0" y="281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66"/>
            <p:cNvSpPr/>
            <p:nvPr>
              <p:custDataLst>
                <p:tags r:id="rId104"/>
              </p:custDataLst>
            </p:nvPr>
          </p:nvSpPr>
          <p:spPr>
            <a:xfrm>
              <a:off x="9100412" y="1400175"/>
              <a:ext cx="148364" cy="238126"/>
            </a:xfrm>
            <a:custGeom>
              <a:avLst/>
              <a:gdLst/>
              <a:ahLst/>
              <a:cxnLst/>
              <a:rect l="0" t="0" r="0" b="0"/>
              <a:pathLst>
                <a:path w="148364" h="2381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3" y="0"/>
                  </a:lnTo>
                  <a:lnTo>
                    <a:pt x="6912" y="2822"/>
                  </a:lnTo>
                  <a:lnTo>
                    <a:pt x="13529" y="9721"/>
                  </a:lnTo>
                  <a:lnTo>
                    <a:pt x="45858" y="54988"/>
                  </a:lnTo>
                  <a:lnTo>
                    <a:pt x="74492" y="99880"/>
                  </a:lnTo>
                  <a:lnTo>
                    <a:pt x="102061" y="147396"/>
                  </a:lnTo>
                  <a:lnTo>
                    <a:pt x="125697" y="194015"/>
                  </a:lnTo>
                  <a:lnTo>
                    <a:pt x="135533" y="216942"/>
                  </a:lnTo>
                  <a:lnTo>
                    <a:pt x="148363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67"/>
            <p:cNvSpPr/>
            <p:nvPr>
              <p:custDataLst>
                <p:tags r:id="rId105"/>
              </p:custDataLst>
            </p:nvPr>
          </p:nvSpPr>
          <p:spPr>
            <a:xfrm>
              <a:off x="8991600" y="1647825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43893" y="2145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68"/>
            <p:cNvSpPr/>
            <p:nvPr>
              <p:custDataLst>
                <p:tags r:id="rId106"/>
              </p:custDataLst>
            </p:nvPr>
          </p:nvSpPr>
          <p:spPr>
            <a:xfrm>
              <a:off x="8890862" y="1567359"/>
              <a:ext cx="72164" cy="98827"/>
            </a:xfrm>
            <a:custGeom>
              <a:avLst/>
              <a:gdLst/>
              <a:ahLst/>
              <a:cxnLst/>
              <a:rect l="0" t="0" r="0" b="0"/>
              <a:pathLst>
                <a:path w="72164" h="98827">
                  <a:moveTo>
                    <a:pt x="5488" y="32841"/>
                  </a:moveTo>
                  <a:lnTo>
                    <a:pt x="5488" y="32841"/>
                  </a:lnTo>
                  <a:lnTo>
                    <a:pt x="431" y="27785"/>
                  </a:lnTo>
                  <a:lnTo>
                    <a:pt x="0" y="25237"/>
                  </a:lnTo>
                  <a:lnTo>
                    <a:pt x="771" y="22480"/>
                  </a:lnTo>
                  <a:lnTo>
                    <a:pt x="9613" y="10451"/>
                  </a:lnTo>
                  <a:lnTo>
                    <a:pt x="18469" y="1042"/>
                  </a:lnTo>
                  <a:lnTo>
                    <a:pt x="21550" y="0"/>
                  </a:lnTo>
                  <a:lnTo>
                    <a:pt x="24663" y="364"/>
                  </a:lnTo>
                  <a:lnTo>
                    <a:pt x="27797" y="1664"/>
                  </a:lnTo>
                  <a:lnTo>
                    <a:pt x="29884" y="3590"/>
                  </a:lnTo>
                  <a:lnTo>
                    <a:pt x="32206" y="8552"/>
                  </a:lnTo>
                  <a:lnTo>
                    <a:pt x="33512" y="27408"/>
                  </a:lnTo>
                  <a:lnTo>
                    <a:pt x="28842" y="48047"/>
                  </a:lnTo>
                  <a:lnTo>
                    <a:pt x="7317" y="91660"/>
                  </a:lnTo>
                  <a:lnTo>
                    <a:pt x="7765" y="94278"/>
                  </a:lnTo>
                  <a:lnTo>
                    <a:pt x="9123" y="96024"/>
                  </a:lnTo>
                  <a:lnTo>
                    <a:pt x="11087" y="97188"/>
                  </a:lnTo>
                  <a:lnTo>
                    <a:pt x="29018" y="98826"/>
                  </a:lnTo>
                  <a:lnTo>
                    <a:pt x="72163" y="89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69"/>
            <p:cNvSpPr/>
            <p:nvPr>
              <p:custDataLst>
                <p:tags r:id="rId107"/>
              </p:custDataLst>
            </p:nvPr>
          </p:nvSpPr>
          <p:spPr>
            <a:xfrm>
              <a:off x="8801218" y="1382449"/>
              <a:ext cx="66558" cy="246327"/>
            </a:xfrm>
            <a:custGeom>
              <a:avLst/>
              <a:gdLst/>
              <a:ahLst/>
              <a:cxnLst/>
              <a:rect l="0" t="0" r="0" b="0"/>
              <a:pathLst>
                <a:path w="66558" h="246327">
                  <a:moveTo>
                    <a:pt x="66557" y="8201"/>
                  </a:moveTo>
                  <a:lnTo>
                    <a:pt x="66557" y="8201"/>
                  </a:lnTo>
                  <a:lnTo>
                    <a:pt x="61500" y="3145"/>
                  </a:lnTo>
                  <a:lnTo>
                    <a:pt x="56196" y="662"/>
                  </a:lnTo>
                  <a:lnTo>
                    <a:pt x="53300" y="0"/>
                  </a:lnTo>
                  <a:lnTo>
                    <a:pt x="39111" y="4125"/>
                  </a:lnTo>
                  <a:lnTo>
                    <a:pt x="26557" y="12050"/>
                  </a:lnTo>
                  <a:lnTo>
                    <a:pt x="16135" y="26157"/>
                  </a:lnTo>
                  <a:lnTo>
                    <a:pt x="11401" y="43743"/>
                  </a:lnTo>
                  <a:lnTo>
                    <a:pt x="9670" y="88141"/>
                  </a:lnTo>
                  <a:lnTo>
                    <a:pt x="6663" y="123609"/>
                  </a:lnTo>
                  <a:lnTo>
                    <a:pt x="1891" y="160929"/>
                  </a:lnTo>
                  <a:lnTo>
                    <a:pt x="279" y="206409"/>
                  </a:lnTo>
                  <a:lnTo>
                    <a:pt x="0" y="226150"/>
                  </a:lnTo>
                  <a:lnTo>
                    <a:pt x="9407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70"/>
            <p:cNvSpPr/>
            <p:nvPr>
              <p:custDataLst>
                <p:tags r:id="rId108"/>
              </p:custDataLst>
            </p:nvPr>
          </p:nvSpPr>
          <p:spPr>
            <a:xfrm>
              <a:off x="8726224" y="1382449"/>
              <a:ext cx="84402" cy="122502"/>
            </a:xfrm>
            <a:custGeom>
              <a:avLst/>
              <a:gdLst/>
              <a:ahLst/>
              <a:cxnLst/>
              <a:rect l="0" t="0" r="0" b="0"/>
              <a:pathLst>
                <a:path w="84402" h="122502">
                  <a:moveTo>
                    <a:pt x="8201" y="8201"/>
                  </a:moveTo>
                  <a:lnTo>
                    <a:pt x="8201" y="8201"/>
                  </a:lnTo>
                  <a:lnTo>
                    <a:pt x="0" y="0"/>
                  </a:lnTo>
                  <a:lnTo>
                    <a:pt x="22604" y="38851"/>
                  </a:lnTo>
                  <a:lnTo>
                    <a:pt x="58093" y="85446"/>
                  </a:lnTo>
                  <a:lnTo>
                    <a:pt x="84401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71"/>
            <p:cNvSpPr/>
            <p:nvPr>
              <p:custDataLst>
                <p:tags r:id="rId109"/>
              </p:custDataLst>
            </p:nvPr>
          </p:nvSpPr>
          <p:spPr>
            <a:xfrm>
              <a:off x="8575725" y="1363791"/>
              <a:ext cx="101551" cy="270450"/>
            </a:xfrm>
            <a:custGeom>
              <a:avLst/>
              <a:gdLst/>
              <a:ahLst/>
              <a:cxnLst/>
              <a:rect l="0" t="0" r="0" b="0"/>
              <a:pathLst>
                <a:path w="101551" h="270450">
                  <a:moveTo>
                    <a:pt x="82500" y="17334"/>
                  </a:moveTo>
                  <a:lnTo>
                    <a:pt x="82500" y="17334"/>
                  </a:lnTo>
                  <a:lnTo>
                    <a:pt x="82500" y="0"/>
                  </a:lnTo>
                  <a:lnTo>
                    <a:pt x="81442" y="487"/>
                  </a:lnTo>
                  <a:lnTo>
                    <a:pt x="77444" y="3849"/>
                  </a:lnTo>
                  <a:lnTo>
                    <a:pt x="46852" y="47234"/>
                  </a:lnTo>
                  <a:lnTo>
                    <a:pt x="29637" y="79841"/>
                  </a:lnTo>
                  <a:lnTo>
                    <a:pt x="18271" y="118170"/>
                  </a:lnTo>
                  <a:lnTo>
                    <a:pt x="4085" y="155749"/>
                  </a:lnTo>
                  <a:lnTo>
                    <a:pt x="0" y="188521"/>
                  </a:lnTo>
                  <a:lnTo>
                    <a:pt x="2794" y="212303"/>
                  </a:lnTo>
                  <a:lnTo>
                    <a:pt x="10387" y="231340"/>
                  </a:lnTo>
                  <a:lnTo>
                    <a:pt x="21875" y="246856"/>
                  </a:lnTo>
                  <a:lnTo>
                    <a:pt x="45134" y="265375"/>
                  </a:lnTo>
                  <a:lnTo>
                    <a:pt x="59191" y="270449"/>
                  </a:lnTo>
                  <a:lnTo>
                    <a:pt x="101550" y="264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72"/>
            <p:cNvSpPr/>
            <p:nvPr>
              <p:custDataLst>
                <p:tags r:id="rId110"/>
              </p:custDataLst>
            </p:nvPr>
          </p:nvSpPr>
          <p:spPr>
            <a:xfrm>
              <a:off x="8334375" y="167640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38963" y="2490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73"/>
            <p:cNvSpPr/>
            <p:nvPr>
              <p:custDataLst>
                <p:tags r:id="rId111"/>
              </p:custDataLst>
            </p:nvPr>
          </p:nvSpPr>
          <p:spPr>
            <a:xfrm>
              <a:off x="8172450" y="1390650"/>
              <a:ext cx="56990" cy="285751"/>
            </a:xfrm>
            <a:custGeom>
              <a:avLst/>
              <a:gdLst/>
              <a:ahLst/>
              <a:cxnLst/>
              <a:rect l="0" t="0" r="0" b="0"/>
              <a:pathLst>
                <a:path w="56990" h="285751">
                  <a:moveTo>
                    <a:pt x="28575" y="0"/>
                  </a:moveTo>
                  <a:lnTo>
                    <a:pt x="28575" y="0"/>
                  </a:lnTo>
                  <a:lnTo>
                    <a:pt x="29633" y="9721"/>
                  </a:lnTo>
                  <a:lnTo>
                    <a:pt x="44821" y="52516"/>
                  </a:lnTo>
                  <a:lnTo>
                    <a:pt x="54401" y="99666"/>
                  </a:lnTo>
                  <a:lnTo>
                    <a:pt x="56335" y="144183"/>
                  </a:lnTo>
                  <a:lnTo>
                    <a:pt x="56989" y="191464"/>
                  </a:lnTo>
                  <a:lnTo>
                    <a:pt x="51434" y="207156"/>
                  </a:lnTo>
                  <a:lnTo>
                    <a:pt x="39229" y="233535"/>
                  </a:lnTo>
                  <a:lnTo>
                    <a:pt x="30135" y="25407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74"/>
            <p:cNvSpPr/>
            <p:nvPr>
              <p:custDataLst>
                <p:tags r:id="rId112"/>
              </p:custDataLst>
            </p:nvPr>
          </p:nvSpPr>
          <p:spPr>
            <a:xfrm>
              <a:off x="8067675" y="15621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8200" y="18314"/>
                  </a:lnTo>
                  <a:lnTo>
                    <a:pt x="6114" y="26837"/>
                  </a:lnTo>
                  <a:lnTo>
                    <a:pt x="2717" y="35211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75"/>
            <p:cNvSpPr/>
            <p:nvPr>
              <p:custDataLst>
                <p:tags r:id="rId113"/>
              </p:custDataLst>
            </p:nvPr>
          </p:nvSpPr>
          <p:spPr>
            <a:xfrm>
              <a:off x="7915275" y="1404212"/>
              <a:ext cx="123826" cy="195989"/>
            </a:xfrm>
            <a:custGeom>
              <a:avLst/>
              <a:gdLst/>
              <a:ahLst/>
              <a:cxnLst/>
              <a:rect l="0" t="0" r="0" b="0"/>
              <a:pathLst>
                <a:path w="123826" h="195989">
                  <a:moveTo>
                    <a:pt x="123825" y="5488"/>
                  </a:moveTo>
                  <a:lnTo>
                    <a:pt x="123825" y="5488"/>
                  </a:lnTo>
                  <a:lnTo>
                    <a:pt x="118769" y="432"/>
                  </a:lnTo>
                  <a:lnTo>
                    <a:pt x="116221" y="0"/>
                  </a:lnTo>
                  <a:lnTo>
                    <a:pt x="113464" y="771"/>
                  </a:lnTo>
                  <a:lnTo>
                    <a:pt x="91769" y="13529"/>
                  </a:lnTo>
                  <a:lnTo>
                    <a:pt x="64615" y="52678"/>
                  </a:lnTo>
                  <a:lnTo>
                    <a:pt x="42597" y="94184"/>
                  </a:lnTo>
                  <a:lnTo>
                    <a:pt x="22569" y="137178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76"/>
            <p:cNvSpPr/>
            <p:nvPr>
              <p:custDataLst>
                <p:tags r:id="rId114"/>
              </p:custDataLst>
            </p:nvPr>
          </p:nvSpPr>
          <p:spPr>
            <a:xfrm>
              <a:off x="7900694" y="1390650"/>
              <a:ext cx="109832" cy="209551"/>
            </a:xfrm>
            <a:custGeom>
              <a:avLst/>
              <a:gdLst/>
              <a:ahLst/>
              <a:cxnLst/>
              <a:rect l="0" t="0" r="0" b="0"/>
              <a:pathLst>
                <a:path w="109832" h="209551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339" y="16006"/>
                  </a:lnTo>
                  <a:lnTo>
                    <a:pt x="5076" y="31455"/>
                  </a:lnTo>
                  <a:lnTo>
                    <a:pt x="31295" y="76579"/>
                  </a:lnTo>
                  <a:lnTo>
                    <a:pt x="54778" y="116336"/>
                  </a:lnTo>
                  <a:lnTo>
                    <a:pt x="82590" y="160077"/>
                  </a:lnTo>
                  <a:lnTo>
                    <a:pt x="109831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77"/>
            <p:cNvSpPr/>
            <p:nvPr>
              <p:custDataLst>
                <p:tags r:id="rId115"/>
              </p:custDataLst>
            </p:nvPr>
          </p:nvSpPr>
          <p:spPr>
            <a:xfrm>
              <a:off x="7705725" y="1657350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6567" y="15209"/>
                  </a:lnTo>
                  <a:lnTo>
                    <a:pt x="42569" y="265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78"/>
            <p:cNvSpPr/>
            <p:nvPr>
              <p:custDataLst>
                <p:tags r:id="rId116"/>
              </p:custDataLst>
            </p:nvPr>
          </p:nvSpPr>
          <p:spPr>
            <a:xfrm>
              <a:off x="7620000" y="16002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79"/>
            <p:cNvSpPr/>
            <p:nvPr>
              <p:custDataLst>
                <p:tags r:id="rId117"/>
              </p:custDataLst>
            </p:nvPr>
          </p:nvSpPr>
          <p:spPr>
            <a:xfrm>
              <a:off x="7497199" y="1400959"/>
              <a:ext cx="75177" cy="237342"/>
            </a:xfrm>
            <a:custGeom>
              <a:avLst/>
              <a:gdLst/>
              <a:ahLst/>
              <a:cxnLst/>
              <a:rect l="0" t="0" r="0" b="0"/>
              <a:pathLst>
                <a:path w="75177" h="237342">
                  <a:moveTo>
                    <a:pt x="75176" y="18266"/>
                  </a:moveTo>
                  <a:lnTo>
                    <a:pt x="75176" y="18266"/>
                  </a:lnTo>
                  <a:lnTo>
                    <a:pt x="75176" y="0"/>
                  </a:lnTo>
                  <a:lnTo>
                    <a:pt x="43605" y="17599"/>
                  </a:lnTo>
                  <a:lnTo>
                    <a:pt x="22059" y="35499"/>
                  </a:lnTo>
                  <a:lnTo>
                    <a:pt x="6756" y="57592"/>
                  </a:lnTo>
                  <a:lnTo>
                    <a:pt x="1281" y="78013"/>
                  </a:lnTo>
                  <a:lnTo>
                    <a:pt x="0" y="91034"/>
                  </a:lnTo>
                  <a:lnTo>
                    <a:pt x="5076" y="103877"/>
                  </a:lnTo>
                  <a:lnTo>
                    <a:pt x="12271" y="116640"/>
                  </a:lnTo>
                  <a:lnTo>
                    <a:pt x="25229" y="163960"/>
                  </a:lnTo>
                  <a:lnTo>
                    <a:pt x="30169" y="208177"/>
                  </a:lnTo>
                  <a:lnTo>
                    <a:pt x="37076" y="237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80"/>
            <p:cNvSpPr/>
            <p:nvPr>
              <p:custDataLst>
                <p:tags r:id="rId118"/>
              </p:custDataLst>
            </p:nvPr>
          </p:nvSpPr>
          <p:spPr>
            <a:xfrm>
              <a:off x="7050894" y="1327408"/>
              <a:ext cx="102382" cy="381421"/>
            </a:xfrm>
            <a:custGeom>
              <a:avLst/>
              <a:gdLst/>
              <a:ahLst/>
              <a:cxnLst/>
              <a:rect l="0" t="0" r="0" b="0"/>
              <a:pathLst>
                <a:path w="102382" h="381421">
                  <a:moveTo>
                    <a:pt x="83331" y="34667"/>
                  </a:moveTo>
                  <a:lnTo>
                    <a:pt x="83331" y="34667"/>
                  </a:lnTo>
                  <a:lnTo>
                    <a:pt x="88387" y="24554"/>
                  </a:lnTo>
                  <a:lnTo>
                    <a:pt x="87759" y="19458"/>
                  </a:lnTo>
                  <a:lnTo>
                    <a:pt x="76062" y="0"/>
                  </a:lnTo>
                  <a:lnTo>
                    <a:pt x="66342" y="915"/>
                  </a:lnTo>
                  <a:lnTo>
                    <a:pt x="59305" y="2641"/>
                  </a:lnTo>
                  <a:lnTo>
                    <a:pt x="48664" y="10203"/>
                  </a:lnTo>
                  <a:lnTo>
                    <a:pt x="6805" y="55839"/>
                  </a:lnTo>
                  <a:lnTo>
                    <a:pt x="332" y="82921"/>
                  </a:lnTo>
                  <a:lnTo>
                    <a:pt x="1640" y="98799"/>
                  </a:lnTo>
                  <a:lnTo>
                    <a:pt x="3470" y="105997"/>
                  </a:lnTo>
                  <a:lnTo>
                    <a:pt x="11149" y="116817"/>
                  </a:lnTo>
                  <a:lnTo>
                    <a:pt x="51817" y="160722"/>
                  </a:lnTo>
                  <a:lnTo>
                    <a:pt x="68364" y="182882"/>
                  </a:lnTo>
                  <a:lnTo>
                    <a:pt x="71388" y="194379"/>
                  </a:lnTo>
                  <a:lnTo>
                    <a:pt x="70077" y="200408"/>
                  </a:lnTo>
                  <a:lnTo>
                    <a:pt x="55587" y="222472"/>
                  </a:lnTo>
                  <a:lnTo>
                    <a:pt x="52135" y="226545"/>
                  </a:lnTo>
                  <a:lnTo>
                    <a:pt x="42655" y="231071"/>
                  </a:lnTo>
                  <a:lnTo>
                    <a:pt x="37164" y="232278"/>
                  </a:lnTo>
                  <a:lnTo>
                    <a:pt x="25417" y="230797"/>
                  </a:lnTo>
                  <a:lnTo>
                    <a:pt x="2993" y="224850"/>
                  </a:lnTo>
                  <a:lnTo>
                    <a:pt x="1197" y="222839"/>
                  </a:lnTo>
                  <a:lnTo>
                    <a:pt x="0" y="220440"/>
                  </a:lnTo>
                  <a:lnTo>
                    <a:pt x="261" y="218841"/>
                  </a:lnTo>
                  <a:lnTo>
                    <a:pt x="1493" y="217774"/>
                  </a:lnTo>
                  <a:lnTo>
                    <a:pt x="3372" y="217064"/>
                  </a:lnTo>
                  <a:lnTo>
                    <a:pt x="16130" y="221120"/>
                  </a:lnTo>
                  <a:lnTo>
                    <a:pt x="19480" y="224586"/>
                  </a:lnTo>
                  <a:lnTo>
                    <a:pt x="32139" y="251936"/>
                  </a:lnTo>
                  <a:lnTo>
                    <a:pt x="34121" y="266698"/>
                  </a:lnTo>
                  <a:lnTo>
                    <a:pt x="27958" y="308521"/>
                  </a:lnTo>
                  <a:lnTo>
                    <a:pt x="23886" y="329240"/>
                  </a:lnTo>
                  <a:lnTo>
                    <a:pt x="21475" y="335824"/>
                  </a:lnTo>
                  <a:lnTo>
                    <a:pt x="21621" y="348784"/>
                  </a:lnTo>
                  <a:lnTo>
                    <a:pt x="25213" y="360541"/>
                  </a:lnTo>
                  <a:lnTo>
                    <a:pt x="36142" y="376712"/>
                  </a:lnTo>
                  <a:lnTo>
                    <a:pt x="39172" y="380172"/>
                  </a:lnTo>
                  <a:lnTo>
                    <a:pt x="44367" y="381420"/>
                  </a:lnTo>
                  <a:lnTo>
                    <a:pt x="66848" y="378121"/>
                  </a:lnTo>
                  <a:lnTo>
                    <a:pt x="102381" y="368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81"/>
            <p:cNvSpPr/>
            <p:nvPr>
              <p:custDataLst>
                <p:tags r:id="rId119"/>
              </p:custDataLst>
            </p:nvPr>
          </p:nvSpPr>
          <p:spPr>
            <a:xfrm>
              <a:off x="7259693" y="1362583"/>
              <a:ext cx="103133" cy="275718"/>
            </a:xfrm>
            <a:custGeom>
              <a:avLst/>
              <a:gdLst/>
              <a:ahLst/>
              <a:cxnLst/>
              <a:rect l="0" t="0" r="0" b="0"/>
              <a:pathLst>
                <a:path w="103133" h="275718">
                  <a:moveTo>
                    <a:pt x="103132" y="18542"/>
                  </a:moveTo>
                  <a:lnTo>
                    <a:pt x="103132" y="18542"/>
                  </a:lnTo>
                  <a:lnTo>
                    <a:pt x="103132" y="5285"/>
                  </a:lnTo>
                  <a:lnTo>
                    <a:pt x="102074" y="3354"/>
                  </a:lnTo>
                  <a:lnTo>
                    <a:pt x="100310" y="2067"/>
                  </a:lnTo>
                  <a:lnTo>
                    <a:pt x="95528" y="636"/>
                  </a:lnTo>
                  <a:lnTo>
                    <a:pt x="89875" y="0"/>
                  </a:lnTo>
                  <a:lnTo>
                    <a:pt x="83835" y="2540"/>
                  </a:lnTo>
                  <a:lnTo>
                    <a:pt x="80742" y="4699"/>
                  </a:lnTo>
                  <a:lnTo>
                    <a:pt x="53641" y="43354"/>
                  </a:lnTo>
                  <a:lnTo>
                    <a:pt x="32286" y="85493"/>
                  </a:lnTo>
                  <a:lnTo>
                    <a:pt x="16054" y="125280"/>
                  </a:lnTo>
                  <a:lnTo>
                    <a:pt x="3902" y="171410"/>
                  </a:lnTo>
                  <a:lnTo>
                    <a:pt x="0" y="204712"/>
                  </a:lnTo>
                  <a:lnTo>
                    <a:pt x="4731" y="223345"/>
                  </a:lnTo>
                  <a:lnTo>
                    <a:pt x="25017" y="257611"/>
                  </a:lnTo>
                  <a:lnTo>
                    <a:pt x="37017" y="267670"/>
                  </a:lnTo>
                  <a:lnTo>
                    <a:pt x="50465" y="272140"/>
                  </a:lnTo>
                  <a:lnTo>
                    <a:pt x="84082" y="275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82"/>
            <p:cNvSpPr/>
            <p:nvPr>
              <p:custDataLst>
                <p:tags r:id="rId120"/>
              </p:custDataLst>
            </p:nvPr>
          </p:nvSpPr>
          <p:spPr>
            <a:xfrm>
              <a:off x="7430825" y="1404212"/>
              <a:ext cx="74876" cy="110264"/>
            </a:xfrm>
            <a:custGeom>
              <a:avLst/>
              <a:gdLst/>
              <a:ahLst/>
              <a:cxnLst/>
              <a:rect l="0" t="0" r="0" b="0"/>
              <a:pathLst>
                <a:path w="74876" h="110264">
                  <a:moveTo>
                    <a:pt x="8200" y="5488"/>
                  </a:moveTo>
                  <a:lnTo>
                    <a:pt x="8200" y="5488"/>
                  </a:lnTo>
                  <a:lnTo>
                    <a:pt x="3144" y="5488"/>
                  </a:lnTo>
                  <a:lnTo>
                    <a:pt x="1655" y="4430"/>
                  </a:lnTo>
                  <a:lnTo>
                    <a:pt x="662" y="2666"/>
                  </a:lnTo>
                  <a:lnTo>
                    <a:pt x="0" y="432"/>
                  </a:lnTo>
                  <a:lnTo>
                    <a:pt x="616" y="0"/>
                  </a:lnTo>
                  <a:lnTo>
                    <a:pt x="4124" y="2344"/>
                  </a:lnTo>
                  <a:lnTo>
                    <a:pt x="17105" y="14669"/>
                  </a:lnTo>
                  <a:lnTo>
                    <a:pt x="39097" y="59039"/>
                  </a:lnTo>
                  <a:lnTo>
                    <a:pt x="53691" y="83444"/>
                  </a:lnTo>
                  <a:lnTo>
                    <a:pt x="61227" y="98343"/>
                  </a:lnTo>
                  <a:lnTo>
                    <a:pt x="74875" y="110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15"/>
          <p:cNvGrpSpPr/>
          <p:nvPr/>
        </p:nvGrpSpPr>
        <p:grpSpPr>
          <a:xfrm>
            <a:off x="10489854" y="1319631"/>
            <a:ext cx="1082350" cy="408688"/>
            <a:chOff x="10489854" y="1319631"/>
            <a:chExt cx="1082350" cy="408688"/>
          </a:xfrm>
        </p:grpSpPr>
        <p:sp>
          <p:nvSpPr>
            <p:cNvPr id="98" name="SMARTInkShape-683"/>
            <p:cNvSpPr/>
            <p:nvPr>
              <p:custDataLst>
                <p:tags r:id="rId87"/>
              </p:custDataLst>
            </p:nvPr>
          </p:nvSpPr>
          <p:spPr>
            <a:xfrm>
              <a:off x="11477625" y="1319631"/>
              <a:ext cx="94579" cy="408688"/>
            </a:xfrm>
            <a:custGeom>
              <a:avLst/>
              <a:gdLst/>
              <a:ahLst/>
              <a:cxnLst/>
              <a:rect l="0" t="0" r="0" b="0"/>
              <a:pathLst>
                <a:path w="94579" h="408688">
                  <a:moveTo>
                    <a:pt x="38100" y="23394"/>
                  </a:moveTo>
                  <a:lnTo>
                    <a:pt x="38100" y="23394"/>
                  </a:lnTo>
                  <a:lnTo>
                    <a:pt x="38100" y="18338"/>
                  </a:lnTo>
                  <a:lnTo>
                    <a:pt x="40924" y="13033"/>
                  </a:lnTo>
                  <a:lnTo>
                    <a:pt x="51357" y="1004"/>
                  </a:lnTo>
                  <a:lnTo>
                    <a:pt x="54347" y="0"/>
                  </a:lnTo>
                  <a:lnTo>
                    <a:pt x="57396" y="390"/>
                  </a:lnTo>
                  <a:lnTo>
                    <a:pt x="80011" y="8619"/>
                  </a:lnTo>
                  <a:lnTo>
                    <a:pt x="85092" y="12486"/>
                  </a:lnTo>
                  <a:lnTo>
                    <a:pt x="90736" y="22427"/>
                  </a:lnTo>
                  <a:lnTo>
                    <a:pt x="93913" y="44980"/>
                  </a:lnTo>
                  <a:lnTo>
                    <a:pt x="87381" y="86532"/>
                  </a:lnTo>
                  <a:lnTo>
                    <a:pt x="73078" y="120141"/>
                  </a:lnTo>
                  <a:lnTo>
                    <a:pt x="44825" y="163948"/>
                  </a:lnTo>
                  <a:lnTo>
                    <a:pt x="40093" y="177341"/>
                  </a:lnTo>
                  <a:lnTo>
                    <a:pt x="41808" y="187418"/>
                  </a:lnTo>
                  <a:lnTo>
                    <a:pt x="48723" y="202169"/>
                  </a:lnTo>
                  <a:lnTo>
                    <a:pt x="79614" y="248046"/>
                  </a:lnTo>
                  <a:lnTo>
                    <a:pt x="91848" y="286178"/>
                  </a:lnTo>
                  <a:lnTo>
                    <a:pt x="94578" y="324834"/>
                  </a:lnTo>
                  <a:lnTo>
                    <a:pt x="89995" y="350717"/>
                  </a:lnTo>
                  <a:lnTo>
                    <a:pt x="76878" y="376848"/>
                  </a:lnTo>
                  <a:lnTo>
                    <a:pt x="68387" y="386860"/>
                  </a:lnTo>
                  <a:lnTo>
                    <a:pt x="39494" y="407658"/>
                  </a:lnTo>
                  <a:lnTo>
                    <a:pt x="33737" y="408687"/>
                  </a:lnTo>
                  <a:lnTo>
                    <a:pt x="21698" y="407008"/>
                  </a:lnTo>
                  <a:lnTo>
                    <a:pt x="0" y="385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84"/>
            <p:cNvSpPr/>
            <p:nvPr>
              <p:custDataLst>
                <p:tags r:id="rId88"/>
              </p:custDataLst>
            </p:nvPr>
          </p:nvSpPr>
          <p:spPr>
            <a:xfrm>
              <a:off x="11382375" y="1411024"/>
              <a:ext cx="36058" cy="227277"/>
            </a:xfrm>
            <a:custGeom>
              <a:avLst/>
              <a:gdLst/>
              <a:ahLst/>
              <a:cxnLst/>
              <a:rect l="0" t="0" r="0" b="0"/>
              <a:pathLst>
                <a:path w="36058" h="227277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10583" y="1655"/>
                  </a:lnTo>
                  <a:lnTo>
                    <a:pt x="12349" y="662"/>
                  </a:lnTo>
                  <a:lnTo>
                    <a:pt x="14582" y="0"/>
                  </a:lnTo>
                  <a:lnTo>
                    <a:pt x="17131" y="617"/>
                  </a:lnTo>
                  <a:lnTo>
                    <a:pt x="22782" y="4125"/>
                  </a:lnTo>
                  <a:lnTo>
                    <a:pt x="26001" y="14856"/>
                  </a:lnTo>
                  <a:lnTo>
                    <a:pt x="34782" y="62190"/>
                  </a:lnTo>
                  <a:lnTo>
                    <a:pt x="36057" y="87815"/>
                  </a:lnTo>
                  <a:lnTo>
                    <a:pt x="27545" y="133328"/>
                  </a:lnTo>
                  <a:lnTo>
                    <a:pt x="20728" y="172970"/>
                  </a:lnTo>
                  <a:lnTo>
                    <a:pt x="11777" y="206671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85"/>
            <p:cNvSpPr/>
            <p:nvPr>
              <p:custDataLst>
                <p:tags r:id="rId89"/>
              </p:custDataLst>
            </p:nvPr>
          </p:nvSpPr>
          <p:spPr>
            <a:xfrm>
              <a:off x="11230402" y="1581150"/>
              <a:ext cx="85299" cy="66676"/>
            </a:xfrm>
            <a:custGeom>
              <a:avLst/>
              <a:gdLst/>
              <a:ahLst/>
              <a:cxnLst/>
              <a:rect l="0" t="0" r="0" b="0"/>
              <a:pathLst>
                <a:path w="85299" h="66676">
                  <a:moveTo>
                    <a:pt x="18623" y="0"/>
                  </a:moveTo>
                  <a:lnTo>
                    <a:pt x="18623" y="0"/>
                  </a:lnTo>
                  <a:lnTo>
                    <a:pt x="11085" y="17900"/>
                  </a:lnTo>
                  <a:lnTo>
                    <a:pt x="10421" y="21458"/>
                  </a:lnTo>
                  <a:lnTo>
                    <a:pt x="6863" y="28234"/>
                  </a:lnTo>
                  <a:lnTo>
                    <a:pt x="2813" y="34774"/>
                  </a:lnTo>
                  <a:lnTo>
                    <a:pt x="0" y="45724"/>
                  </a:lnTo>
                  <a:lnTo>
                    <a:pt x="916" y="45299"/>
                  </a:lnTo>
                  <a:lnTo>
                    <a:pt x="4755" y="42005"/>
                  </a:lnTo>
                  <a:lnTo>
                    <a:pt x="21974" y="16984"/>
                  </a:lnTo>
                  <a:lnTo>
                    <a:pt x="36433" y="6679"/>
                  </a:lnTo>
                  <a:lnTo>
                    <a:pt x="49065" y="1979"/>
                  </a:lnTo>
                  <a:lnTo>
                    <a:pt x="52676" y="2378"/>
                  </a:lnTo>
                  <a:lnTo>
                    <a:pt x="59510" y="5643"/>
                  </a:lnTo>
                  <a:lnTo>
                    <a:pt x="78009" y="22908"/>
                  </a:lnTo>
                  <a:lnTo>
                    <a:pt x="82059" y="30643"/>
                  </a:lnTo>
                  <a:lnTo>
                    <a:pt x="85298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86"/>
            <p:cNvSpPr/>
            <p:nvPr>
              <p:custDataLst>
                <p:tags r:id="rId90"/>
              </p:custDataLst>
            </p:nvPr>
          </p:nvSpPr>
          <p:spPr>
            <a:xfrm>
              <a:off x="11087100" y="1430074"/>
              <a:ext cx="128883" cy="198702"/>
            </a:xfrm>
            <a:custGeom>
              <a:avLst/>
              <a:gdLst/>
              <a:ahLst/>
              <a:cxnLst/>
              <a:rect l="0" t="0" r="0" b="0"/>
              <a:pathLst>
                <a:path w="128883" h="198702">
                  <a:moveTo>
                    <a:pt x="123825" y="8201"/>
                  </a:moveTo>
                  <a:lnTo>
                    <a:pt x="123825" y="8201"/>
                  </a:lnTo>
                  <a:lnTo>
                    <a:pt x="128882" y="3145"/>
                  </a:lnTo>
                  <a:lnTo>
                    <a:pt x="128255" y="1655"/>
                  </a:lnTo>
                  <a:lnTo>
                    <a:pt x="121913" y="0"/>
                  </a:lnTo>
                  <a:lnTo>
                    <a:pt x="118316" y="1675"/>
                  </a:lnTo>
                  <a:lnTo>
                    <a:pt x="111499" y="9181"/>
                  </a:lnTo>
                  <a:lnTo>
                    <a:pt x="97441" y="36734"/>
                  </a:lnTo>
                  <a:lnTo>
                    <a:pt x="63134" y="83370"/>
                  </a:lnTo>
                  <a:lnTo>
                    <a:pt x="36758" y="126834"/>
                  </a:lnTo>
                  <a:lnTo>
                    <a:pt x="12891" y="169918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87"/>
            <p:cNvSpPr/>
            <p:nvPr>
              <p:custDataLst>
                <p:tags r:id="rId91"/>
              </p:custDataLst>
            </p:nvPr>
          </p:nvSpPr>
          <p:spPr>
            <a:xfrm>
              <a:off x="11039475" y="1452269"/>
              <a:ext cx="152401" cy="157457"/>
            </a:xfrm>
            <a:custGeom>
              <a:avLst/>
              <a:gdLst/>
              <a:ahLst/>
              <a:cxnLst/>
              <a:rect l="0" t="0" r="0" b="0"/>
              <a:pathLst>
                <a:path w="152401" h="157457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1058" y="627"/>
                  </a:lnTo>
                  <a:lnTo>
                    <a:pt x="8663" y="10564"/>
                  </a:lnTo>
                  <a:lnTo>
                    <a:pt x="55485" y="48660"/>
                  </a:lnTo>
                  <a:lnTo>
                    <a:pt x="87278" y="74700"/>
                  </a:lnTo>
                  <a:lnTo>
                    <a:pt x="120371" y="116925"/>
                  </a:lnTo>
                  <a:lnTo>
                    <a:pt x="152400" y="157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88"/>
            <p:cNvSpPr/>
            <p:nvPr>
              <p:custDataLst>
                <p:tags r:id="rId92"/>
              </p:custDataLst>
            </p:nvPr>
          </p:nvSpPr>
          <p:spPr>
            <a:xfrm>
              <a:off x="10848975" y="1657350"/>
              <a:ext cx="17336" cy="47626"/>
            </a:xfrm>
            <a:custGeom>
              <a:avLst/>
              <a:gdLst/>
              <a:ahLst/>
              <a:cxnLst/>
              <a:rect l="0" t="0" r="0" b="0"/>
              <a:pathLst>
                <a:path w="17336" h="476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6" y="10361"/>
                  </a:lnTo>
                  <a:lnTo>
                    <a:pt x="17335" y="13258"/>
                  </a:lnTo>
                  <a:lnTo>
                    <a:pt x="15463" y="2212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89"/>
            <p:cNvSpPr/>
            <p:nvPr>
              <p:custDataLst>
                <p:tags r:id="rId93"/>
              </p:custDataLst>
            </p:nvPr>
          </p:nvSpPr>
          <p:spPr>
            <a:xfrm>
              <a:off x="10710137" y="1577267"/>
              <a:ext cx="75980" cy="80084"/>
            </a:xfrm>
            <a:custGeom>
              <a:avLst/>
              <a:gdLst/>
              <a:ahLst/>
              <a:cxnLst/>
              <a:rect l="0" t="0" r="0" b="0"/>
              <a:pathLst>
                <a:path w="75980" h="80084">
                  <a:moveTo>
                    <a:pt x="5488" y="13408"/>
                  </a:moveTo>
                  <a:lnTo>
                    <a:pt x="5488" y="13408"/>
                  </a:lnTo>
                  <a:lnTo>
                    <a:pt x="4430" y="46523"/>
                  </a:lnTo>
                  <a:lnTo>
                    <a:pt x="0" y="62496"/>
                  </a:lnTo>
                  <a:lnTo>
                    <a:pt x="771" y="65183"/>
                  </a:lnTo>
                  <a:lnTo>
                    <a:pt x="4557" y="69496"/>
                  </a:lnTo>
                  <a:lnTo>
                    <a:pt x="10464" y="43950"/>
                  </a:lnTo>
                  <a:lnTo>
                    <a:pt x="23778" y="25750"/>
                  </a:lnTo>
                  <a:lnTo>
                    <a:pt x="54619" y="1234"/>
                  </a:lnTo>
                  <a:lnTo>
                    <a:pt x="58350" y="0"/>
                  </a:lnTo>
                  <a:lnTo>
                    <a:pt x="61896" y="236"/>
                  </a:lnTo>
                  <a:lnTo>
                    <a:pt x="65318" y="1452"/>
                  </a:lnTo>
                  <a:lnTo>
                    <a:pt x="71943" y="11269"/>
                  </a:lnTo>
                  <a:lnTo>
                    <a:pt x="75191" y="18332"/>
                  </a:lnTo>
                  <a:lnTo>
                    <a:pt x="75979" y="34647"/>
                  </a:lnTo>
                  <a:lnTo>
                    <a:pt x="72163" y="80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90"/>
            <p:cNvSpPr/>
            <p:nvPr>
              <p:custDataLst>
                <p:tags r:id="rId94"/>
              </p:custDataLst>
            </p:nvPr>
          </p:nvSpPr>
          <p:spPr>
            <a:xfrm>
              <a:off x="10658919" y="1391551"/>
              <a:ext cx="65841" cy="227700"/>
            </a:xfrm>
            <a:custGeom>
              <a:avLst/>
              <a:gdLst/>
              <a:ahLst/>
              <a:cxnLst/>
              <a:rect l="0" t="0" r="0" b="0"/>
              <a:pathLst>
                <a:path w="65841" h="227700">
                  <a:moveTo>
                    <a:pt x="56706" y="27674"/>
                  </a:moveTo>
                  <a:lnTo>
                    <a:pt x="56706" y="27674"/>
                  </a:lnTo>
                  <a:lnTo>
                    <a:pt x="61763" y="22618"/>
                  </a:lnTo>
                  <a:lnTo>
                    <a:pt x="64244" y="14491"/>
                  </a:lnTo>
                  <a:lnTo>
                    <a:pt x="65840" y="2139"/>
                  </a:lnTo>
                  <a:lnTo>
                    <a:pt x="64911" y="1126"/>
                  </a:lnTo>
                  <a:lnTo>
                    <a:pt x="61058" y="0"/>
                  </a:lnTo>
                  <a:lnTo>
                    <a:pt x="58549" y="758"/>
                  </a:lnTo>
                  <a:lnTo>
                    <a:pt x="52939" y="4422"/>
                  </a:lnTo>
                  <a:lnTo>
                    <a:pt x="26230" y="42971"/>
                  </a:lnTo>
                  <a:lnTo>
                    <a:pt x="12072" y="79940"/>
                  </a:lnTo>
                  <a:lnTo>
                    <a:pt x="1805" y="126990"/>
                  </a:lnTo>
                  <a:lnTo>
                    <a:pt x="0" y="169471"/>
                  </a:lnTo>
                  <a:lnTo>
                    <a:pt x="18606" y="227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91"/>
            <p:cNvSpPr/>
            <p:nvPr>
              <p:custDataLst>
                <p:tags r:id="rId95"/>
              </p:custDataLst>
            </p:nvPr>
          </p:nvSpPr>
          <p:spPr>
            <a:xfrm>
              <a:off x="10614887" y="1394687"/>
              <a:ext cx="53114" cy="110264"/>
            </a:xfrm>
            <a:custGeom>
              <a:avLst/>
              <a:gdLst/>
              <a:ahLst/>
              <a:cxnLst/>
              <a:rect l="0" t="0" r="0" b="0"/>
              <a:pathLst>
                <a:path w="53114" h="110264">
                  <a:moveTo>
                    <a:pt x="5488" y="5488"/>
                  </a:moveTo>
                  <a:lnTo>
                    <a:pt x="5488" y="5488"/>
                  </a:lnTo>
                  <a:lnTo>
                    <a:pt x="5488" y="0"/>
                  </a:lnTo>
                  <a:lnTo>
                    <a:pt x="5488" y="9613"/>
                  </a:lnTo>
                  <a:lnTo>
                    <a:pt x="0" y="29155"/>
                  </a:lnTo>
                  <a:lnTo>
                    <a:pt x="2343" y="41054"/>
                  </a:lnTo>
                  <a:lnTo>
                    <a:pt x="22975" y="84503"/>
                  </a:lnTo>
                  <a:lnTo>
                    <a:pt x="31252" y="94581"/>
                  </a:lnTo>
                  <a:lnTo>
                    <a:pt x="53113" y="110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92"/>
            <p:cNvSpPr/>
            <p:nvPr>
              <p:custDataLst>
                <p:tags r:id="rId96"/>
              </p:custDataLst>
            </p:nvPr>
          </p:nvSpPr>
          <p:spPr>
            <a:xfrm>
              <a:off x="10489854" y="1363791"/>
              <a:ext cx="100624" cy="280260"/>
            </a:xfrm>
            <a:custGeom>
              <a:avLst/>
              <a:gdLst/>
              <a:ahLst/>
              <a:cxnLst/>
              <a:rect l="0" t="0" r="0" b="0"/>
              <a:pathLst>
                <a:path w="100624" h="280260">
                  <a:moveTo>
                    <a:pt x="92421" y="17334"/>
                  </a:moveTo>
                  <a:lnTo>
                    <a:pt x="92421" y="17334"/>
                  </a:lnTo>
                  <a:lnTo>
                    <a:pt x="97478" y="12278"/>
                  </a:lnTo>
                  <a:lnTo>
                    <a:pt x="99959" y="6973"/>
                  </a:lnTo>
                  <a:lnTo>
                    <a:pt x="100623" y="4077"/>
                  </a:lnTo>
                  <a:lnTo>
                    <a:pt x="100005" y="2146"/>
                  </a:lnTo>
                  <a:lnTo>
                    <a:pt x="98535" y="859"/>
                  </a:lnTo>
                  <a:lnTo>
                    <a:pt x="96497" y="0"/>
                  </a:lnTo>
                  <a:lnTo>
                    <a:pt x="94080" y="487"/>
                  </a:lnTo>
                  <a:lnTo>
                    <a:pt x="88572" y="3849"/>
                  </a:lnTo>
                  <a:lnTo>
                    <a:pt x="62920" y="41193"/>
                  </a:lnTo>
                  <a:lnTo>
                    <a:pt x="39578" y="86367"/>
                  </a:lnTo>
                  <a:lnTo>
                    <a:pt x="22720" y="126888"/>
                  </a:lnTo>
                  <a:lnTo>
                    <a:pt x="6715" y="173185"/>
                  </a:lnTo>
                  <a:lnTo>
                    <a:pt x="0" y="208857"/>
                  </a:lnTo>
                  <a:lnTo>
                    <a:pt x="544" y="231572"/>
                  </a:lnTo>
                  <a:lnTo>
                    <a:pt x="7842" y="248723"/>
                  </a:lnTo>
                  <a:lnTo>
                    <a:pt x="23851" y="270279"/>
                  </a:lnTo>
                  <a:lnTo>
                    <a:pt x="33017" y="277921"/>
                  </a:lnTo>
                  <a:lnTo>
                    <a:pt x="36943" y="279958"/>
                  </a:lnTo>
                  <a:lnTo>
                    <a:pt x="41678" y="280259"/>
                  </a:lnTo>
                  <a:lnTo>
                    <a:pt x="63846" y="274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16"/>
          <p:cNvGrpSpPr/>
          <p:nvPr/>
        </p:nvGrpSpPr>
        <p:grpSpPr>
          <a:xfrm>
            <a:off x="7800975" y="1743080"/>
            <a:ext cx="1381126" cy="392696"/>
            <a:chOff x="7800975" y="1743080"/>
            <a:chExt cx="1381126" cy="392696"/>
          </a:xfrm>
        </p:grpSpPr>
        <p:sp>
          <p:nvSpPr>
            <p:cNvPr id="109" name="SMARTInkShape-693"/>
            <p:cNvSpPr/>
            <p:nvPr>
              <p:custDataLst>
                <p:tags r:id="rId73"/>
              </p:custDataLst>
            </p:nvPr>
          </p:nvSpPr>
          <p:spPr>
            <a:xfrm>
              <a:off x="9096766" y="1990725"/>
              <a:ext cx="85335" cy="133351"/>
            </a:xfrm>
            <a:custGeom>
              <a:avLst/>
              <a:gdLst/>
              <a:ahLst/>
              <a:cxnLst/>
              <a:rect l="0" t="0" r="0" b="0"/>
              <a:pathLst>
                <a:path w="85335" h="133351">
                  <a:moveTo>
                    <a:pt x="9134" y="133350"/>
                  </a:moveTo>
                  <a:lnTo>
                    <a:pt x="9134" y="133350"/>
                  </a:lnTo>
                  <a:lnTo>
                    <a:pt x="933" y="133350"/>
                  </a:lnTo>
                  <a:lnTo>
                    <a:pt x="0" y="123237"/>
                  </a:lnTo>
                  <a:lnTo>
                    <a:pt x="10022" y="84393"/>
                  </a:lnTo>
                  <a:lnTo>
                    <a:pt x="17995" y="66083"/>
                  </a:lnTo>
                  <a:lnTo>
                    <a:pt x="48483" y="23623"/>
                  </a:lnTo>
                  <a:lnTo>
                    <a:pt x="853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94"/>
            <p:cNvSpPr/>
            <p:nvPr>
              <p:custDataLst>
                <p:tags r:id="rId74"/>
              </p:custDataLst>
            </p:nvPr>
          </p:nvSpPr>
          <p:spPr>
            <a:xfrm>
              <a:off x="9067800" y="2011099"/>
              <a:ext cx="38101" cy="93927"/>
            </a:xfrm>
            <a:custGeom>
              <a:avLst/>
              <a:gdLst/>
              <a:ahLst/>
              <a:cxnLst/>
              <a:rect l="0" t="0" r="0" b="0"/>
              <a:pathLst>
                <a:path w="38101" h="9392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7605" y="1675"/>
                  </a:lnTo>
                  <a:lnTo>
                    <a:pt x="25509" y="25759"/>
                  </a:lnTo>
                  <a:lnTo>
                    <a:pt x="33899" y="47623"/>
                  </a:lnTo>
                  <a:lnTo>
                    <a:pt x="38100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95"/>
            <p:cNvSpPr/>
            <p:nvPr>
              <p:custDataLst>
                <p:tags r:id="rId75"/>
              </p:custDataLst>
            </p:nvPr>
          </p:nvSpPr>
          <p:spPr>
            <a:xfrm>
              <a:off x="8978487" y="2028825"/>
              <a:ext cx="90797" cy="70628"/>
            </a:xfrm>
            <a:custGeom>
              <a:avLst/>
              <a:gdLst/>
              <a:ahLst/>
              <a:cxnLst/>
              <a:rect l="0" t="0" r="0" b="0"/>
              <a:pathLst>
                <a:path w="90797" h="70628">
                  <a:moveTo>
                    <a:pt x="70263" y="0"/>
                  </a:moveTo>
                  <a:lnTo>
                    <a:pt x="70263" y="0"/>
                  </a:lnTo>
                  <a:lnTo>
                    <a:pt x="23639" y="1058"/>
                  </a:lnTo>
                  <a:lnTo>
                    <a:pt x="13205" y="5056"/>
                  </a:lnTo>
                  <a:lnTo>
                    <a:pt x="5040" y="13183"/>
                  </a:lnTo>
                  <a:lnTo>
                    <a:pt x="1381" y="18314"/>
                  </a:lnTo>
                  <a:lnTo>
                    <a:pt x="0" y="22793"/>
                  </a:lnTo>
                  <a:lnTo>
                    <a:pt x="137" y="26837"/>
                  </a:lnTo>
                  <a:lnTo>
                    <a:pt x="1287" y="30591"/>
                  </a:lnTo>
                  <a:lnTo>
                    <a:pt x="13019" y="45988"/>
                  </a:lnTo>
                  <a:lnTo>
                    <a:pt x="29900" y="58899"/>
                  </a:lnTo>
                  <a:lnTo>
                    <a:pt x="53365" y="69428"/>
                  </a:lnTo>
                  <a:lnTo>
                    <a:pt x="60056" y="70627"/>
                  </a:lnTo>
                  <a:lnTo>
                    <a:pt x="70313" y="69137"/>
                  </a:lnTo>
                  <a:lnTo>
                    <a:pt x="87094" y="57292"/>
                  </a:lnTo>
                  <a:lnTo>
                    <a:pt x="89951" y="51953"/>
                  </a:lnTo>
                  <a:lnTo>
                    <a:pt x="90796" y="46277"/>
                  </a:lnTo>
                  <a:lnTo>
                    <a:pt x="88914" y="34326"/>
                  </a:lnTo>
                  <a:lnTo>
                    <a:pt x="81905" y="1675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96"/>
            <p:cNvSpPr/>
            <p:nvPr>
              <p:custDataLst>
                <p:tags r:id="rId76"/>
              </p:custDataLst>
            </p:nvPr>
          </p:nvSpPr>
          <p:spPr>
            <a:xfrm>
              <a:off x="8891746" y="2000250"/>
              <a:ext cx="99855" cy="9526"/>
            </a:xfrm>
            <a:custGeom>
              <a:avLst/>
              <a:gdLst/>
              <a:ahLst/>
              <a:cxnLst/>
              <a:rect l="0" t="0" r="0" b="0"/>
              <a:pathLst>
                <a:path w="99855" h="9526">
                  <a:moveTo>
                    <a:pt x="14129" y="0"/>
                  </a:moveTo>
                  <a:lnTo>
                    <a:pt x="14129" y="0"/>
                  </a:lnTo>
                  <a:lnTo>
                    <a:pt x="9072" y="0"/>
                  </a:lnTo>
                  <a:lnTo>
                    <a:pt x="3768" y="2822"/>
                  </a:lnTo>
                  <a:lnTo>
                    <a:pt x="872" y="5056"/>
                  </a:lnTo>
                  <a:lnTo>
                    <a:pt x="0" y="6546"/>
                  </a:lnTo>
                  <a:lnTo>
                    <a:pt x="476" y="7539"/>
                  </a:lnTo>
                  <a:lnTo>
                    <a:pt x="1851" y="8201"/>
                  </a:lnTo>
                  <a:lnTo>
                    <a:pt x="9985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97"/>
            <p:cNvSpPr/>
            <p:nvPr>
              <p:custDataLst>
                <p:tags r:id="rId77"/>
              </p:custDataLst>
            </p:nvPr>
          </p:nvSpPr>
          <p:spPr>
            <a:xfrm>
              <a:off x="8900496" y="1909920"/>
              <a:ext cx="43480" cy="225856"/>
            </a:xfrm>
            <a:custGeom>
              <a:avLst/>
              <a:gdLst/>
              <a:ahLst/>
              <a:cxnLst/>
              <a:rect l="0" t="0" r="0" b="0"/>
              <a:pathLst>
                <a:path w="43480" h="225856">
                  <a:moveTo>
                    <a:pt x="43479" y="14130"/>
                  </a:moveTo>
                  <a:lnTo>
                    <a:pt x="43479" y="14130"/>
                  </a:lnTo>
                  <a:lnTo>
                    <a:pt x="43479" y="872"/>
                  </a:lnTo>
                  <a:lnTo>
                    <a:pt x="42421" y="0"/>
                  </a:lnTo>
                  <a:lnTo>
                    <a:pt x="40657" y="477"/>
                  </a:lnTo>
                  <a:lnTo>
                    <a:pt x="38422" y="1853"/>
                  </a:lnTo>
                  <a:lnTo>
                    <a:pt x="21089" y="44136"/>
                  </a:lnTo>
                  <a:lnTo>
                    <a:pt x="9580" y="86575"/>
                  </a:lnTo>
                  <a:lnTo>
                    <a:pt x="5932" y="129399"/>
                  </a:lnTo>
                  <a:lnTo>
                    <a:pt x="0" y="171151"/>
                  </a:lnTo>
                  <a:lnTo>
                    <a:pt x="4462" y="206911"/>
                  </a:lnTo>
                  <a:lnTo>
                    <a:pt x="6884" y="213559"/>
                  </a:lnTo>
                  <a:lnTo>
                    <a:pt x="15220" y="223768"/>
                  </a:lnTo>
                  <a:lnTo>
                    <a:pt x="19348" y="225855"/>
                  </a:lnTo>
                  <a:lnTo>
                    <a:pt x="33954" y="223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98"/>
            <p:cNvSpPr/>
            <p:nvPr>
              <p:custDataLst>
                <p:tags r:id="rId78"/>
              </p:custDataLst>
            </p:nvPr>
          </p:nvSpPr>
          <p:spPr>
            <a:xfrm>
              <a:off x="8774832" y="2019144"/>
              <a:ext cx="73894" cy="107839"/>
            </a:xfrm>
            <a:custGeom>
              <a:avLst/>
              <a:gdLst/>
              <a:ahLst/>
              <a:cxnLst/>
              <a:rect l="0" t="0" r="0" b="0"/>
              <a:pathLst>
                <a:path w="73894" h="107839">
                  <a:moveTo>
                    <a:pt x="73893" y="28731"/>
                  </a:moveTo>
                  <a:lnTo>
                    <a:pt x="73893" y="28731"/>
                  </a:lnTo>
                  <a:lnTo>
                    <a:pt x="68836" y="23675"/>
                  </a:lnTo>
                  <a:lnTo>
                    <a:pt x="60636" y="5361"/>
                  </a:lnTo>
                  <a:lnTo>
                    <a:pt x="56589" y="1509"/>
                  </a:lnTo>
                  <a:lnTo>
                    <a:pt x="51773" y="0"/>
                  </a:lnTo>
                  <a:lnTo>
                    <a:pt x="46447" y="52"/>
                  </a:lnTo>
                  <a:lnTo>
                    <a:pt x="41837" y="2203"/>
                  </a:lnTo>
                  <a:lnTo>
                    <a:pt x="18414" y="26662"/>
                  </a:lnTo>
                  <a:lnTo>
                    <a:pt x="5479" y="49990"/>
                  </a:lnTo>
                  <a:lnTo>
                    <a:pt x="0" y="71954"/>
                  </a:lnTo>
                  <a:lnTo>
                    <a:pt x="1541" y="85336"/>
                  </a:lnTo>
                  <a:lnTo>
                    <a:pt x="3433" y="91867"/>
                  </a:lnTo>
                  <a:lnTo>
                    <a:pt x="7870" y="97280"/>
                  </a:lnTo>
                  <a:lnTo>
                    <a:pt x="21267" y="106117"/>
                  </a:lnTo>
                  <a:lnTo>
                    <a:pt x="28224" y="107838"/>
                  </a:lnTo>
                  <a:lnTo>
                    <a:pt x="41601" y="106929"/>
                  </a:lnTo>
                  <a:lnTo>
                    <a:pt x="54602" y="100174"/>
                  </a:lnTo>
                  <a:lnTo>
                    <a:pt x="73893" y="85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99"/>
            <p:cNvSpPr/>
            <p:nvPr>
              <p:custDataLst>
                <p:tags r:id="rId79"/>
              </p:custDataLst>
            </p:nvPr>
          </p:nvSpPr>
          <p:spPr>
            <a:xfrm>
              <a:off x="8677275" y="2022485"/>
              <a:ext cx="47626" cy="101591"/>
            </a:xfrm>
            <a:custGeom>
              <a:avLst/>
              <a:gdLst/>
              <a:ahLst/>
              <a:cxnLst/>
              <a:rect l="0" t="0" r="0" b="0"/>
              <a:pathLst>
                <a:path w="47626" h="101591">
                  <a:moveTo>
                    <a:pt x="0" y="34915"/>
                  </a:moveTo>
                  <a:lnTo>
                    <a:pt x="0" y="34915"/>
                  </a:lnTo>
                  <a:lnTo>
                    <a:pt x="0" y="43116"/>
                  </a:lnTo>
                  <a:lnTo>
                    <a:pt x="10113" y="44048"/>
                  </a:lnTo>
                  <a:lnTo>
                    <a:pt x="17900" y="41444"/>
                  </a:lnTo>
                  <a:lnTo>
                    <a:pt x="40261" y="28170"/>
                  </a:lnTo>
                  <a:lnTo>
                    <a:pt x="44352" y="22040"/>
                  </a:lnTo>
                  <a:lnTo>
                    <a:pt x="47337" y="5"/>
                  </a:lnTo>
                  <a:lnTo>
                    <a:pt x="46375" y="0"/>
                  </a:lnTo>
                  <a:lnTo>
                    <a:pt x="29286" y="15409"/>
                  </a:lnTo>
                  <a:lnTo>
                    <a:pt x="17026" y="32546"/>
                  </a:lnTo>
                  <a:lnTo>
                    <a:pt x="11747" y="56085"/>
                  </a:lnTo>
                  <a:lnTo>
                    <a:pt x="13336" y="71135"/>
                  </a:lnTo>
                  <a:lnTo>
                    <a:pt x="17921" y="92987"/>
                  </a:lnTo>
                  <a:lnTo>
                    <a:pt x="21472" y="95854"/>
                  </a:lnTo>
                  <a:lnTo>
                    <a:pt x="47625" y="101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00"/>
            <p:cNvSpPr/>
            <p:nvPr>
              <p:custDataLst>
                <p:tags r:id="rId80"/>
              </p:custDataLst>
            </p:nvPr>
          </p:nvSpPr>
          <p:spPr>
            <a:xfrm>
              <a:off x="8524875" y="2019300"/>
              <a:ext cx="114301" cy="83198"/>
            </a:xfrm>
            <a:custGeom>
              <a:avLst/>
              <a:gdLst/>
              <a:ahLst/>
              <a:cxnLst/>
              <a:rect l="0" t="0" r="0" b="0"/>
              <a:pathLst>
                <a:path w="114301" h="83198">
                  <a:moveTo>
                    <a:pt x="0" y="28575"/>
                  </a:moveTo>
                  <a:lnTo>
                    <a:pt x="0" y="28575"/>
                  </a:lnTo>
                  <a:lnTo>
                    <a:pt x="5056" y="18462"/>
                  </a:lnTo>
                  <a:lnTo>
                    <a:pt x="13183" y="10675"/>
                  </a:lnTo>
                  <a:lnTo>
                    <a:pt x="18314" y="7117"/>
                  </a:lnTo>
                  <a:lnTo>
                    <a:pt x="22793" y="5803"/>
                  </a:lnTo>
                  <a:lnTo>
                    <a:pt x="26836" y="5985"/>
                  </a:lnTo>
                  <a:lnTo>
                    <a:pt x="40932" y="8826"/>
                  </a:lnTo>
                  <a:lnTo>
                    <a:pt x="43163" y="11175"/>
                  </a:lnTo>
                  <a:lnTo>
                    <a:pt x="57725" y="55632"/>
                  </a:lnTo>
                  <a:lnTo>
                    <a:pt x="74352" y="83197"/>
                  </a:lnTo>
                  <a:lnTo>
                    <a:pt x="76026" y="82981"/>
                  </a:lnTo>
                  <a:lnTo>
                    <a:pt x="80709" y="79920"/>
                  </a:lnTo>
                  <a:lnTo>
                    <a:pt x="98542" y="41810"/>
                  </a:lnTo>
                  <a:lnTo>
                    <a:pt x="106776" y="124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01"/>
            <p:cNvSpPr/>
            <p:nvPr>
              <p:custDataLst>
                <p:tags r:id="rId81"/>
              </p:custDataLst>
            </p:nvPr>
          </p:nvSpPr>
          <p:spPr>
            <a:xfrm>
              <a:off x="8244239" y="2000698"/>
              <a:ext cx="118712" cy="75753"/>
            </a:xfrm>
            <a:custGeom>
              <a:avLst/>
              <a:gdLst/>
              <a:ahLst/>
              <a:cxnLst/>
              <a:rect l="0" t="0" r="0" b="0"/>
              <a:pathLst>
                <a:path w="118712" h="75753">
                  <a:moveTo>
                    <a:pt x="52036" y="47177"/>
                  </a:moveTo>
                  <a:lnTo>
                    <a:pt x="52036" y="47177"/>
                  </a:lnTo>
                  <a:lnTo>
                    <a:pt x="52036" y="42121"/>
                  </a:lnTo>
                  <a:lnTo>
                    <a:pt x="53094" y="40631"/>
                  </a:lnTo>
                  <a:lnTo>
                    <a:pt x="54858" y="39638"/>
                  </a:lnTo>
                  <a:lnTo>
                    <a:pt x="57092" y="38976"/>
                  </a:lnTo>
                  <a:lnTo>
                    <a:pt x="58581" y="36418"/>
                  </a:lnTo>
                  <a:lnTo>
                    <a:pt x="61737" y="23763"/>
                  </a:lnTo>
                  <a:lnTo>
                    <a:pt x="69646" y="11220"/>
                  </a:lnTo>
                  <a:lnTo>
                    <a:pt x="69068" y="9447"/>
                  </a:lnTo>
                  <a:lnTo>
                    <a:pt x="65603" y="4655"/>
                  </a:lnTo>
                  <a:lnTo>
                    <a:pt x="57712" y="1820"/>
                  </a:lnTo>
                  <a:lnTo>
                    <a:pt x="40458" y="0"/>
                  </a:lnTo>
                  <a:lnTo>
                    <a:pt x="30662" y="5396"/>
                  </a:lnTo>
                  <a:lnTo>
                    <a:pt x="21370" y="13791"/>
                  </a:lnTo>
                  <a:lnTo>
                    <a:pt x="969" y="54021"/>
                  </a:lnTo>
                  <a:lnTo>
                    <a:pt x="0" y="59148"/>
                  </a:lnTo>
                  <a:lnTo>
                    <a:pt x="412" y="63624"/>
                  </a:lnTo>
                  <a:lnTo>
                    <a:pt x="1744" y="67667"/>
                  </a:lnTo>
                  <a:lnTo>
                    <a:pt x="4750" y="70362"/>
                  </a:lnTo>
                  <a:lnTo>
                    <a:pt x="13734" y="73357"/>
                  </a:lnTo>
                  <a:lnTo>
                    <a:pt x="27604" y="69043"/>
                  </a:lnTo>
                  <a:lnTo>
                    <a:pt x="61910" y="50723"/>
                  </a:lnTo>
                  <a:lnTo>
                    <a:pt x="74933" y="34526"/>
                  </a:lnTo>
                  <a:lnTo>
                    <a:pt x="76826" y="33451"/>
                  </a:lnTo>
                  <a:lnTo>
                    <a:pt x="78088" y="33793"/>
                  </a:lnTo>
                  <a:lnTo>
                    <a:pt x="86825" y="51294"/>
                  </a:lnTo>
                  <a:lnTo>
                    <a:pt x="88664" y="58885"/>
                  </a:lnTo>
                  <a:lnTo>
                    <a:pt x="118711" y="75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02"/>
            <p:cNvSpPr/>
            <p:nvPr>
              <p:custDataLst>
                <p:tags r:id="rId82"/>
              </p:custDataLst>
            </p:nvPr>
          </p:nvSpPr>
          <p:spPr>
            <a:xfrm>
              <a:off x="7973326" y="2000250"/>
              <a:ext cx="103875" cy="19051"/>
            </a:xfrm>
            <a:custGeom>
              <a:avLst/>
              <a:gdLst/>
              <a:ahLst/>
              <a:cxnLst/>
              <a:rect l="0" t="0" r="0" b="0"/>
              <a:pathLst>
                <a:path w="103875" h="19051">
                  <a:moveTo>
                    <a:pt x="27674" y="19050"/>
                  </a:moveTo>
                  <a:lnTo>
                    <a:pt x="27674" y="19050"/>
                  </a:lnTo>
                  <a:lnTo>
                    <a:pt x="0" y="19050"/>
                  </a:lnTo>
                  <a:lnTo>
                    <a:pt x="30301" y="16228"/>
                  </a:lnTo>
                  <a:lnTo>
                    <a:pt x="1038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03"/>
            <p:cNvSpPr/>
            <p:nvPr>
              <p:custDataLst>
                <p:tags r:id="rId83"/>
              </p:custDataLst>
            </p:nvPr>
          </p:nvSpPr>
          <p:spPr>
            <a:xfrm>
              <a:off x="8001037" y="1901977"/>
              <a:ext cx="28539" cy="206116"/>
            </a:xfrm>
            <a:custGeom>
              <a:avLst/>
              <a:gdLst/>
              <a:ahLst/>
              <a:cxnLst/>
              <a:rect l="0" t="0" r="0" b="0"/>
              <a:pathLst>
                <a:path w="28539" h="206116">
                  <a:moveTo>
                    <a:pt x="9488" y="31598"/>
                  </a:moveTo>
                  <a:lnTo>
                    <a:pt x="9488" y="31598"/>
                  </a:lnTo>
                  <a:lnTo>
                    <a:pt x="17026" y="13698"/>
                  </a:lnTo>
                  <a:lnTo>
                    <a:pt x="18620" y="75"/>
                  </a:lnTo>
                  <a:lnTo>
                    <a:pt x="18752" y="0"/>
                  </a:lnTo>
                  <a:lnTo>
                    <a:pt x="18897" y="5560"/>
                  </a:lnTo>
                  <a:lnTo>
                    <a:pt x="11459" y="45534"/>
                  </a:lnTo>
                  <a:lnTo>
                    <a:pt x="4821" y="92794"/>
                  </a:lnTo>
                  <a:lnTo>
                    <a:pt x="922" y="129803"/>
                  </a:lnTo>
                  <a:lnTo>
                    <a:pt x="89" y="172811"/>
                  </a:lnTo>
                  <a:lnTo>
                    <a:pt x="0" y="190796"/>
                  </a:lnTo>
                  <a:lnTo>
                    <a:pt x="2105" y="195939"/>
                  </a:lnTo>
                  <a:lnTo>
                    <a:pt x="10087" y="204474"/>
                  </a:lnTo>
                  <a:lnTo>
                    <a:pt x="14121" y="206115"/>
                  </a:lnTo>
                  <a:lnTo>
                    <a:pt x="28538" y="203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04"/>
            <p:cNvSpPr/>
            <p:nvPr>
              <p:custDataLst>
                <p:tags r:id="rId84"/>
              </p:custDataLst>
            </p:nvPr>
          </p:nvSpPr>
          <p:spPr>
            <a:xfrm>
              <a:off x="7868043" y="1743080"/>
              <a:ext cx="218683" cy="28571"/>
            </a:xfrm>
            <a:custGeom>
              <a:avLst/>
              <a:gdLst/>
              <a:ahLst/>
              <a:cxnLst/>
              <a:rect l="0" t="0" r="0" b="0"/>
              <a:pathLst>
                <a:path w="218683" h="28571">
                  <a:moveTo>
                    <a:pt x="9132" y="9520"/>
                  </a:moveTo>
                  <a:lnTo>
                    <a:pt x="9132" y="9520"/>
                  </a:lnTo>
                  <a:lnTo>
                    <a:pt x="4076" y="9520"/>
                  </a:lnTo>
                  <a:lnTo>
                    <a:pt x="2587" y="8462"/>
                  </a:lnTo>
                  <a:lnTo>
                    <a:pt x="1594" y="6698"/>
                  </a:lnTo>
                  <a:lnTo>
                    <a:pt x="0" y="1319"/>
                  </a:lnTo>
                  <a:lnTo>
                    <a:pt x="39414" y="111"/>
                  </a:lnTo>
                  <a:lnTo>
                    <a:pt x="81631" y="18"/>
                  </a:lnTo>
                  <a:lnTo>
                    <a:pt x="118193" y="0"/>
                  </a:lnTo>
                  <a:lnTo>
                    <a:pt x="138037" y="1055"/>
                  </a:lnTo>
                  <a:lnTo>
                    <a:pt x="158229" y="8196"/>
                  </a:lnTo>
                  <a:lnTo>
                    <a:pt x="158272" y="9696"/>
                  </a:lnTo>
                  <a:lnTo>
                    <a:pt x="155497" y="14184"/>
                  </a:lnTo>
                  <a:lnTo>
                    <a:pt x="114675" y="18085"/>
                  </a:lnTo>
                  <a:lnTo>
                    <a:pt x="74154" y="18761"/>
                  </a:lnTo>
                  <a:lnTo>
                    <a:pt x="37067" y="16167"/>
                  </a:lnTo>
                  <a:lnTo>
                    <a:pt x="20231" y="11489"/>
                  </a:lnTo>
                  <a:lnTo>
                    <a:pt x="19707" y="10833"/>
                  </a:lnTo>
                  <a:lnTo>
                    <a:pt x="29081" y="9909"/>
                  </a:lnTo>
                  <a:lnTo>
                    <a:pt x="74810" y="9554"/>
                  </a:lnTo>
                  <a:lnTo>
                    <a:pt x="112613" y="9527"/>
                  </a:lnTo>
                  <a:lnTo>
                    <a:pt x="141136" y="9521"/>
                  </a:lnTo>
                  <a:lnTo>
                    <a:pt x="96817" y="9520"/>
                  </a:lnTo>
                  <a:lnTo>
                    <a:pt x="65664" y="9520"/>
                  </a:lnTo>
                  <a:lnTo>
                    <a:pt x="110568" y="14576"/>
                  </a:lnTo>
                  <a:lnTo>
                    <a:pt x="156835" y="18162"/>
                  </a:lnTo>
                  <a:lnTo>
                    <a:pt x="200477" y="23985"/>
                  </a:lnTo>
                  <a:lnTo>
                    <a:pt x="218682" y="28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05"/>
            <p:cNvSpPr/>
            <p:nvPr>
              <p:custDataLst>
                <p:tags r:id="rId85"/>
              </p:custDataLst>
            </p:nvPr>
          </p:nvSpPr>
          <p:spPr>
            <a:xfrm>
              <a:off x="7800975" y="20193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7" y="1058"/>
                  </a:lnTo>
                  <a:lnTo>
                    <a:pt x="2097" y="8663"/>
                  </a:lnTo>
                  <a:lnTo>
                    <a:pt x="54" y="56255"/>
                  </a:lnTo>
                  <a:lnTo>
                    <a:pt x="7" y="65303"/>
                  </a:lnTo>
                  <a:lnTo>
                    <a:pt x="2" y="61212"/>
                  </a:lnTo>
                  <a:lnTo>
                    <a:pt x="10760" y="24894"/>
                  </a:lnTo>
                  <a:lnTo>
                    <a:pt x="19246" y="12475"/>
                  </a:lnTo>
                  <a:lnTo>
                    <a:pt x="27251" y="5545"/>
                  </a:lnTo>
                  <a:lnTo>
                    <a:pt x="34337" y="2464"/>
                  </a:lnTo>
                  <a:lnTo>
                    <a:pt x="41013" y="1095"/>
                  </a:lnTo>
                  <a:lnTo>
                    <a:pt x="44276" y="3905"/>
                  </a:lnTo>
                  <a:lnTo>
                    <a:pt x="50723" y="15494"/>
                  </a:lnTo>
                  <a:lnTo>
                    <a:pt x="55880" y="41200"/>
                  </a:lnTo>
                  <a:lnTo>
                    <a:pt x="571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06"/>
            <p:cNvSpPr/>
            <p:nvPr>
              <p:custDataLst>
                <p:tags r:id="rId86"/>
              </p:custDataLst>
            </p:nvPr>
          </p:nvSpPr>
          <p:spPr>
            <a:xfrm>
              <a:off x="7901807" y="2011099"/>
              <a:ext cx="50956" cy="100057"/>
            </a:xfrm>
            <a:custGeom>
              <a:avLst/>
              <a:gdLst/>
              <a:ahLst/>
              <a:cxnLst/>
              <a:rect l="0" t="0" r="0" b="0"/>
              <a:pathLst>
                <a:path w="50956" h="100057">
                  <a:moveTo>
                    <a:pt x="22993" y="8201"/>
                  </a:moveTo>
                  <a:lnTo>
                    <a:pt x="22993" y="8201"/>
                  </a:lnTo>
                  <a:lnTo>
                    <a:pt x="28049" y="8201"/>
                  </a:lnTo>
                  <a:lnTo>
                    <a:pt x="28480" y="7143"/>
                  </a:lnTo>
                  <a:lnTo>
                    <a:pt x="23924" y="0"/>
                  </a:lnTo>
                  <a:lnTo>
                    <a:pt x="20585" y="2087"/>
                  </a:lnTo>
                  <a:lnTo>
                    <a:pt x="9818" y="12050"/>
                  </a:lnTo>
                  <a:lnTo>
                    <a:pt x="628" y="31214"/>
                  </a:lnTo>
                  <a:lnTo>
                    <a:pt x="0" y="48062"/>
                  </a:lnTo>
                  <a:lnTo>
                    <a:pt x="3165" y="74636"/>
                  </a:lnTo>
                  <a:lnTo>
                    <a:pt x="12063" y="85705"/>
                  </a:lnTo>
                  <a:lnTo>
                    <a:pt x="29279" y="98193"/>
                  </a:lnTo>
                  <a:lnTo>
                    <a:pt x="33533" y="99946"/>
                  </a:lnTo>
                  <a:lnTo>
                    <a:pt x="37429" y="100056"/>
                  </a:lnTo>
                  <a:lnTo>
                    <a:pt x="44579" y="97356"/>
                  </a:lnTo>
                  <a:lnTo>
                    <a:pt x="46909" y="95154"/>
                  </a:lnTo>
                  <a:lnTo>
                    <a:pt x="49497" y="89886"/>
                  </a:lnTo>
                  <a:lnTo>
                    <a:pt x="50955" y="75913"/>
                  </a:lnTo>
                  <a:lnTo>
                    <a:pt x="38256" y="34707"/>
                  </a:lnTo>
                  <a:lnTo>
                    <a:pt x="32518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17"/>
          <p:cNvGrpSpPr/>
          <p:nvPr/>
        </p:nvGrpSpPr>
        <p:grpSpPr>
          <a:xfrm>
            <a:off x="3429000" y="847728"/>
            <a:ext cx="1856086" cy="2650213"/>
            <a:chOff x="3429000" y="847728"/>
            <a:chExt cx="1856086" cy="2650213"/>
          </a:xfrm>
        </p:grpSpPr>
        <p:sp>
          <p:nvSpPr>
            <p:cNvPr id="124" name="SMARTInkShape-707"/>
            <p:cNvSpPr/>
            <p:nvPr>
              <p:custDataLst>
                <p:tags r:id="rId70"/>
              </p:custDataLst>
            </p:nvPr>
          </p:nvSpPr>
          <p:spPr>
            <a:xfrm>
              <a:off x="4896230" y="3025410"/>
              <a:ext cx="388856" cy="472531"/>
            </a:xfrm>
            <a:custGeom>
              <a:avLst/>
              <a:gdLst/>
              <a:ahLst/>
              <a:cxnLst/>
              <a:rect l="0" t="0" r="0" b="0"/>
              <a:pathLst>
                <a:path w="388856" h="472531">
                  <a:moveTo>
                    <a:pt x="285370" y="22590"/>
                  </a:moveTo>
                  <a:lnTo>
                    <a:pt x="285370" y="22590"/>
                  </a:lnTo>
                  <a:lnTo>
                    <a:pt x="280314" y="22590"/>
                  </a:lnTo>
                  <a:lnTo>
                    <a:pt x="239610" y="1131"/>
                  </a:lnTo>
                  <a:lnTo>
                    <a:pt x="222346" y="0"/>
                  </a:lnTo>
                  <a:lnTo>
                    <a:pt x="183903" y="7897"/>
                  </a:lnTo>
                  <a:lnTo>
                    <a:pt x="149695" y="20707"/>
                  </a:lnTo>
                  <a:lnTo>
                    <a:pt x="102270" y="48186"/>
                  </a:lnTo>
                  <a:lnTo>
                    <a:pt x="69608" y="77009"/>
                  </a:lnTo>
                  <a:lnTo>
                    <a:pt x="39583" y="122905"/>
                  </a:lnTo>
                  <a:lnTo>
                    <a:pt x="19334" y="166132"/>
                  </a:lnTo>
                  <a:lnTo>
                    <a:pt x="6101" y="203697"/>
                  </a:lnTo>
                  <a:lnTo>
                    <a:pt x="900" y="248237"/>
                  </a:lnTo>
                  <a:lnTo>
                    <a:pt x="0" y="282065"/>
                  </a:lnTo>
                  <a:lnTo>
                    <a:pt x="790" y="327719"/>
                  </a:lnTo>
                  <a:lnTo>
                    <a:pt x="8316" y="364882"/>
                  </a:lnTo>
                  <a:lnTo>
                    <a:pt x="23481" y="405291"/>
                  </a:lnTo>
                  <a:lnTo>
                    <a:pt x="43496" y="433139"/>
                  </a:lnTo>
                  <a:lnTo>
                    <a:pt x="63923" y="451648"/>
                  </a:lnTo>
                  <a:lnTo>
                    <a:pt x="104280" y="469805"/>
                  </a:lnTo>
                  <a:lnTo>
                    <a:pt x="125863" y="472530"/>
                  </a:lnTo>
                  <a:lnTo>
                    <a:pt x="167079" y="465656"/>
                  </a:lnTo>
                  <a:lnTo>
                    <a:pt x="213452" y="448204"/>
                  </a:lnTo>
                  <a:lnTo>
                    <a:pt x="259083" y="419069"/>
                  </a:lnTo>
                  <a:lnTo>
                    <a:pt x="304722" y="382606"/>
                  </a:lnTo>
                  <a:lnTo>
                    <a:pt x="341724" y="336660"/>
                  </a:lnTo>
                  <a:lnTo>
                    <a:pt x="362706" y="298765"/>
                  </a:lnTo>
                  <a:lnTo>
                    <a:pt x="380352" y="251183"/>
                  </a:lnTo>
                  <a:lnTo>
                    <a:pt x="385792" y="228962"/>
                  </a:lnTo>
                  <a:lnTo>
                    <a:pt x="388855" y="183926"/>
                  </a:lnTo>
                  <a:lnTo>
                    <a:pt x="387646" y="146946"/>
                  </a:lnTo>
                  <a:lnTo>
                    <a:pt x="375881" y="106591"/>
                  </a:lnTo>
                  <a:lnTo>
                    <a:pt x="364165" y="79817"/>
                  </a:lnTo>
                  <a:lnTo>
                    <a:pt x="345641" y="57420"/>
                  </a:lnTo>
                  <a:lnTo>
                    <a:pt x="314281" y="33263"/>
                  </a:lnTo>
                  <a:lnTo>
                    <a:pt x="279237" y="19520"/>
                  </a:lnTo>
                  <a:lnTo>
                    <a:pt x="237745" y="13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08"/>
            <p:cNvSpPr/>
            <p:nvPr>
              <p:custDataLst>
                <p:tags r:id="rId71"/>
              </p:custDataLst>
            </p:nvPr>
          </p:nvSpPr>
          <p:spPr>
            <a:xfrm>
              <a:off x="5029592" y="3164167"/>
              <a:ext cx="180584" cy="205519"/>
            </a:xfrm>
            <a:custGeom>
              <a:avLst/>
              <a:gdLst/>
              <a:ahLst/>
              <a:cxnLst/>
              <a:rect l="0" t="0" r="0" b="0"/>
              <a:pathLst>
                <a:path w="180584" h="205519">
                  <a:moveTo>
                    <a:pt x="9133" y="36233"/>
                  </a:moveTo>
                  <a:lnTo>
                    <a:pt x="9133" y="36233"/>
                  </a:lnTo>
                  <a:lnTo>
                    <a:pt x="932" y="36233"/>
                  </a:lnTo>
                  <a:lnTo>
                    <a:pt x="491" y="35175"/>
                  </a:lnTo>
                  <a:lnTo>
                    <a:pt x="0" y="31177"/>
                  </a:lnTo>
                  <a:lnTo>
                    <a:pt x="2605" y="25872"/>
                  </a:lnTo>
                  <a:lnTo>
                    <a:pt x="4781" y="22976"/>
                  </a:lnTo>
                  <a:lnTo>
                    <a:pt x="35266" y="4434"/>
                  </a:lnTo>
                  <a:lnTo>
                    <a:pt x="53800" y="0"/>
                  </a:lnTo>
                  <a:lnTo>
                    <a:pt x="60078" y="1495"/>
                  </a:lnTo>
                  <a:lnTo>
                    <a:pt x="72697" y="8799"/>
                  </a:lnTo>
                  <a:lnTo>
                    <a:pt x="86646" y="24812"/>
                  </a:lnTo>
                  <a:lnTo>
                    <a:pt x="91208" y="36801"/>
                  </a:lnTo>
                  <a:lnTo>
                    <a:pt x="92425" y="42962"/>
                  </a:lnTo>
                  <a:lnTo>
                    <a:pt x="89080" y="71858"/>
                  </a:lnTo>
                  <a:lnTo>
                    <a:pt x="75465" y="109376"/>
                  </a:lnTo>
                  <a:lnTo>
                    <a:pt x="68247" y="129066"/>
                  </a:lnTo>
                  <a:lnTo>
                    <a:pt x="40694" y="172267"/>
                  </a:lnTo>
                  <a:lnTo>
                    <a:pt x="21978" y="194331"/>
                  </a:lnTo>
                  <a:lnTo>
                    <a:pt x="22988" y="196665"/>
                  </a:lnTo>
                  <a:lnTo>
                    <a:pt x="29755" y="202081"/>
                  </a:lnTo>
                  <a:lnTo>
                    <a:pt x="39818" y="205193"/>
                  </a:lnTo>
                  <a:lnTo>
                    <a:pt x="54521" y="205518"/>
                  </a:lnTo>
                  <a:lnTo>
                    <a:pt x="101432" y="199926"/>
                  </a:lnTo>
                  <a:lnTo>
                    <a:pt x="129261" y="195859"/>
                  </a:lnTo>
                  <a:lnTo>
                    <a:pt x="180583" y="169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09"/>
            <p:cNvSpPr/>
            <p:nvPr>
              <p:custDataLst>
                <p:tags r:id="rId72"/>
              </p:custDataLst>
            </p:nvPr>
          </p:nvSpPr>
          <p:spPr>
            <a:xfrm>
              <a:off x="3429000" y="847728"/>
              <a:ext cx="1419226" cy="2392599"/>
            </a:xfrm>
            <a:custGeom>
              <a:avLst/>
              <a:gdLst/>
              <a:ahLst/>
              <a:cxnLst/>
              <a:rect l="0" t="0" r="0" b="0"/>
              <a:pathLst>
                <a:path w="1419226" h="2392599">
                  <a:moveTo>
                    <a:pt x="0" y="9522"/>
                  </a:moveTo>
                  <a:lnTo>
                    <a:pt x="0" y="9522"/>
                  </a:lnTo>
                  <a:lnTo>
                    <a:pt x="0" y="7"/>
                  </a:lnTo>
                  <a:lnTo>
                    <a:pt x="5057" y="0"/>
                  </a:lnTo>
                  <a:lnTo>
                    <a:pt x="6546" y="1057"/>
                  </a:lnTo>
                  <a:lnTo>
                    <a:pt x="7539" y="2821"/>
                  </a:lnTo>
                  <a:lnTo>
                    <a:pt x="16868" y="29336"/>
                  </a:lnTo>
                  <a:lnTo>
                    <a:pt x="35012" y="74178"/>
                  </a:lnTo>
                  <a:lnTo>
                    <a:pt x="55868" y="120551"/>
                  </a:lnTo>
                  <a:lnTo>
                    <a:pt x="73586" y="166597"/>
                  </a:lnTo>
                  <a:lnTo>
                    <a:pt x="87185" y="205288"/>
                  </a:lnTo>
                  <a:lnTo>
                    <a:pt x="108029" y="252029"/>
                  </a:lnTo>
                  <a:lnTo>
                    <a:pt x="129258" y="290926"/>
                  </a:lnTo>
                  <a:lnTo>
                    <a:pt x="143897" y="327616"/>
                  </a:lnTo>
                  <a:lnTo>
                    <a:pt x="159994" y="365298"/>
                  </a:lnTo>
                  <a:lnTo>
                    <a:pt x="178169" y="408331"/>
                  </a:lnTo>
                  <a:lnTo>
                    <a:pt x="202016" y="449539"/>
                  </a:lnTo>
                  <a:lnTo>
                    <a:pt x="224133" y="493616"/>
                  </a:lnTo>
                  <a:lnTo>
                    <a:pt x="249149" y="540190"/>
                  </a:lnTo>
                  <a:lnTo>
                    <a:pt x="271613" y="587503"/>
                  </a:lnTo>
                  <a:lnTo>
                    <a:pt x="287933" y="622003"/>
                  </a:lnTo>
                  <a:lnTo>
                    <a:pt x="304712" y="657444"/>
                  </a:lnTo>
                  <a:lnTo>
                    <a:pt x="319225" y="690834"/>
                  </a:lnTo>
                  <a:lnTo>
                    <a:pt x="335553" y="726136"/>
                  </a:lnTo>
                  <a:lnTo>
                    <a:pt x="353393" y="762992"/>
                  </a:lnTo>
                  <a:lnTo>
                    <a:pt x="371905" y="800539"/>
                  </a:lnTo>
                  <a:lnTo>
                    <a:pt x="390716" y="838394"/>
                  </a:lnTo>
                  <a:lnTo>
                    <a:pt x="408601" y="876384"/>
                  </a:lnTo>
                  <a:lnTo>
                    <a:pt x="423606" y="914436"/>
                  </a:lnTo>
                  <a:lnTo>
                    <a:pt x="442975" y="955336"/>
                  </a:lnTo>
                  <a:lnTo>
                    <a:pt x="463578" y="997150"/>
                  </a:lnTo>
                  <a:lnTo>
                    <a:pt x="479790" y="1036901"/>
                  </a:lnTo>
                  <a:lnTo>
                    <a:pt x="496873" y="1078557"/>
                  </a:lnTo>
                  <a:lnTo>
                    <a:pt x="515049" y="1120707"/>
                  </a:lnTo>
                  <a:lnTo>
                    <a:pt x="533711" y="1160607"/>
                  </a:lnTo>
                  <a:lnTo>
                    <a:pt x="552588" y="1199507"/>
                  </a:lnTo>
                  <a:lnTo>
                    <a:pt x="572620" y="1239021"/>
                  </a:lnTo>
                  <a:lnTo>
                    <a:pt x="595634" y="1281277"/>
                  </a:lnTo>
                  <a:lnTo>
                    <a:pt x="617151" y="1321930"/>
                  </a:lnTo>
                  <a:lnTo>
                    <a:pt x="637298" y="1361164"/>
                  </a:lnTo>
                  <a:lnTo>
                    <a:pt x="656835" y="1399768"/>
                  </a:lnTo>
                  <a:lnTo>
                    <a:pt x="678924" y="1438092"/>
                  </a:lnTo>
                  <a:lnTo>
                    <a:pt x="701794" y="1476292"/>
                  </a:lnTo>
                  <a:lnTo>
                    <a:pt x="722542" y="1514437"/>
                  </a:lnTo>
                  <a:lnTo>
                    <a:pt x="745169" y="1552556"/>
                  </a:lnTo>
                  <a:lnTo>
                    <a:pt x="769336" y="1589607"/>
                  </a:lnTo>
                  <a:lnTo>
                    <a:pt x="794188" y="1623712"/>
                  </a:lnTo>
                  <a:lnTo>
                    <a:pt x="819345" y="1659331"/>
                  </a:lnTo>
                  <a:lnTo>
                    <a:pt x="843578" y="1695270"/>
                  </a:lnTo>
                  <a:lnTo>
                    <a:pt x="864932" y="1728882"/>
                  </a:lnTo>
                  <a:lnTo>
                    <a:pt x="887828" y="1761460"/>
                  </a:lnTo>
                  <a:lnTo>
                    <a:pt x="911057" y="1793578"/>
                  </a:lnTo>
                  <a:lnTo>
                    <a:pt x="931964" y="1825491"/>
                  </a:lnTo>
                  <a:lnTo>
                    <a:pt x="957484" y="1857314"/>
                  </a:lnTo>
                  <a:lnTo>
                    <a:pt x="984348" y="1889096"/>
                  </a:lnTo>
                  <a:lnTo>
                    <a:pt x="1017323" y="1935681"/>
                  </a:lnTo>
                  <a:lnTo>
                    <a:pt x="1048260" y="1977824"/>
                  </a:lnTo>
                  <a:lnTo>
                    <a:pt x="1082709" y="2022296"/>
                  </a:lnTo>
                  <a:lnTo>
                    <a:pt x="1113494" y="2062754"/>
                  </a:lnTo>
                  <a:lnTo>
                    <a:pt x="1143783" y="2100494"/>
                  </a:lnTo>
                  <a:lnTo>
                    <a:pt x="1188585" y="2145050"/>
                  </a:lnTo>
                  <a:lnTo>
                    <a:pt x="1223265" y="2189246"/>
                  </a:lnTo>
                  <a:lnTo>
                    <a:pt x="1258103" y="2234038"/>
                  </a:lnTo>
                  <a:lnTo>
                    <a:pt x="1299975" y="2277365"/>
                  </a:lnTo>
                  <a:lnTo>
                    <a:pt x="1339694" y="2320443"/>
                  </a:lnTo>
                  <a:lnTo>
                    <a:pt x="1381941" y="2362970"/>
                  </a:lnTo>
                  <a:lnTo>
                    <a:pt x="1412590" y="2392598"/>
                  </a:lnTo>
                  <a:lnTo>
                    <a:pt x="1419225" y="2390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18"/>
          <p:cNvGrpSpPr/>
          <p:nvPr/>
        </p:nvGrpSpPr>
        <p:grpSpPr>
          <a:xfrm>
            <a:off x="5581650" y="3120375"/>
            <a:ext cx="1152526" cy="489743"/>
            <a:chOff x="5581650" y="3120375"/>
            <a:chExt cx="1152526" cy="489743"/>
          </a:xfrm>
        </p:grpSpPr>
        <p:sp>
          <p:nvSpPr>
            <p:cNvPr id="128" name="SMARTInkShape-710"/>
            <p:cNvSpPr/>
            <p:nvPr>
              <p:custDataLst>
                <p:tags r:id="rId61"/>
              </p:custDataLst>
            </p:nvPr>
          </p:nvSpPr>
          <p:spPr>
            <a:xfrm>
              <a:off x="6524708" y="3154099"/>
              <a:ext cx="209468" cy="291641"/>
            </a:xfrm>
            <a:custGeom>
              <a:avLst/>
              <a:gdLst/>
              <a:ahLst/>
              <a:cxnLst/>
              <a:rect l="0" t="0" r="0" b="0"/>
              <a:pathLst>
                <a:path w="209468" h="291641">
                  <a:moveTo>
                    <a:pt x="47542" y="8201"/>
                  </a:moveTo>
                  <a:lnTo>
                    <a:pt x="47542" y="8201"/>
                  </a:lnTo>
                  <a:lnTo>
                    <a:pt x="63944" y="0"/>
                  </a:lnTo>
                  <a:lnTo>
                    <a:pt x="63768" y="617"/>
                  </a:lnTo>
                  <a:lnTo>
                    <a:pt x="58465" y="8659"/>
                  </a:lnTo>
                  <a:lnTo>
                    <a:pt x="51249" y="30209"/>
                  </a:lnTo>
                  <a:lnTo>
                    <a:pt x="42974" y="75265"/>
                  </a:lnTo>
                  <a:lnTo>
                    <a:pt x="31392" y="121715"/>
                  </a:lnTo>
                  <a:lnTo>
                    <a:pt x="21002" y="164366"/>
                  </a:lnTo>
                  <a:lnTo>
                    <a:pt x="4709" y="211596"/>
                  </a:lnTo>
                  <a:lnTo>
                    <a:pt x="863" y="252049"/>
                  </a:lnTo>
                  <a:lnTo>
                    <a:pt x="0" y="286152"/>
                  </a:lnTo>
                  <a:lnTo>
                    <a:pt x="3148" y="288752"/>
                  </a:lnTo>
                  <a:lnTo>
                    <a:pt x="15111" y="291640"/>
                  </a:lnTo>
                  <a:lnTo>
                    <a:pt x="21689" y="290294"/>
                  </a:lnTo>
                  <a:lnTo>
                    <a:pt x="58889" y="267233"/>
                  </a:lnTo>
                  <a:lnTo>
                    <a:pt x="101056" y="220869"/>
                  </a:lnTo>
                  <a:lnTo>
                    <a:pt x="121456" y="187911"/>
                  </a:lnTo>
                  <a:lnTo>
                    <a:pt x="126960" y="170622"/>
                  </a:lnTo>
                  <a:lnTo>
                    <a:pt x="125878" y="155883"/>
                  </a:lnTo>
                  <a:lnTo>
                    <a:pt x="123049" y="152164"/>
                  </a:lnTo>
                  <a:lnTo>
                    <a:pt x="119047" y="150743"/>
                  </a:lnTo>
                  <a:lnTo>
                    <a:pt x="114262" y="150854"/>
                  </a:lnTo>
                  <a:lnTo>
                    <a:pt x="92358" y="161123"/>
                  </a:lnTo>
                  <a:lnTo>
                    <a:pt x="80513" y="174591"/>
                  </a:lnTo>
                  <a:lnTo>
                    <a:pt x="61879" y="216222"/>
                  </a:lnTo>
                  <a:lnTo>
                    <a:pt x="59206" y="226949"/>
                  </a:lnTo>
                  <a:lnTo>
                    <a:pt x="62757" y="249051"/>
                  </a:lnTo>
                  <a:lnTo>
                    <a:pt x="67710" y="258121"/>
                  </a:lnTo>
                  <a:lnTo>
                    <a:pt x="84730" y="272025"/>
                  </a:lnTo>
                  <a:lnTo>
                    <a:pt x="110274" y="281663"/>
                  </a:lnTo>
                  <a:lnTo>
                    <a:pt x="151327" y="284062"/>
                  </a:lnTo>
                  <a:lnTo>
                    <a:pt x="179540" y="283260"/>
                  </a:lnTo>
                  <a:lnTo>
                    <a:pt x="209467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11"/>
            <p:cNvSpPr/>
            <p:nvPr>
              <p:custDataLst>
                <p:tags r:id="rId62"/>
              </p:custDataLst>
            </p:nvPr>
          </p:nvSpPr>
          <p:spPr>
            <a:xfrm>
              <a:off x="6372620" y="3274821"/>
              <a:ext cx="112375" cy="335297"/>
            </a:xfrm>
            <a:custGeom>
              <a:avLst/>
              <a:gdLst/>
              <a:ahLst/>
              <a:cxnLst/>
              <a:rect l="0" t="0" r="0" b="0"/>
              <a:pathLst>
                <a:path w="112375" h="335297">
                  <a:moveTo>
                    <a:pt x="9130" y="97029"/>
                  </a:moveTo>
                  <a:lnTo>
                    <a:pt x="9130" y="97029"/>
                  </a:lnTo>
                  <a:lnTo>
                    <a:pt x="10188" y="113296"/>
                  </a:lnTo>
                  <a:lnTo>
                    <a:pt x="17331" y="155067"/>
                  </a:lnTo>
                  <a:lnTo>
                    <a:pt x="18262" y="193130"/>
                  </a:lnTo>
                  <a:lnTo>
                    <a:pt x="12031" y="236074"/>
                  </a:lnTo>
                  <a:lnTo>
                    <a:pt x="9512" y="275958"/>
                  </a:lnTo>
                  <a:lnTo>
                    <a:pt x="6358" y="322537"/>
                  </a:lnTo>
                  <a:lnTo>
                    <a:pt x="2606" y="333780"/>
                  </a:lnTo>
                  <a:lnTo>
                    <a:pt x="1606" y="335296"/>
                  </a:lnTo>
                  <a:lnTo>
                    <a:pt x="939" y="335249"/>
                  </a:lnTo>
                  <a:lnTo>
                    <a:pt x="0" y="325069"/>
                  </a:lnTo>
                  <a:lnTo>
                    <a:pt x="7196" y="277735"/>
                  </a:lnTo>
                  <a:lnTo>
                    <a:pt x="8557" y="238766"/>
                  </a:lnTo>
                  <a:lnTo>
                    <a:pt x="14073" y="196523"/>
                  </a:lnTo>
                  <a:lnTo>
                    <a:pt x="24296" y="155017"/>
                  </a:lnTo>
                  <a:lnTo>
                    <a:pt x="30235" y="113423"/>
                  </a:lnTo>
                  <a:lnTo>
                    <a:pt x="44326" y="66380"/>
                  </a:lnTo>
                  <a:lnTo>
                    <a:pt x="59966" y="20556"/>
                  </a:lnTo>
                  <a:lnTo>
                    <a:pt x="69118" y="7302"/>
                  </a:lnTo>
                  <a:lnTo>
                    <a:pt x="74522" y="2286"/>
                  </a:lnTo>
                  <a:lnTo>
                    <a:pt x="80242" y="0"/>
                  </a:lnTo>
                  <a:lnTo>
                    <a:pt x="92241" y="283"/>
                  </a:lnTo>
                  <a:lnTo>
                    <a:pt x="97346" y="3957"/>
                  </a:lnTo>
                  <a:lnTo>
                    <a:pt x="105839" y="16506"/>
                  </a:lnTo>
                  <a:lnTo>
                    <a:pt x="111516" y="31307"/>
                  </a:lnTo>
                  <a:lnTo>
                    <a:pt x="112374" y="68603"/>
                  </a:lnTo>
                  <a:lnTo>
                    <a:pt x="103450" y="111091"/>
                  </a:lnTo>
                  <a:lnTo>
                    <a:pt x="86439" y="145550"/>
                  </a:lnTo>
                  <a:lnTo>
                    <a:pt x="55281" y="183569"/>
                  </a:lnTo>
                  <a:lnTo>
                    <a:pt x="47985" y="188408"/>
                  </a:lnTo>
                  <a:lnTo>
                    <a:pt x="44559" y="189698"/>
                  </a:lnTo>
                  <a:lnTo>
                    <a:pt x="41216" y="188442"/>
                  </a:lnTo>
                  <a:lnTo>
                    <a:pt x="34680" y="181401"/>
                  </a:lnTo>
                  <a:lnTo>
                    <a:pt x="37705" y="13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12"/>
            <p:cNvSpPr/>
            <p:nvPr>
              <p:custDataLst>
                <p:tags r:id="rId63"/>
              </p:custDataLst>
            </p:nvPr>
          </p:nvSpPr>
          <p:spPr>
            <a:xfrm>
              <a:off x="6324600" y="32480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13"/>
            <p:cNvSpPr/>
            <p:nvPr>
              <p:custDataLst>
                <p:tags r:id="rId64"/>
              </p:custDataLst>
            </p:nvPr>
          </p:nvSpPr>
          <p:spPr>
            <a:xfrm>
              <a:off x="6305550" y="33528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0849" y="4576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14"/>
            <p:cNvSpPr/>
            <p:nvPr>
              <p:custDataLst>
                <p:tags r:id="rId65"/>
              </p:custDataLst>
            </p:nvPr>
          </p:nvSpPr>
          <p:spPr>
            <a:xfrm>
              <a:off x="6154474" y="3371850"/>
              <a:ext cx="93927" cy="19051"/>
            </a:xfrm>
            <a:custGeom>
              <a:avLst/>
              <a:gdLst/>
              <a:ahLst/>
              <a:cxnLst/>
              <a:rect l="0" t="0" r="0" b="0"/>
              <a:pathLst>
                <a:path w="93927" h="19051">
                  <a:moveTo>
                    <a:pt x="8201" y="19050"/>
                  </a:moveTo>
                  <a:lnTo>
                    <a:pt x="8201" y="19050"/>
                  </a:lnTo>
                  <a:lnTo>
                    <a:pt x="3145" y="13993"/>
                  </a:lnTo>
                  <a:lnTo>
                    <a:pt x="1656" y="13562"/>
                  </a:lnTo>
                  <a:lnTo>
                    <a:pt x="662" y="14333"/>
                  </a:lnTo>
                  <a:lnTo>
                    <a:pt x="0" y="15906"/>
                  </a:lnTo>
                  <a:lnTo>
                    <a:pt x="617" y="15895"/>
                  </a:lnTo>
                  <a:lnTo>
                    <a:pt x="4125" y="13062"/>
                  </a:lnTo>
                  <a:lnTo>
                    <a:pt x="47616" y="4779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15"/>
            <p:cNvSpPr/>
            <p:nvPr>
              <p:custDataLst>
                <p:tags r:id="rId66"/>
              </p:custDataLst>
            </p:nvPr>
          </p:nvSpPr>
          <p:spPr>
            <a:xfrm>
              <a:off x="6194057" y="3184959"/>
              <a:ext cx="63869" cy="335924"/>
            </a:xfrm>
            <a:custGeom>
              <a:avLst/>
              <a:gdLst/>
              <a:ahLst/>
              <a:cxnLst/>
              <a:rect l="0" t="0" r="0" b="0"/>
              <a:pathLst>
                <a:path w="63869" h="335924">
                  <a:moveTo>
                    <a:pt x="16243" y="91641"/>
                  </a:moveTo>
                  <a:lnTo>
                    <a:pt x="16243" y="91641"/>
                  </a:lnTo>
                  <a:lnTo>
                    <a:pt x="29500" y="46812"/>
                  </a:lnTo>
                  <a:lnTo>
                    <a:pt x="52475" y="0"/>
                  </a:lnTo>
                  <a:lnTo>
                    <a:pt x="40922" y="41537"/>
                  </a:lnTo>
                  <a:lnTo>
                    <a:pt x="35347" y="88172"/>
                  </a:lnTo>
                  <a:lnTo>
                    <a:pt x="25152" y="134700"/>
                  </a:lnTo>
                  <a:lnTo>
                    <a:pt x="16060" y="178835"/>
                  </a:lnTo>
                  <a:lnTo>
                    <a:pt x="6664" y="225426"/>
                  </a:lnTo>
                  <a:lnTo>
                    <a:pt x="0" y="264278"/>
                  </a:lnTo>
                  <a:lnTo>
                    <a:pt x="847" y="294840"/>
                  </a:lnTo>
                  <a:lnTo>
                    <a:pt x="5558" y="327924"/>
                  </a:lnTo>
                  <a:lnTo>
                    <a:pt x="9120" y="331713"/>
                  </a:lnTo>
                  <a:lnTo>
                    <a:pt x="21544" y="335923"/>
                  </a:lnTo>
                  <a:lnTo>
                    <a:pt x="32004" y="334972"/>
                  </a:lnTo>
                  <a:lnTo>
                    <a:pt x="41240" y="329963"/>
                  </a:lnTo>
                  <a:lnTo>
                    <a:pt x="56222" y="316301"/>
                  </a:lnTo>
                  <a:lnTo>
                    <a:pt x="60470" y="308612"/>
                  </a:lnTo>
                  <a:lnTo>
                    <a:pt x="63868" y="263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16"/>
            <p:cNvSpPr/>
            <p:nvPr>
              <p:custDataLst>
                <p:tags r:id="rId67"/>
              </p:custDataLst>
            </p:nvPr>
          </p:nvSpPr>
          <p:spPr>
            <a:xfrm>
              <a:off x="6106432" y="3201724"/>
              <a:ext cx="27669" cy="313002"/>
            </a:xfrm>
            <a:custGeom>
              <a:avLst/>
              <a:gdLst/>
              <a:ahLst/>
              <a:cxnLst/>
              <a:rect l="0" t="0" r="0" b="0"/>
              <a:pathLst>
                <a:path w="27669" h="313002">
                  <a:moveTo>
                    <a:pt x="27668" y="8201"/>
                  </a:moveTo>
                  <a:lnTo>
                    <a:pt x="27668" y="8201"/>
                  </a:lnTo>
                  <a:lnTo>
                    <a:pt x="27668" y="0"/>
                  </a:lnTo>
                  <a:lnTo>
                    <a:pt x="21123" y="23867"/>
                  </a:lnTo>
                  <a:lnTo>
                    <a:pt x="17967" y="61644"/>
                  </a:lnTo>
                  <a:lnTo>
                    <a:pt x="11858" y="101177"/>
                  </a:lnTo>
                  <a:lnTo>
                    <a:pt x="9578" y="143817"/>
                  </a:lnTo>
                  <a:lnTo>
                    <a:pt x="7844" y="179617"/>
                  </a:lnTo>
                  <a:lnTo>
                    <a:pt x="2156" y="222798"/>
                  </a:lnTo>
                  <a:lnTo>
                    <a:pt x="0" y="264872"/>
                  </a:lnTo>
                  <a:lnTo>
                    <a:pt x="231" y="310897"/>
                  </a:lnTo>
                  <a:lnTo>
                    <a:pt x="8618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17"/>
            <p:cNvSpPr/>
            <p:nvPr>
              <p:custDataLst>
                <p:tags r:id="rId68"/>
              </p:custDataLst>
            </p:nvPr>
          </p:nvSpPr>
          <p:spPr>
            <a:xfrm>
              <a:off x="5887774" y="3362325"/>
              <a:ext cx="160602" cy="131007"/>
            </a:xfrm>
            <a:custGeom>
              <a:avLst/>
              <a:gdLst/>
              <a:ahLst/>
              <a:cxnLst/>
              <a:rect l="0" t="0" r="0" b="0"/>
              <a:pathLst>
                <a:path w="160602" h="131007">
                  <a:moveTo>
                    <a:pt x="8201" y="0"/>
                  </a:moveTo>
                  <a:lnTo>
                    <a:pt x="8201" y="0"/>
                  </a:lnTo>
                  <a:lnTo>
                    <a:pt x="5379" y="41418"/>
                  </a:lnTo>
                  <a:lnTo>
                    <a:pt x="0" y="81912"/>
                  </a:lnTo>
                  <a:lnTo>
                    <a:pt x="4125" y="108114"/>
                  </a:lnTo>
                  <a:lnTo>
                    <a:pt x="12050" y="124227"/>
                  </a:lnTo>
                  <a:lnTo>
                    <a:pt x="16059" y="126209"/>
                  </a:lnTo>
                  <a:lnTo>
                    <a:pt x="26157" y="125590"/>
                  </a:lnTo>
                  <a:lnTo>
                    <a:pt x="43743" y="114235"/>
                  </a:lnTo>
                  <a:lnTo>
                    <a:pt x="71366" y="70739"/>
                  </a:lnTo>
                  <a:lnTo>
                    <a:pt x="92032" y="40449"/>
                  </a:lnTo>
                  <a:lnTo>
                    <a:pt x="92663" y="41783"/>
                  </a:lnTo>
                  <a:lnTo>
                    <a:pt x="100439" y="86006"/>
                  </a:lnTo>
                  <a:lnTo>
                    <a:pt x="103054" y="112207"/>
                  </a:lnTo>
                  <a:lnTo>
                    <a:pt x="105303" y="117138"/>
                  </a:lnTo>
                  <a:lnTo>
                    <a:pt x="113446" y="125439"/>
                  </a:lnTo>
                  <a:lnTo>
                    <a:pt x="121299" y="129834"/>
                  </a:lnTo>
                  <a:lnTo>
                    <a:pt x="124874" y="131006"/>
                  </a:lnTo>
                  <a:lnTo>
                    <a:pt x="134492" y="129486"/>
                  </a:lnTo>
                  <a:lnTo>
                    <a:pt x="140020" y="127599"/>
                  </a:lnTo>
                  <a:lnTo>
                    <a:pt x="16060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18"/>
            <p:cNvSpPr/>
            <p:nvPr>
              <p:custDataLst>
                <p:tags r:id="rId69"/>
              </p:custDataLst>
            </p:nvPr>
          </p:nvSpPr>
          <p:spPr>
            <a:xfrm>
              <a:off x="5581650" y="3120375"/>
              <a:ext cx="225200" cy="337201"/>
            </a:xfrm>
            <a:custGeom>
              <a:avLst/>
              <a:gdLst/>
              <a:ahLst/>
              <a:cxnLst/>
              <a:rect l="0" t="0" r="0" b="0"/>
              <a:pathLst>
                <a:path w="225200" h="337201">
                  <a:moveTo>
                    <a:pt x="0" y="80025"/>
                  </a:moveTo>
                  <a:lnTo>
                    <a:pt x="0" y="80025"/>
                  </a:lnTo>
                  <a:lnTo>
                    <a:pt x="0" y="121802"/>
                  </a:lnTo>
                  <a:lnTo>
                    <a:pt x="0" y="169239"/>
                  </a:lnTo>
                  <a:lnTo>
                    <a:pt x="0" y="212143"/>
                  </a:lnTo>
                  <a:lnTo>
                    <a:pt x="0" y="255739"/>
                  </a:lnTo>
                  <a:lnTo>
                    <a:pt x="0" y="295474"/>
                  </a:lnTo>
                  <a:lnTo>
                    <a:pt x="0" y="333049"/>
                  </a:lnTo>
                  <a:lnTo>
                    <a:pt x="0" y="298253"/>
                  </a:lnTo>
                  <a:lnTo>
                    <a:pt x="5056" y="253458"/>
                  </a:lnTo>
                  <a:lnTo>
                    <a:pt x="8201" y="216785"/>
                  </a:lnTo>
                  <a:lnTo>
                    <a:pt x="8937" y="184552"/>
                  </a:lnTo>
                  <a:lnTo>
                    <a:pt x="10321" y="149765"/>
                  </a:lnTo>
                  <a:lnTo>
                    <a:pt x="17052" y="110214"/>
                  </a:lnTo>
                  <a:lnTo>
                    <a:pt x="25748" y="68038"/>
                  </a:lnTo>
                  <a:lnTo>
                    <a:pt x="35346" y="27092"/>
                  </a:lnTo>
                  <a:lnTo>
                    <a:pt x="36264" y="19336"/>
                  </a:lnTo>
                  <a:lnTo>
                    <a:pt x="37935" y="15224"/>
                  </a:lnTo>
                  <a:lnTo>
                    <a:pt x="40107" y="13541"/>
                  </a:lnTo>
                  <a:lnTo>
                    <a:pt x="42613" y="13478"/>
                  </a:lnTo>
                  <a:lnTo>
                    <a:pt x="44284" y="15552"/>
                  </a:lnTo>
                  <a:lnTo>
                    <a:pt x="54968" y="59490"/>
                  </a:lnTo>
                  <a:lnTo>
                    <a:pt x="61775" y="91138"/>
                  </a:lnTo>
                  <a:lnTo>
                    <a:pt x="70279" y="108483"/>
                  </a:lnTo>
                  <a:lnTo>
                    <a:pt x="79503" y="120324"/>
                  </a:lnTo>
                  <a:lnTo>
                    <a:pt x="84752" y="121708"/>
                  </a:lnTo>
                  <a:lnTo>
                    <a:pt x="114838" y="118806"/>
                  </a:lnTo>
                  <a:lnTo>
                    <a:pt x="153726" y="89954"/>
                  </a:lnTo>
                  <a:lnTo>
                    <a:pt x="168864" y="77029"/>
                  </a:lnTo>
                  <a:lnTo>
                    <a:pt x="195120" y="32220"/>
                  </a:lnTo>
                  <a:lnTo>
                    <a:pt x="223073" y="0"/>
                  </a:lnTo>
                  <a:lnTo>
                    <a:pt x="223856" y="217"/>
                  </a:lnTo>
                  <a:lnTo>
                    <a:pt x="219913" y="21315"/>
                  </a:lnTo>
                  <a:lnTo>
                    <a:pt x="224729" y="66115"/>
                  </a:lnTo>
                  <a:lnTo>
                    <a:pt x="223328" y="104912"/>
                  </a:lnTo>
                  <a:lnTo>
                    <a:pt x="225199" y="122836"/>
                  </a:lnTo>
                  <a:lnTo>
                    <a:pt x="221360" y="160561"/>
                  </a:lnTo>
                  <a:lnTo>
                    <a:pt x="219752" y="194904"/>
                  </a:lnTo>
                  <a:lnTo>
                    <a:pt x="219275" y="236595"/>
                  </a:lnTo>
                  <a:lnTo>
                    <a:pt x="216292" y="283500"/>
                  </a:lnTo>
                  <a:lnTo>
                    <a:pt x="209550" y="33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19"/>
          <p:cNvGrpSpPr/>
          <p:nvPr/>
        </p:nvGrpSpPr>
        <p:grpSpPr>
          <a:xfrm>
            <a:off x="5372100" y="3231576"/>
            <a:ext cx="1971676" cy="406975"/>
            <a:chOff x="5372100" y="3231576"/>
            <a:chExt cx="1971676" cy="406975"/>
          </a:xfrm>
        </p:grpSpPr>
        <p:sp>
          <p:nvSpPr>
            <p:cNvPr id="138" name="SMARTInkShape-719"/>
            <p:cNvSpPr/>
            <p:nvPr>
              <p:custDataLst>
                <p:tags r:id="rId58"/>
              </p:custDataLst>
            </p:nvPr>
          </p:nvSpPr>
          <p:spPr>
            <a:xfrm>
              <a:off x="5372100" y="3581400"/>
              <a:ext cx="1866901" cy="57151"/>
            </a:xfrm>
            <a:custGeom>
              <a:avLst/>
              <a:gdLst/>
              <a:ahLst/>
              <a:cxnLst/>
              <a:rect l="0" t="0" r="0" b="0"/>
              <a:pathLst>
                <a:path w="1866901" h="57151">
                  <a:moveTo>
                    <a:pt x="0" y="57150"/>
                  </a:moveTo>
                  <a:lnTo>
                    <a:pt x="0" y="57150"/>
                  </a:lnTo>
                  <a:lnTo>
                    <a:pt x="9721" y="56092"/>
                  </a:lnTo>
                  <a:lnTo>
                    <a:pt x="48487" y="49611"/>
                  </a:lnTo>
                  <a:lnTo>
                    <a:pt x="89861" y="45391"/>
                  </a:lnTo>
                  <a:lnTo>
                    <a:pt x="137342" y="39540"/>
                  </a:lnTo>
                  <a:lnTo>
                    <a:pt x="174867" y="38526"/>
                  </a:lnTo>
                  <a:lnTo>
                    <a:pt x="217853" y="38226"/>
                  </a:lnTo>
                  <a:lnTo>
                    <a:pt x="264104" y="38138"/>
                  </a:lnTo>
                  <a:lnTo>
                    <a:pt x="311322" y="38111"/>
                  </a:lnTo>
                  <a:lnTo>
                    <a:pt x="348621" y="38105"/>
                  </a:lnTo>
                  <a:lnTo>
                    <a:pt x="389892" y="37044"/>
                  </a:lnTo>
                  <a:lnTo>
                    <a:pt x="432930" y="33045"/>
                  </a:lnTo>
                  <a:lnTo>
                    <a:pt x="476752" y="30561"/>
                  </a:lnTo>
                  <a:lnTo>
                    <a:pt x="521982" y="29458"/>
                  </a:lnTo>
                  <a:lnTo>
                    <a:pt x="545896" y="29164"/>
                  </a:lnTo>
                  <a:lnTo>
                    <a:pt x="570305" y="28968"/>
                  </a:lnTo>
                  <a:lnTo>
                    <a:pt x="595045" y="28837"/>
                  </a:lnTo>
                  <a:lnTo>
                    <a:pt x="620005" y="28750"/>
                  </a:lnTo>
                  <a:lnTo>
                    <a:pt x="645112" y="28692"/>
                  </a:lnTo>
                  <a:lnTo>
                    <a:pt x="670317" y="28653"/>
                  </a:lnTo>
                  <a:lnTo>
                    <a:pt x="695586" y="28627"/>
                  </a:lnTo>
                  <a:lnTo>
                    <a:pt x="720899" y="28609"/>
                  </a:lnTo>
                  <a:lnTo>
                    <a:pt x="748357" y="27540"/>
                  </a:lnTo>
                  <a:lnTo>
                    <a:pt x="777247" y="25768"/>
                  </a:lnTo>
                  <a:lnTo>
                    <a:pt x="807090" y="23528"/>
                  </a:lnTo>
                  <a:lnTo>
                    <a:pt x="836509" y="22036"/>
                  </a:lnTo>
                  <a:lnTo>
                    <a:pt x="865648" y="21041"/>
                  </a:lnTo>
                  <a:lnTo>
                    <a:pt x="894598" y="20377"/>
                  </a:lnTo>
                  <a:lnTo>
                    <a:pt x="923424" y="19935"/>
                  </a:lnTo>
                  <a:lnTo>
                    <a:pt x="952166" y="19640"/>
                  </a:lnTo>
                  <a:lnTo>
                    <a:pt x="980852" y="19443"/>
                  </a:lnTo>
                  <a:lnTo>
                    <a:pt x="1010560" y="18254"/>
                  </a:lnTo>
                  <a:lnTo>
                    <a:pt x="1040948" y="16402"/>
                  </a:lnTo>
                  <a:lnTo>
                    <a:pt x="1071790" y="14110"/>
                  </a:lnTo>
                  <a:lnTo>
                    <a:pt x="1102935" y="12581"/>
                  </a:lnTo>
                  <a:lnTo>
                    <a:pt x="1134282" y="11562"/>
                  </a:lnTo>
                  <a:lnTo>
                    <a:pt x="1165762" y="10883"/>
                  </a:lnTo>
                  <a:lnTo>
                    <a:pt x="1196275" y="10431"/>
                  </a:lnTo>
                  <a:lnTo>
                    <a:pt x="1226141" y="10129"/>
                  </a:lnTo>
                  <a:lnTo>
                    <a:pt x="1255578" y="9927"/>
                  </a:lnTo>
                  <a:lnTo>
                    <a:pt x="1285785" y="9793"/>
                  </a:lnTo>
                  <a:lnTo>
                    <a:pt x="1316506" y="9704"/>
                  </a:lnTo>
                  <a:lnTo>
                    <a:pt x="1347571" y="9644"/>
                  </a:lnTo>
                  <a:lnTo>
                    <a:pt x="1376748" y="9604"/>
                  </a:lnTo>
                  <a:lnTo>
                    <a:pt x="1404665" y="9578"/>
                  </a:lnTo>
                  <a:lnTo>
                    <a:pt x="1431743" y="9560"/>
                  </a:lnTo>
                  <a:lnTo>
                    <a:pt x="1458262" y="9549"/>
                  </a:lnTo>
                  <a:lnTo>
                    <a:pt x="1484408" y="9541"/>
                  </a:lnTo>
                  <a:lnTo>
                    <a:pt x="1510305" y="9535"/>
                  </a:lnTo>
                  <a:lnTo>
                    <a:pt x="1534978" y="9532"/>
                  </a:lnTo>
                  <a:lnTo>
                    <a:pt x="1582149" y="9528"/>
                  </a:lnTo>
                  <a:lnTo>
                    <a:pt x="1624985" y="9526"/>
                  </a:lnTo>
                  <a:lnTo>
                    <a:pt x="1665191" y="9525"/>
                  </a:lnTo>
                  <a:lnTo>
                    <a:pt x="1704227" y="9525"/>
                  </a:lnTo>
                  <a:lnTo>
                    <a:pt x="1751790" y="9525"/>
                  </a:lnTo>
                  <a:lnTo>
                    <a:pt x="1785048" y="9525"/>
                  </a:lnTo>
                  <a:lnTo>
                    <a:pt x="1866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20"/>
            <p:cNvSpPr/>
            <p:nvPr>
              <p:custDataLst>
                <p:tags r:id="rId59"/>
              </p:custDataLst>
            </p:nvPr>
          </p:nvSpPr>
          <p:spPr>
            <a:xfrm>
              <a:off x="7211080" y="3231576"/>
              <a:ext cx="132696" cy="253399"/>
            </a:xfrm>
            <a:custGeom>
              <a:avLst/>
              <a:gdLst/>
              <a:ahLst/>
              <a:cxnLst/>
              <a:rect l="0" t="0" r="0" b="0"/>
              <a:pathLst>
                <a:path w="132696" h="253399">
                  <a:moveTo>
                    <a:pt x="18395" y="83124"/>
                  </a:moveTo>
                  <a:lnTo>
                    <a:pt x="18395" y="83124"/>
                  </a:lnTo>
                  <a:lnTo>
                    <a:pt x="23451" y="88181"/>
                  </a:lnTo>
                  <a:lnTo>
                    <a:pt x="25933" y="93485"/>
                  </a:lnTo>
                  <a:lnTo>
                    <a:pt x="27527" y="125740"/>
                  </a:lnTo>
                  <a:lnTo>
                    <a:pt x="20238" y="167860"/>
                  </a:lnTo>
                  <a:lnTo>
                    <a:pt x="10576" y="211287"/>
                  </a:lnTo>
                  <a:lnTo>
                    <a:pt x="328" y="253398"/>
                  </a:lnTo>
                  <a:lnTo>
                    <a:pt x="0" y="252732"/>
                  </a:lnTo>
                  <a:lnTo>
                    <a:pt x="490" y="222190"/>
                  </a:lnTo>
                  <a:lnTo>
                    <a:pt x="7558" y="174867"/>
                  </a:lnTo>
                  <a:lnTo>
                    <a:pt x="23775" y="133109"/>
                  </a:lnTo>
                  <a:lnTo>
                    <a:pt x="34978" y="91705"/>
                  </a:lnTo>
                  <a:lnTo>
                    <a:pt x="55294" y="44900"/>
                  </a:lnTo>
                  <a:lnTo>
                    <a:pt x="78336" y="6177"/>
                  </a:lnTo>
                  <a:lnTo>
                    <a:pt x="90543" y="1300"/>
                  </a:lnTo>
                  <a:lnTo>
                    <a:pt x="98244" y="0"/>
                  </a:lnTo>
                  <a:lnTo>
                    <a:pt x="104436" y="2308"/>
                  </a:lnTo>
                  <a:lnTo>
                    <a:pt x="114139" y="13339"/>
                  </a:lnTo>
                  <a:lnTo>
                    <a:pt x="119156" y="26003"/>
                  </a:lnTo>
                  <a:lnTo>
                    <a:pt x="120494" y="32343"/>
                  </a:lnTo>
                  <a:lnTo>
                    <a:pt x="112264" y="61493"/>
                  </a:lnTo>
                  <a:lnTo>
                    <a:pt x="102095" y="76333"/>
                  </a:lnTo>
                  <a:lnTo>
                    <a:pt x="72103" y="103593"/>
                  </a:lnTo>
                  <a:lnTo>
                    <a:pt x="50698" y="110632"/>
                  </a:lnTo>
                  <a:lnTo>
                    <a:pt x="49455" y="112046"/>
                  </a:lnTo>
                  <a:lnTo>
                    <a:pt x="48075" y="116439"/>
                  </a:lnTo>
                  <a:lnTo>
                    <a:pt x="48764" y="119093"/>
                  </a:lnTo>
                  <a:lnTo>
                    <a:pt x="55851" y="128942"/>
                  </a:lnTo>
                  <a:lnTo>
                    <a:pt x="87688" y="169444"/>
                  </a:lnTo>
                  <a:lnTo>
                    <a:pt x="118143" y="213501"/>
                  </a:lnTo>
                  <a:lnTo>
                    <a:pt x="132695" y="245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21"/>
            <p:cNvSpPr/>
            <p:nvPr>
              <p:custDataLst>
                <p:tags r:id="rId60"/>
              </p:custDataLst>
            </p:nvPr>
          </p:nvSpPr>
          <p:spPr>
            <a:xfrm>
              <a:off x="6986208" y="3258874"/>
              <a:ext cx="157543" cy="236063"/>
            </a:xfrm>
            <a:custGeom>
              <a:avLst/>
              <a:gdLst/>
              <a:ahLst/>
              <a:cxnLst/>
              <a:rect l="0" t="0" r="0" b="0"/>
              <a:pathLst>
                <a:path w="157543" h="236063">
                  <a:moveTo>
                    <a:pt x="33717" y="8201"/>
                  </a:moveTo>
                  <a:lnTo>
                    <a:pt x="33717" y="8201"/>
                  </a:lnTo>
                  <a:lnTo>
                    <a:pt x="33717" y="0"/>
                  </a:lnTo>
                  <a:lnTo>
                    <a:pt x="33717" y="47616"/>
                  </a:lnTo>
                  <a:lnTo>
                    <a:pt x="27172" y="90148"/>
                  </a:lnTo>
                  <a:lnTo>
                    <a:pt x="21959" y="126772"/>
                  </a:lnTo>
                  <a:lnTo>
                    <a:pt x="11051" y="169088"/>
                  </a:lnTo>
                  <a:lnTo>
                    <a:pt x="604" y="213928"/>
                  </a:lnTo>
                  <a:lnTo>
                    <a:pt x="0" y="219435"/>
                  </a:lnTo>
                  <a:lnTo>
                    <a:pt x="2151" y="228377"/>
                  </a:lnTo>
                  <a:lnTo>
                    <a:pt x="4206" y="231185"/>
                  </a:lnTo>
                  <a:lnTo>
                    <a:pt x="9312" y="234305"/>
                  </a:lnTo>
                  <a:lnTo>
                    <a:pt x="23193" y="236062"/>
                  </a:lnTo>
                  <a:lnTo>
                    <a:pt x="67510" y="228535"/>
                  </a:lnTo>
                  <a:lnTo>
                    <a:pt x="157542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722"/>
          <p:cNvSpPr/>
          <p:nvPr>
            <p:custDataLst>
              <p:tags r:id="rId2"/>
            </p:custDataLst>
          </p:nvPr>
        </p:nvSpPr>
        <p:spPr>
          <a:xfrm>
            <a:off x="5593283" y="371492"/>
            <a:ext cx="1740968" cy="66659"/>
          </a:xfrm>
          <a:custGeom>
            <a:avLst/>
            <a:gdLst/>
            <a:ahLst/>
            <a:cxnLst/>
            <a:rect l="0" t="0" r="0" b="0"/>
            <a:pathLst>
              <a:path w="1740968" h="66659">
                <a:moveTo>
                  <a:pt x="26467" y="66658"/>
                </a:moveTo>
                <a:lnTo>
                  <a:pt x="26467" y="66658"/>
                </a:lnTo>
                <a:lnTo>
                  <a:pt x="5008" y="66658"/>
                </a:lnTo>
                <a:lnTo>
                  <a:pt x="2636" y="65600"/>
                </a:lnTo>
                <a:lnTo>
                  <a:pt x="1055" y="63836"/>
                </a:lnTo>
                <a:lnTo>
                  <a:pt x="0" y="61601"/>
                </a:lnTo>
                <a:lnTo>
                  <a:pt x="356" y="59054"/>
                </a:lnTo>
                <a:lnTo>
                  <a:pt x="3573" y="53401"/>
                </a:lnTo>
                <a:lnTo>
                  <a:pt x="6972" y="51470"/>
                </a:lnTo>
                <a:lnTo>
                  <a:pt x="25041" y="48752"/>
                </a:lnTo>
                <a:lnTo>
                  <a:pt x="68480" y="47834"/>
                </a:lnTo>
                <a:lnTo>
                  <a:pt x="105590" y="47675"/>
                </a:lnTo>
                <a:lnTo>
                  <a:pt x="139950" y="47638"/>
                </a:lnTo>
                <a:lnTo>
                  <a:pt x="183093" y="47617"/>
                </a:lnTo>
                <a:lnTo>
                  <a:pt x="223746" y="47611"/>
                </a:lnTo>
                <a:lnTo>
                  <a:pt x="269893" y="46551"/>
                </a:lnTo>
                <a:lnTo>
                  <a:pt x="305048" y="42552"/>
                </a:lnTo>
                <a:lnTo>
                  <a:pt x="341840" y="40069"/>
                </a:lnTo>
                <a:lnTo>
                  <a:pt x="379357" y="38966"/>
                </a:lnTo>
                <a:lnTo>
                  <a:pt x="417199" y="38475"/>
                </a:lnTo>
                <a:lnTo>
                  <a:pt x="455184" y="38257"/>
                </a:lnTo>
                <a:lnTo>
                  <a:pt x="494291" y="37102"/>
                </a:lnTo>
                <a:lnTo>
                  <a:pt x="536366" y="33061"/>
                </a:lnTo>
                <a:lnTo>
                  <a:pt x="579762" y="30559"/>
                </a:lnTo>
                <a:lnTo>
                  <a:pt x="624801" y="28389"/>
                </a:lnTo>
                <a:lnTo>
                  <a:pt x="648664" y="26329"/>
                </a:lnTo>
                <a:lnTo>
                  <a:pt x="673040" y="23897"/>
                </a:lnTo>
                <a:lnTo>
                  <a:pt x="697757" y="22276"/>
                </a:lnTo>
                <a:lnTo>
                  <a:pt x="722702" y="21195"/>
                </a:lnTo>
                <a:lnTo>
                  <a:pt x="747799" y="20474"/>
                </a:lnTo>
                <a:lnTo>
                  <a:pt x="772997" y="18935"/>
                </a:lnTo>
                <a:lnTo>
                  <a:pt x="798261" y="16851"/>
                </a:lnTo>
                <a:lnTo>
                  <a:pt x="823571" y="14404"/>
                </a:lnTo>
                <a:lnTo>
                  <a:pt x="848911" y="12772"/>
                </a:lnTo>
                <a:lnTo>
                  <a:pt x="874271" y="11684"/>
                </a:lnTo>
                <a:lnTo>
                  <a:pt x="899645" y="10959"/>
                </a:lnTo>
                <a:lnTo>
                  <a:pt x="925027" y="9417"/>
                </a:lnTo>
                <a:lnTo>
                  <a:pt x="950415" y="7331"/>
                </a:lnTo>
                <a:lnTo>
                  <a:pt x="975808" y="4881"/>
                </a:lnTo>
                <a:lnTo>
                  <a:pt x="1001202" y="3249"/>
                </a:lnTo>
                <a:lnTo>
                  <a:pt x="1026599" y="2160"/>
                </a:lnTo>
                <a:lnTo>
                  <a:pt x="1051996" y="1434"/>
                </a:lnTo>
                <a:lnTo>
                  <a:pt x="1077394" y="951"/>
                </a:lnTo>
                <a:lnTo>
                  <a:pt x="1102794" y="628"/>
                </a:lnTo>
                <a:lnTo>
                  <a:pt x="1128194" y="413"/>
                </a:lnTo>
                <a:lnTo>
                  <a:pt x="1153593" y="270"/>
                </a:lnTo>
                <a:lnTo>
                  <a:pt x="1178993" y="174"/>
                </a:lnTo>
                <a:lnTo>
                  <a:pt x="1204392" y="110"/>
                </a:lnTo>
                <a:lnTo>
                  <a:pt x="1228734" y="68"/>
                </a:lnTo>
                <a:lnTo>
                  <a:pt x="1275536" y="21"/>
                </a:lnTo>
                <a:lnTo>
                  <a:pt x="1321031" y="0"/>
                </a:lnTo>
                <a:lnTo>
                  <a:pt x="1365945" y="1049"/>
                </a:lnTo>
                <a:lnTo>
                  <a:pt x="1410602" y="5043"/>
                </a:lnTo>
                <a:lnTo>
                  <a:pt x="1452321" y="7524"/>
                </a:lnTo>
                <a:lnTo>
                  <a:pt x="1490972" y="8626"/>
                </a:lnTo>
                <a:lnTo>
                  <a:pt x="1525789" y="9116"/>
                </a:lnTo>
                <a:lnTo>
                  <a:pt x="1561724" y="9334"/>
                </a:lnTo>
                <a:lnTo>
                  <a:pt x="1597804" y="10489"/>
                </a:lnTo>
                <a:lnTo>
                  <a:pt x="1631478" y="14530"/>
                </a:lnTo>
                <a:lnTo>
                  <a:pt x="1664083" y="19854"/>
                </a:lnTo>
                <a:lnTo>
                  <a:pt x="1740967" y="380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121"/>
          <p:cNvGrpSpPr/>
          <p:nvPr/>
        </p:nvGrpSpPr>
        <p:grpSpPr>
          <a:xfrm>
            <a:off x="5534025" y="3781576"/>
            <a:ext cx="628651" cy="439458"/>
            <a:chOff x="5534025" y="3781576"/>
            <a:chExt cx="628651" cy="439458"/>
          </a:xfrm>
        </p:grpSpPr>
        <p:sp>
          <p:nvSpPr>
            <p:cNvPr id="143" name="SMARTInkShape-723"/>
            <p:cNvSpPr/>
            <p:nvPr>
              <p:custDataLst>
                <p:tags r:id="rId51"/>
              </p:custDataLst>
            </p:nvPr>
          </p:nvSpPr>
          <p:spPr>
            <a:xfrm>
              <a:off x="6057900" y="4191000"/>
              <a:ext cx="104776" cy="23656"/>
            </a:xfrm>
            <a:custGeom>
              <a:avLst/>
              <a:gdLst/>
              <a:ahLst/>
              <a:cxnLst/>
              <a:rect l="0" t="0" r="0" b="0"/>
              <a:pathLst>
                <a:path w="104776" h="23656">
                  <a:moveTo>
                    <a:pt x="0" y="9525"/>
                  </a:moveTo>
                  <a:lnTo>
                    <a:pt x="0" y="9525"/>
                  </a:lnTo>
                  <a:lnTo>
                    <a:pt x="0" y="22782"/>
                  </a:lnTo>
                  <a:lnTo>
                    <a:pt x="1058" y="23655"/>
                  </a:lnTo>
                  <a:lnTo>
                    <a:pt x="2822" y="23178"/>
                  </a:lnTo>
                  <a:lnTo>
                    <a:pt x="5056" y="21802"/>
                  </a:lnTo>
                  <a:lnTo>
                    <a:pt x="50817" y="1423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24"/>
            <p:cNvSpPr/>
            <p:nvPr>
              <p:custDataLst>
                <p:tags r:id="rId52"/>
              </p:custDataLst>
            </p:nvPr>
          </p:nvSpPr>
          <p:spPr>
            <a:xfrm>
              <a:off x="6077735" y="4114800"/>
              <a:ext cx="75416" cy="19051"/>
            </a:xfrm>
            <a:custGeom>
              <a:avLst/>
              <a:gdLst/>
              <a:ahLst/>
              <a:cxnLst/>
              <a:rect l="0" t="0" r="0" b="0"/>
              <a:pathLst>
                <a:path w="75416" h="19051">
                  <a:moveTo>
                    <a:pt x="18265" y="0"/>
                  </a:moveTo>
                  <a:lnTo>
                    <a:pt x="18265" y="0"/>
                  </a:lnTo>
                  <a:lnTo>
                    <a:pt x="1863" y="8201"/>
                  </a:lnTo>
                  <a:lnTo>
                    <a:pt x="980" y="9701"/>
                  </a:lnTo>
                  <a:lnTo>
                    <a:pt x="0" y="14189"/>
                  </a:lnTo>
                  <a:lnTo>
                    <a:pt x="2913" y="15809"/>
                  </a:lnTo>
                  <a:lnTo>
                    <a:pt x="7541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25"/>
            <p:cNvSpPr/>
            <p:nvPr>
              <p:custDataLst>
                <p:tags r:id="rId53"/>
              </p:custDataLst>
            </p:nvPr>
          </p:nvSpPr>
          <p:spPr>
            <a:xfrm>
              <a:off x="6029325" y="4067175"/>
              <a:ext cx="123826" cy="5489"/>
            </a:xfrm>
            <a:custGeom>
              <a:avLst/>
              <a:gdLst/>
              <a:ahLst/>
              <a:cxnLst/>
              <a:rect l="0" t="0" r="0" b="0"/>
              <a:pathLst>
                <a:path w="123826" h="5489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604" y="5488"/>
                  </a:lnTo>
                  <a:lnTo>
                    <a:pt x="10361" y="4716"/>
                  </a:lnTo>
                  <a:lnTo>
                    <a:pt x="13257" y="3144"/>
                  </a:lnTo>
                  <a:lnTo>
                    <a:pt x="56910" y="41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26"/>
            <p:cNvSpPr/>
            <p:nvPr>
              <p:custDataLst>
                <p:tags r:id="rId54"/>
              </p:custDataLst>
            </p:nvPr>
          </p:nvSpPr>
          <p:spPr>
            <a:xfrm>
              <a:off x="5773474" y="3781576"/>
              <a:ext cx="74136" cy="161775"/>
            </a:xfrm>
            <a:custGeom>
              <a:avLst/>
              <a:gdLst/>
              <a:ahLst/>
              <a:cxnLst/>
              <a:rect l="0" t="0" r="0" b="0"/>
              <a:pathLst>
                <a:path w="74136" h="161775">
                  <a:moveTo>
                    <a:pt x="8201" y="18899"/>
                  </a:moveTo>
                  <a:lnTo>
                    <a:pt x="8201" y="18899"/>
                  </a:lnTo>
                  <a:lnTo>
                    <a:pt x="3145" y="13842"/>
                  </a:lnTo>
                  <a:lnTo>
                    <a:pt x="662" y="8538"/>
                  </a:lnTo>
                  <a:lnTo>
                    <a:pt x="0" y="5642"/>
                  </a:lnTo>
                  <a:lnTo>
                    <a:pt x="617" y="3711"/>
                  </a:lnTo>
                  <a:lnTo>
                    <a:pt x="2087" y="2424"/>
                  </a:lnTo>
                  <a:lnTo>
                    <a:pt x="6542" y="993"/>
                  </a:lnTo>
                  <a:lnTo>
                    <a:pt x="31214" y="0"/>
                  </a:lnTo>
                  <a:lnTo>
                    <a:pt x="45240" y="5561"/>
                  </a:lnTo>
                  <a:lnTo>
                    <a:pt x="57471" y="15087"/>
                  </a:lnTo>
                  <a:lnTo>
                    <a:pt x="66435" y="26377"/>
                  </a:lnTo>
                  <a:lnTo>
                    <a:pt x="71125" y="41272"/>
                  </a:lnTo>
                  <a:lnTo>
                    <a:pt x="74135" y="76706"/>
                  </a:lnTo>
                  <a:lnTo>
                    <a:pt x="68902" y="95391"/>
                  </a:lnTo>
                  <a:lnTo>
                    <a:pt x="36776" y="161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27"/>
            <p:cNvSpPr/>
            <p:nvPr>
              <p:custDataLst>
                <p:tags r:id="rId55"/>
              </p:custDataLst>
            </p:nvPr>
          </p:nvSpPr>
          <p:spPr>
            <a:xfrm>
              <a:off x="5534025" y="3848100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38100"/>
                  </a:moveTo>
                  <a:lnTo>
                    <a:pt x="0" y="38100"/>
                  </a:lnTo>
                  <a:lnTo>
                    <a:pt x="41156" y="37042"/>
                  </a:lnTo>
                  <a:lnTo>
                    <a:pt x="84134" y="30561"/>
                  </a:lnTo>
                  <a:lnTo>
                    <a:pt x="123510" y="23911"/>
                  </a:lnTo>
                  <a:lnTo>
                    <a:pt x="161863" y="18952"/>
                  </a:lnTo>
                  <a:lnTo>
                    <a:pt x="200013" y="11700"/>
                  </a:lnTo>
                  <a:lnTo>
                    <a:pt x="234241" y="10170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28"/>
            <p:cNvSpPr/>
            <p:nvPr>
              <p:custDataLst>
                <p:tags r:id="rId56"/>
              </p:custDataLst>
            </p:nvPr>
          </p:nvSpPr>
          <p:spPr>
            <a:xfrm>
              <a:off x="5600700" y="3952875"/>
              <a:ext cx="152401" cy="268159"/>
            </a:xfrm>
            <a:custGeom>
              <a:avLst/>
              <a:gdLst/>
              <a:ahLst/>
              <a:cxnLst/>
              <a:rect l="0" t="0" r="0" b="0"/>
              <a:pathLst>
                <a:path w="152401" h="268159">
                  <a:moveTo>
                    <a:pt x="152400" y="0"/>
                  </a:moveTo>
                  <a:lnTo>
                    <a:pt x="152400" y="0"/>
                  </a:lnTo>
                  <a:lnTo>
                    <a:pt x="125885" y="31572"/>
                  </a:lnTo>
                  <a:lnTo>
                    <a:pt x="101379" y="72755"/>
                  </a:lnTo>
                  <a:lnTo>
                    <a:pt x="69821" y="120366"/>
                  </a:lnTo>
                  <a:lnTo>
                    <a:pt x="50990" y="161242"/>
                  </a:lnTo>
                  <a:lnTo>
                    <a:pt x="27986" y="202712"/>
                  </a:lnTo>
                  <a:lnTo>
                    <a:pt x="8115" y="246299"/>
                  </a:lnTo>
                  <a:lnTo>
                    <a:pt x="1603" y="26815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29"/>
            <p:cNvSpPr/>
            <p:nvPr>
              <p:custDataLst>
                <p:tags r:id="rId57"/>
              </p:custDataLst>
            </p:nvPr>
          </p:nvSpPr>
          <p:spPr>
            <a:xfrm>
              <a:off x="5610225" y="3971925"/>
              <a:ext cx="104776" cy="228601"/>
            </a:xfrm>
            <a:custGeom>
              <a:avLst/>
              <a:gdLst/>
              <a:ahLst/>
              <a:cxnLst/>
              <a:rect l="0" t="0" r="0" b="0"/>
              <a:pathLst>
                <a:path w="104776" h="228601">
                  <a:moveTo>
                    <a:pt x="0" y="0"/>
                  </a:moveTo>
                  <a:lnTo>
                    <a:pt x="0" y="0"/>
                  </a:lnTo>
                  <a:lnTo>
                    <a:pt x="26515" y="39772"/>
                  </a:lnTo>
                  <a:lnTo>
                    <a:pt x="51021" y="77589"/>
                  </a:lnTo>
                  <a:lnTo>
                    <a:pt x="73421" y="121904"/>
                  </a:lnTo>
                  <a:lnTo>
                    <a:pt x="93408" y="161546"/>
                  </a:lnTo>
                  <a:lnTo>
                    <a:pt x="101407" y="190388"/>
                  </a:lnTo>
                  <a:lnTo>
                    <a:pt x="10477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22"/>
          <p:cNvGrpSpPr/>
          <p:nvPr/>
        </p:nvGrpSpPr>
        <p:grpSpPr>
          <a:xfrm>
            <a:off x="6449273" y="3909549"/>
            <a:ext cx="484928" cy="510052"/>
            <a:chOff x="6449273" y="3909549"/>
            <a:chExt cx="484928" cy="510052"/>
          </a:xfrm>
        </p:grpSpPr>
        <p:sp>
          <p:nvSpPr>
            <p:cNvPr id="151" name="SMARTInkShape-730"/>
            <p:cNvSpPr/>
            <p:nvPr>
              <p:custDataLst>
                <p:tags r:id="rId46"/>
              </p:custDataLst>
            </p:nvPr>
          </p:nvSpPr>
          <p:spPr>
            <a:xfrm>
              <a:off x="6673781" y="4071212"/>
              <a:ext cx="117545" cy="234089"/>
            </a:xfrm>
            <a:custGeom>
              <a:avLst/>
              <a:gdLst/>
              <a:ahLst/>
              <a:cxnLst/>
              <a:rect l="0" t="0" r="0" b="0"/>
              <a:pathLst>
                <a:path w="117545" h="234089">
                  <a:moveTo>
                    <a:pt x="117544" y="5488"/>
                  </a:moveTo>
                  <a:lnTo>
                    <a:pt x="117544" y="5488"/>
                  </a:lnTo>
                  <a:lnTo>
                    <a:pt x="117544" y="432"/>
                  </a:lnTo>
                  <a:lnTo>
                    <a:pt x="116486" y="0"/>
                  </a:lnTo>
                  <a:lnTo>
                    <a:pt x="109344" y="4556"/>
                  </a:lnTo>
                  <a:lnTo>
                    <a:pt x="85951" y="48764"/>
                  </a:lnTo>
                  <a:lnTo>
                    <a:pt x="74928" y="60705"/>
                  </a:lnTo>
                  <a:lnTo>
                    <a:pt x="50605" y="102865"/>
                  </a:lnTo>
                  <a:lnTo>
                    <a:pt x="25630" y="150368"/>
                  </a:lnTo>
                  <a:lnTo>
                    <a:pt x="5471" y="189681"/>
                  </a:lnTo>
                  <a:lnTo>
                    <a:pt x="0" y="210119"/>
                  </a:lnTo>
                  <a:lnTo>
                    <a:pt x="3244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31"/>
            <p:cNvSpPr/>
            <p:nvPr>
              <p:custDataLst>
                <p:tags r:id="rId47"/>
              </p:custDataLst>
            </p:nvPr>
          </p:nvSpPr>
          <p:spPr>
            <a:xfrm>
              <a:off x="6838950" y="3909549"/>
              <a:ext cx="19051" cy="100477"/>
            </a:xfrm>
            <a:custGeom>
              <a:avLst/>
              <a:gdLst/>
              <a:ahLst/>
              <a:cxnLst/>
              <a:rect l="0" t="0" r="0" b="0"/>
              <a:pathLst>
                <a:path w="19051" h="100477">
                  <a:moveTo>
                    <a:pt x="0" y="14751"/>
                  </a:moveTo>
                  <a:lnTo>
                    <a:pt x="0" y="14751"/>
                  </a:lnTo>
                  <a:lnTo>
                    <a:pt x="0" y="6550"/>
                  </a:lnTo>
                  <a:lnTo>
                    <a:pt x="5056" y="562"/>
                  </a:lnTo>
                  <a:lnTo>
                    <a:pt x="7604" y="0"/>
                  </a:lnTo>
                  <a:lnTo>
                    <a:pt x="10361" y="684"/>
                  </a:lnTo>
                  <a:lnTo>
                    <a:pt x="13257" y="2198"/>
                  </a:lnTo>
                  <a:lnTo>
                    <a:pt x="15188" y="4266"/>
                  </a:lnTo>
                  <a:lnTo>
                    <a:pt x="17333" y="9385"/>
                  </a:lnTo>
                  <a:lnTo>
                    <a:pt x="18900" y="54052"/>
                  </a:lnTo>
                  <a:lnTo>
                    <a:pt x="19050" y="10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32"/>
            <p:cNvSpPr/>
            <p:nvPr>
              <p:custDataLst>
                <p:tags r:id="rId48"/>
              </p:custDataLst>
            </p:nvPr>
          </p:nvSpPr>
          <p:spPr>
            <a:xfrm>
              <a:off x="6449273" y="4002332"/>
              <a:ext cx="75353" cy="293444"/>
            </a:xfrm>
            <a:custGeom>
              <a:avLst/>
              <a:gdLst/>
              <a:ahLst/>
              <a:cxnLst/>
              <a:rect l="0" t="0" r="0" b="0"/>
              <a:pathLst>
                <a:path w="75353" h="293444">
                  <a:moveTo>
                    <a:pt x="65827" y="26743"/>
                  </a:moveTo>
                  <a:lnTo>
                    <a:pt x="65827" y="26743"/>
                  </a:lnTo>
                  <a:lnTo>
                    <a:pt x="65827" y="0"/>
                  </a:lnTo>
                  <a:lnTo>
                    <a:pt x="65827" y="3768"/>
                  </a:lnTo>
                  <a:lnTo>
                    <a:pt x="37449" y="49227"/>
                  </a:lnTo>
                  <a:lnTo>
                    <a:pt x="22043" y="80142"/>
                  </a:lnTo>
                  <a:lnTo>
                    <a:pt x="12049" y="118177"/>
                  </a:lnTo>
                  <a:lnTo>
                    <a:pt x="3444" y="155670"/>
                  </a:lnTo>
                  <a:lnTo>
                    <a:pt x="0" y="200141"/>
                  </a:lnTo>
                  <a:lnTo>
                    <a:pt x="2225" y="234048"/>
                  </a:lnTo>
                  <a:lnTo>
                    <a:pt x="12410" y="264203"/>
                  </a:lnTo>
                  <a:lnTo>
                    <a:pt x="21978" y="280447"/>
                  </a:lnTo>
                  <a:lnTo>
                    <a:pt x="29758" y="287667"/>
                  </a:lnTo>
                  <a:lnTo>
                    <a:pt x="75352" y="293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33"/>
            <p:cNvSpPr/>
            <p:nvPr>
              <p:custDataLst>
                <p:tags r:id="rId49"/>
              </p:custDataLst>
            </p:nvPr>
          </p:nvSpPr>
          <p:spPr>
            <a:xfrm>
              <a:off x="6886575" y="4318862"/>
              <a:ext cx="47626" cy="100739"/>
            </a:xfrm>
            <a:custGeom>
              <a:avLst/>
              <a:gdLst/>
              <a:ahLst/>
              <a:cxnLst/>
              <a:rect l="0" t="0" r="0" b="0"/>
              <a:pathLst>
                <a:path w="47626" h="100739">
                  <a:moveTo>
                    <a:pt x="47625" y="5488"/>
                  </a:moveTo>
                  <a:lnTo>
                    <a:pt x="47625" y="5488"/>
                  </a:lnTo>
                  <a:lnTo>
                    <a:pt x="47625" y="0"/>
                  </a:lnTo>
                  <a:lnTo>
                    <a:pt x="42569" y="41840"/>
                  </a:lnTo>
                  <a:lnTo>
                    <a:pt x="29311" y="66589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34"/>
            <p:cNvSpPr/>
            <p:nvPr>
              <p:custDataLst>
                <p:tags r:id="rId50"/>
              </p:custDataLst>
            </p:nvPr>
          </p:nvSpPr>
          <p:spPr>
            <a:xfrm>
              <a:off x="6643786" y="4086225"/>
              <a:ext cx="128490" cy="190501"/>
            </a:xfrm>
            <a:custGeom>
              <a:avLst/>
              <a:gdLst/>
              <a:ahLst/>
              <a:cxnLst/>
              <a:rect l="0" t="0" r="0" b="0"/>
              <a:pathLst>
                <a:path w="128490" h="190501">
                  <a:moveTo>
                    <a:pt x="14189" y="0"/>
                  </a:moveTo>
                  <a:lnTo>
                    <a:pt x="14189" y="0"/>
                  </a:lnTo>
                  <a:lnTo>
                    <a:pt x="0" y="0"/>
                  </a:lnTo>
                  <a:lnTo>
                    <a:pt x="496" y="1058"/>
                  </a:lnTo>
                  <a:lnTo>
                    <a:pt x="44953" y="40407"/>
                  </a:lnTo>
                  <a:lnTo>
                    <a:pt x="79142" y="87742"/>
                  </a:lnTo>
                  <a:lnTo>
                    <a:pt x="110860" y="132939"/>
                  </a:lnTo>
                  <a:lnTo>
                    <a:pt x="115362" y="146926"/>
                  </a:lnTo>
                  <a:lnTo>
                    <a:pt x="118421" y="161609"/>
                  </a:lnTo>
                  <a:lnTo>
                    <a:pt x="12848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23"/>
          <p:cNvGrpSpPr/>
          <p:nvPr/>
        </p:nvGrpSpPr>
        <p:grpSpPr>
          <a:xfrm>
            <a:off x="7157313" y="3945067"/>
            <a:ext cx="367438" cy="436434"/>
            <a:chOff x="7157313" y="3945067"/>
            <a:chExt cx="367438" cy="436434"/>
          </a:xfrm>
        </p:grpSpPr>
        <p:sp>
          <p:nvSpPr>
            <p:cNvPr id="157" name="SMARTInkShape-735"/>
            <p:cNvSpPr/>
            <p:nvPr>
              <p:custDataLst>
                <p:tags r:id="rId42"/>
              </p:custDataLst>
            </p:nvPr>
          </p:nvSpPr>
          <p:spPr>
            <a:xfrm>
              <a:off x="7467600" y="43053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7150" y="10113"/>
                  </a:lnTo>
                  <a:lnTo>
                    <a:pt x="54328" y="1790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36"/>
            <p:cNvSpPr/>
            <p:nvPr>
              <p:custDataLst>
                <p:tags r:id="rId43"/>
              </p:custDataLst>
            </p:nvPr>
          </p:nvSpPr>
          <p:spPr>
            <a:xfrm>
              <a:off x="7362825" y="3945067"/>
              <a:ext cx="123826" cy="93534"/>
            </a:xfrm>
            <a:custGeom>
              <a:avLst/>
              <a:gdLst/>
              <a:ahLst/>
              <a:cxnLst/>
              <a:rect l="0" t="0" r="0" b="0"/>
              <a:pathLst>
                <a:path w="123826" h="93534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5645" y="6972"/>
                  </a:lnTo>
                  <a:lnTo>
                    <a:pt x="14151" y="2145"/>
                  </a:lnTo>
                  <a:lnTo>
                    <a:pt x="21458" y="0"/>
                  </a:lnTo>
                  <a:lnTo>
                    <a:pt x="31056" y="1868"/>
                  </a:lnTo>
                  <a:lnTo>
                    <a:pt x="36579" y="3848"/>
                  </a:lnTo>
                  <a:lnTo>
                    <a:pt x="40262" y="7285"/>
                  </a:lnTo>
                  <a:lnTo>
                    <a:pt x="44352" y="16747"/>
                  </a:lnTo>
                  <a:lnTo>
                    <a:pt x="46655" y="28919"/>
                  </a:lnTo>
                  <a:lnTo>
                    <a:pt x="42281" y="49341"/>
                  </a:lnTo>
                  <a:lnTo>
                    <a:pt x="29077" y="81885"/>
                  </a:lnTo>
                  <a:lnTo>
                    <a:pt x="34442" y="83065"/>
                  </a:lnTo>
                  <a:lnTo>
                    <a:pt x="75247" y="83884"/>
                  </a:lnTo>
                  <a:lnTo>
                    <a:pt x="123825" y="9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37"/>
            <p:cNvSpPr/>
            <p:nvPr>
              <p:custDataLst>
                <p:tags r:id="rId44"/>
              </p:custDataLst>
            </p:nvPr>
          </p:nvSpPr>
          <p:spPr>
            <a:xfrm>
              <a:off x="7205657" y="4118837"/>
              <a:ext cx="147644" cy="216814"/>
            </a:xfrm>
            <a:custGeom>
              <a:avLst/>
              <a:gdLst/>
              <a:ahLst/>
              <a:cxnLst/>
              <a:rect l="0" t="0" r="0" b="0"/>
              <a:pathLst>
                <a:path w="147644" h="216814">
                  <a:moveTo>
                    <a:pt x="147643" y="5488"/>
                  </a:moveTo>
                  <a:lnTo>
                    <a:pt x="147643" y="5488"/>
                  </a:lnTo>
                  <a:lnTo>
                    <a:pt x="147643" y="432"/>
                  </a:lnTo>
                  <a:lnTo>
                    <a:pt x="145526" y="0"/>
                  </a:lnTo>
                  <a:lnTo>
                    <a:pt x="137530" y="2344"/>
                  </a:lnTo>
                  <a:lnTo>
                    <a:pt x="129743" y="9735"/>
                  </a:lnTo>
                  <a:lnTo>
                    <a:pt x="93538" y="52024"/>
                  </a:lnTo>
                  <a:lnTo>
                    <a:pt x="70790" y="90684"/>
                  </a:lnTo>
                  <a:lnTo>
                    <a:pt x="46153" y="133281"/>
                  </a:lnTo>
                  <a:lnTo>
                    <a:pt x="17064" y="180466"/>
                  </a:lnTo>
                  <a:lnTo>
                    <a:pt x="791" y="212939"/>
                  </a:lnTo>
                  <a:lnTo>
                    <a:pt x="0" y="216813"/>
                  </a:lnTo>
                  <a:lnTo>
                    <a:pt x="4768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38"/>
            <p:cNvSpPr/>
            <p:nvPr>
              <p:custDataLst>
                <p:tags r:id="rId45"/>
              </p:custDataLst>
            </p:nvPr>
          </p:nvSpPr>
          <p:spPr>
            <a:xfrm>
              <a:off x="7157313" y="4086652"/>
              <a:ext cx="176938" cy="275799"/>
            </a:xfrm>
            <a:custGeom>
              <a:avLst/>
              <a:gdLst/>
              <a:ahLst/>
              <a:cxnLst/>
              <a:rect l="0" t="0" r="0" b="0"/>
              <a:pathLst>
                <a:path w="176938" h="275799">
                  <a:moveTo>
                    <a:pt x="5487" y="18623"/>
                  </a:moveTo>
                  <a:lnTo>
                    <a:pt x="5487" y="18623"/>
                  </a:lnTo>
                  <a:lnTo>
                    <a:pt x="5487" y="10422"/>
                  </a:lnTo>
                  <a:lnTo>
                    <a:pt x="431" y="4434"/>
                  </a:lnTo>
                  <a:lnTo>
                    <a:pt x="0" y="2814"/>
                  </a:lnTo>
                  <a:lnTo>
                    <a:pt x="770" y="1734"/>
                  </a:lnTo>
                  <a:lnTo>
                    <a:pt x="4449" y="533"/>
                  </a:lnTo>
                  <a:lnTo>
                    <a:pt x="9612" y="0"/>
                  </a:lnTo>
                  <a:lnTo>
                    <a:pt x="18256" y="5407"/>
                  </a:lnTo>
                  <a:lnTo>
                    <a:pt x="23525" y="9812"/>
                  </a:lnTo>
                  <a:lnTo>
                    <a:pt x="50750" y="54814"/>
                  </a:lnTo>
                  <a:lnTo>
                    <a:pt x="72950" y="96954"/>
                  </a:lnTo>
                  <a:lnTo>
                    <a:pt x="98528" y="138966"/>
                  </a:lnTo>
                  <a:lnTo>
                    <a:pt x="125113" y="179547"/>
                  </a:lnTo>
                  <a:lnTo>
                    <a:pt x="145692" y="220437"/>
                  </a:lnTo>
                  <a:lnTo>
                    <a:pt x="160036" y="241521"/>
                  </a:lnTo>
                  <a:lnTo>
                    <a:pt x="166285" y="264231"/>
                  </a:lnTo>
                  <a:lnTo>
                    <a:pt x="168777" y="268086"/>
                  </a:lnTo>
                  <a:lnTo>
                    <a:pt x="176937" y="275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24"/>
          <p:cNvGrpSpPr/>
          <p:nvPr/>
        </p:nvGrpSpPr>
        <p:grpSpPr>
          <a:xfrm>
            <a:off x="7810500" y="4004108"/>
            <a:ext cx="1197991" cy="444068"/>
            <a:chOff x="7810500" y="4004108"/>
            <a:chExt cx="1197991" cy="444068"/>
          </a:xfrm>
        </p:grpSpPr>
        <p:sp>
          <p:nvSpPr>
            <p:cNvPr id="162" name="SMARTInkShape-739"/>
            <p:cNvSpPr/>
            <p:nvPr>
              <p:custDataLst>
                <p:tags r:id="rId35"/>
              </p:custDataLst>
            </p:nvPr>
          </p:nvSpPr>
          <p:spPr>
            <a:xfrm>
              <a:off x="8886825" y="4076700"/>
              <a:ext cx="121666" cy="371476"/>
            </a:xfrm>
            <a:custGeom>
              <a:avLst/>
              <a:gdLst/>
              <a:ahLst/>
              <a:cxnLst/>
              <a:rect l="0" t="0" r="0" b="0"/>
              <a:pathLst>
                <a:path w="121666" h="371476">
                  <a:moveTo>
                    <a:pt x="104775" y="0"/>
                  </a:moveTo>
                  <a:lnTo>
                    <a:pt x="104775" y="0"/>
                  </a:lnTo>
                  <a:lnTo>
                    <a:pt x="109832" y="5056"/>
                  </a:lnTo>
                  <a:lnTo>
                    <a:pt x="116535" y="50381"/>
                  </a:lnTo>
                  <a:lnTo>
                    <a:pt x="121665" y="92186"/>
                  </a:lnTo>
                  <a:lnTo>
                    <a:pt x="120362" y="136323"/>
                  </a:lnTo>
                  <a:lnTo>
                    <a:pt x="116096" y="177975"/>
                  </a:lnTo>
                  <a:lnTo>
                    <a:pt x="112009" y="222067"/>
                  </a:lnTo>
                  <a:lnTo>
                    <a:pt x="101147" y="265409"/>
                  </a:lnTo>
                  <a:lnTo>
                    <a:pt x="75305" y="309438"/>
                  </a:lnTo>
                  <a:lnTo>
                    <a:pt x="50623" y="346403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40"/>
            <p:cNvSpPr/>
            <p:nvPr>
              <p:custDataLst>
                <p:tags r:id="rId36"/>
              </p:custDataLst>
            </p:nvPr>
          </p:nvSpPr>
          <p:spPr>
            <a:xfrm>
              <a:off x="8763000" y="4004108"/>
              <a:ext cx="133351" cy="110693"/>
            </a:xfrm>
            <a:custGeom>
              <a:avLst/>
              <a:gdLst/>
              <a:ahLst/>
              <a:cxnLst/>
              <a:rect l="0" t="0" r="0" b="0"/>
              <a:pathLst>
                <a:path w="133351" h="110693">
                  <a:moveTo>
                    <a:pt x="0" y="34492"/>
                  </a:moveTo>
                  <a:lnTo>
                    <a:pt x="0" y="34492"/>
                  </a:lnTo>
                  <a:lnTo>
                    <a:pt x="0" y="17159"/>
                  </a:lnTo>
                  <a:lnTo>
                    <a:pt x="0" y="63658"/>
                  </a:lnTo>
                  <a:lnTo>
                    <a:pt x="0" y="80270"/>
                  </a:lnTo>
                  <a:lnTo>
                    <a:pt x="1058" y="63646"/>
                  </a:lnTo>
                  <a:lnTo>
                    <a:pt x="16246" y="22261"/>
                  </a:lnTo>
                  <a:lnTo>
                    <a:pt x="26742" y="217"/>
                  </a:lnTo>
                  <a:lnTo>
                    <a:pt x="28411" y="0"/>
                  </a:lnTo>
                  <a:lnTo>
                    <a:pt x="33089" y="2582"/>
                  </a:lnTo>
                  <a:lnTo>
                    <a:pt x="41672" y="9985"/>
                  </a:lnTo>
                  <a:lnTo>
                    <a:pt x="44979" y="18661"/>
                  </a:lnTo>
                  <a:lnTo>
                    <a:pt x="47507" y="28514"/>
                  </a:lnTo>
                  <a:lnTo>
                    <a:pt x="52159" y="36421"/>
                  </a:lnTo>
                  <a:lnTo>
                    <a:pt x="57754" y="40641"/>
                  </a:lnTo>
                  <a:lnTo>
                    <a:pt x="64912" y="43350"/>
                  </a:lnTo>
                  <a:lnTo>
                    <a:pt x="68714" y="40898"/>
                  </a:lnTo>
                  <a:lnTo>
                    <a:pt x="73931" y="35223"/>
                  </a:lnTo>
                  <a:lnTo>
                    <a:pt x="89019" y="13408"/>
                  </a:lnTo>
                  <a:lnTo>
                    <a:pt x="95303" y="9247"/>
                  </a:lnTo>
                  <a:lnTo>
                    <a:pt x="104791" y="6903"/>
                  </a:lnTo>
                  <a:lnTo>
                    <a:pt x="107960" y="6575"/>
                  </a:lnTo>
                  <a:lnTo>
                    <a:pt x="111132" y="9530"/>
                  </a:lnTo>
                  <a:lnTo>
                    <a:pt x="129117" y="40545"/>
                  </a:lnTo>
                  <a:lnTo>
                    <a:pt x="132793" y="74852"/>
                  </a:lnTo>
                  <a:lnTo>
                    <a:pt x="133350" y="110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41"/>
            <p:cNvSpPr/>
            <p:nvPr>
              <p:custDataLst>
                <p:tags r:id="rId37"/>
              </p:custDataLst>
            </p:nvPr>
          </p:nvSpPr>
          <p:spPr>
            <a:xfrm>
              <a:off x="8515350" y="4162425"/>
              <a:ext cx="171451" cy="247651"/>
            </a:xfrm>
            <a:custGeom>
              <a:avLst/>
              <a:gdLst/>
              <a:ahLst/>
              <a:cxnLst/>
              <a:rect l="0" t="0" r="0" b="0"/>
              <a:pathLst>
                <a:path w="171451" h="247651">
                  <a:moveTo>
                    <a:pt x="171450" y="0"/>
                  </a:moveTo>
                  <a:lnTo>
                    <a:pt x="171450" y="0"/>
                  </a:lnTo>
                  <a:lnTo>
                    <a:pt x="163845" y="8662"/>
                  </a:lnTo>
                  <a:lnTo>
                    <a:pt x="128888" y="53942"/>
                  </a:lnTo>
                  <a:lnTo>
                    <a:pt x="101698" y="97125"/>
                  </a:lnTo>
                  <a:lnTo>
                    <a:pt x="71124" y="136308"/>
                  </a:lnTo>
                  <a:lnTo>
                    <a:pt x="43643" y="179638"/>
                  </a:lnTo>
                  <a:lnTo>
                    <a:pt x="14645" y="22637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42"/>
            <p:cNvSpPr/>
            <p:nvPr>
              <p:custDataLst>
                <p:tags r:id="rId38"/>
              </p:custDataLst>
            </p:nvPr>
          </p:nvSpPr>
          <p:spPr>
            <a:xfrm>
              <a:off x="8496693" y="4135567"/>
              <a:ext cx="161533" cy="274509"/>
            </a:xfrm>
            <a:custGeom>
              <a:avLst/>
              <a:gdLst/>
              <a:ahLst/>
              <a:cxnLst/>
              <a:rect l="0" t="0" r="0" b="0"/>
              <a:pathLst>
                <a:path w="161533" h="274509">
                  <a:moveTo>
                    <a:pt x="9132" y="17333"/>
                  </a:moveTo>
                  <a:lnTo>
                    <a:pt x="9132" y="17333"/>
                  </a:lnTo>
                  <a:lnTo>
                    <a:pt x="4076" y="17333"/>
                  </a:lnTo>
                  <a:lnTo>
                    <a:pt x="2587" y="16275"/>
                  </a:lnTo>
                  <a:lnTo>
                    <a:pt x="1594" y="14511"/>
                  </a:lnTo>
                  <a:lnTo>
                    <a:pt x="0" y="4076"/>
                  </a:lnTo>
                  <a:lnTo>
                    <a:pt x="1985" y="2145"/>
                  </a:lnTo>
                  <a:lnTo>
                    <a:pt x="9836" y="0"/>
                  </a:lnTo>
                  <a:lnTo>
                    <a:pt x="13835" y="1544"/>
                  </a:lnTo>
                  <a:lnTo>
                    <a:pt x="40934" y="30877"/>
                  </a:lnTo>
                  <a:lnTo>
                    <a:pt x="69379" y="75811"/>
                  </a:lnTo>
                  <a:lnTo>
                    <a:pt x="87512" y="115668"/>
                  </a:lnTo>
                  <a:lnTo>
                    <a:pt x="105028" y="151597"/>
                  </a:lnTo>
                  <a:lnTo>
                    <a:pt x="123623" y="189054"/>
                  </a:lnTo>
                  <a:lnTo>
                    <a:pt x="136894" y="221319"/>
                  </a:lnTo>
                  <a:lnTo>
                    <a:pt x="142115" y="237110"/>
                  </a:lnTo>
                  <a:lnTo>
                    <a:pt x="161532" y="27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43"/>
            <p:cNvSpPr/>
            <p:nvPr>
              <p:custDataLst>
                <p:tags r:id="rId39"/>
              </p:custDataLst>
            </p:nvPr>
          </p:nvSpPr>
          <p:spPr>
            <a:xfrm>
              <a:off x="8277225" y="4352925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52094" y="18314"/>
                  </a:lnTo>
                  <a:lnTo>
                    <a:pt x="41145" y="26837"/>
                  </a:lnTo>
                  <a:lnTo>
                    <a:pt x="19952" y="4040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44"/>
            <p:cNvSpPr/>
            <p:nvPr>
              <p:custDataLst>
                <p:tags r:id="rId40"/>
              </p:custDataLst>
            </p:nvPr>
          </p:nvSpPr>
          <p:spPr>
            <a:xfrm>
              <a:off x="8077200" y="4362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45"/>
            <p:cNvSpPr/>
            <p:nvPr>
              <p:custDataLst>
                <p:tags r:id="rId41"/>
              </p:custDataLst>
            </p:nvPr>
          </p:nvSpPr>
          <p:spPr>
            <a:xfrm>
              <a:off x="7810500" y="43434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125"/>
          <p:cNvGrpSpPr/>
          <p:nvPr/>
        </p:nvGrpSpPr>
        <p:grpSpPr>
          <a:xfrm>
            <a:off x="5496317" y="4879841"/>
            <a:ext cx="437759" cy="325239"/>
            <a:chOff x="5496317" y="4879841"/>
            <a:chExt cx="437759" cy="325239"/>
          </a:xfrm>
        </p:grpSpPr>
        <p:sp>
          <p:nvSpPr>
            <p:cNvPr id="170" name="SMARTInkShape-746"/>
            <p:cNvSpPr/>
            <p:nvPr>
              <p:custDataLst>
                <p:tags r:id="rId31"/>
              </p:custDataLst>
            </p:nvPr>
          </p:nvSpPr>
          <p:spPr>
            <a:xfrm>
              <a:off x="5770007" y="5153025"/>
              <a:ext cx="164069" cy="9503"/>
            </a:xfrm>
            <a:custGeom>
              <a:avLst/>
              <a:gdLst/>
              <a:ahLst/>
              <a:cxnLst/>
              <a:rect l="0" t="0" r="0" b="0"/>
              <a:pathLst>
                <a:path w="164069" h="9503">
                  <a:moveTo>
                    <a:pt x="21193" y="0"/>
                  </a:moveTo>
                  <a:lnTo>
                    <a:pt x="21193" y="0"/>
                  </a:lnTo>
                  <a:lnTo>
                    <a:pt x="16137" y="0"/>
                  </a:lnTo>
                  <a:lnTo>
                    <a:pt x="2879" y="5056"/>
                  </a:lnTo>
                  <a:lnTo>
                    <a:pt x="517" y="6545"/>
                  </a:lnTo>
                  <a:lnTo>
                    <a:pt x="0" y="7539"/>
                  </a:lnTo>
                  <a:lnTo>
                    <a:pt x="715" y="8201"/>
                  </a:lnTo>
                  <a:lnTo>
                    <a:pt x="38646" y="9409"/>
                  </a:lnTo>
                  <a:lnTo>
                    <a:pt x="79086" y="9502"/>
                  </a:lnTo>
                  <a:lnTo>
                    <a:pt x="164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47"/>
            <p:cNvSpPr/>
            <p:nvPr>
              <p:custDataLst>
                <p:tags r:id="rId32"/>
              </p:custDataLst>
            </p:nvPr>
          </p:nvSpPr>
          <p:spPr>
            <a:xfrm>
              <a:off x="5775191" y="5086350"/>
              <a:ext cx="101735" cy="9526"/>
            </a:xfrm>
            <a:custGeom>
              <a:avLst/>
              <a:gdLst/>
              <a:ahLst/>
              <a:cxnLst/>
              <a:rect l="0" t="0" r="0" b="0"/>
              <a:pathLst>
                <a:path w="101735" h="9526">
                  <a:moveTo>
                    <a:pt x="25534" y="0"/>
                  </a:moveTo>
                  <a:lnTo>
                    <a:pt x="25534" y="0"/>
                  </a:lnTo>
                  <a:lnTo>
                    <a:pt x="0" y="0"/>
                  </a:lnTo>
                  <a:lnTo>
                    <a:pt x="42798" y="0"/>
                  </a:lnTo>
                  <a:lnTo>
                    <a:pt x="80214" y="1058"/>
                  </a:lnTo>
                  <a:lnTo>
                    <a:pt x="10173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48"/>
            <p:cNvSpPr/>
            <p:nvPr>
              <p:custDataLst>
                <p:tags r:id="rId33"/>
              </p:custDataLst>
            </p:nvPr>
          </p:nvSpPr>
          <p:spPr>
            <a:xfrm>
              <a:off x="5619998" y="4879841"/>
              <a:ext cx="112729" cy="325239"/>
            </a:xfrm>
            <a:custGeom>
              <a:avLst/>
              <a:gdLst/>
              <a:ahLst/>
              <a:cxnLst/>
              <a:rect l="0" t="0" r="0" b="0"/>
              <a:pathLst>
                <a:path w="112729" h="325239">
                  <a:moveTo>
                    <a:pt x="104527" y="25534"/>
                  </a:moveTo>
                  <a:lnTo>
                    <a:pt x="104527" y="25534"/>
                  </a:lnTo>
                  <a:lnTo>
                    <a:pt x="109583" y="20478"/>
                  </a:lnTo>
                  <a:lnTo>
                    <a:pt x="112066" y="12351"/>
                  </a:lnTo>
                  <a:lnTo>
                    <a:pt x="112728" y="7220"/>
                  </a:lnTo>
                  <a:lnTo>
                    <a:pt x="111052" y="3800"/>
                  </a:lnTo>
                  <a:lnTo>
                    <a:pt x="107819" y="1519"/>
                  </a:lnTo>
                  <a:lnTo>
                    <a:pt x="103546" y="0"/>
                  </a:lnTo>
                  <a:lnTo>
                    <a:pt x="99640" y="44"/>
                  </a:lnTo>
                  <a:lnTo>
                    <a:pt x="92477" y="2916"/>
                  </a:lnTo>
                  <a:lnTo>
                    <a:pt x="72710" y="20987"/>
                  </a:lnTo>
                  <a:lnTo>
                    <a:pt x="47559" y="59022"/>
                  </a:lnTo>
                  <a:lnTo>
                    <a:pt x="25163" y="104669"/>
                  </a:lnTo>
                  <a:lnTo>
                    <a:pt x="12454" y="146960"/>
                  </a:lnTo>
                  <a:lnTo>
                    <a:pt x="1633" y="191612"/>
                  </a:lnTo>
                  <a:lnTo>
                    <a:pt x="0" y="238453"/>
                  </a:lnTo>
                  <a:lnTo>
                    <a:pt x="2648" y="268538"/>
                  </a:lnTo>
                  <a:lnTo>
                    <a:pt x="17090" y="315450"/>
                  </a:lnTo>
                  <a:lnTo>
                    <a:pt x="18464" y="325238"/>
                  </a:lnTo>
                  <a:lnTo>
                    <a:pt x="18802" y="320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49"/>
            <p:cNvSpPr/>
            <p:nvPr>
              <p:custDataLst>
                <p:tags r:id="rId34"/>
              </p:custDataLst>
            </p:nvPr>
          </p:nvSpPr>
          <p:spPr>
            <a:xfrm>
              <a:off x="5496317" y="4896358"/>
              <a:ext cx="132959" cy="161418"/>
            </a:xfrm>
            <a:custGeom>
              <a:avLst/>
              <a:gdLst/>
              <a:ahLst/>
              <a:cxnLst/>
              <a:rect l="0" t="0" r="0" b="0"/>
              <a:pathLst>
                <a:path w="132959" h="161418">
                  <a:moveTo>
                    <a:pt x="9133" y="18542"/>
                  </a:moveTo>
                  <a:lnTo>
                    <a:pt x="9133" y="18542"/>
                  </a:lnTo>
                  <a:lnTo>
                    <a:pt x="4077" y="13486"/>
                  </a:lnTo>
                  <a:lnTo>
                    <a:pt x="1594" y="8181"/>
                  </a:lnTo>
                  <a:lnTo>
                    <a:pt x="0" y="1209"/>
                  </a:lnTo>
                  <a:lnTo>
                    <a:pt x="928" y="637"/>
                  </a:lnTo>
                  <a:lnTo>
                    <a:pt x="4781" y="0"/>
                  </a:lnTo>
                  <a:lnTo>
                    <a:pt x="17956" y="9756"/>
                  </a:lnTo>
                  <a:lnTo>
                    <a:pt x="23638" y="17460"/>
                  </a:lnTo>
                  <a:lnTo>
                    <a:pt x="25153" y="20996"/>
                  </a:lnTo>
                  <a:lnTo>
                    <a:pt x="68058" y="61670"/>
                  </a:lnTo>
                  <a:lnTo>
                    <a:pt x="98894" y="108589"/>
                  </a:lnTo>
                  <a:lnTo>
                    <a:pt x="114262" y="147463"/>
                  </a:lnTo>
                  <a:lnTo>
                    <a:pt x="120415" y="155216"/>
                  </a:lnTo>
                  <a:lnTo>
                    <a:pt x="132958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26"/>
          <p:cNvGrpSpPr/>
          <p:nvPr/>
        </p:nvGrpSpPr>
        <p:grpSpPr>
          <a:xfrm>
            <a:off x="6153543" y="4959104"/>
            <a:ext cx="618733" cy="401064"/>
            <a:chOff x="6153543" y="4959104"/>
            <a:chExt cx="618733" cy="401064"/>
          </a:xfrm>
        </p:grpSpPr>
        <p:sp>
          <p:nvSpPr>
            <p:cNvPr id="175" name="SMARTInkShape-750"/>
            <p:cNvSpPr/>
            <p:nvPr>
              <p:custDataLst>
                <p:tags r:id="rId27"/>
              </p:custDataLst>
            </p:nvPr>
          </p:nvSpPr>
          <p:spPr>
            <a:xfrm>
              <a:off x="6696075" y="503872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4038" y="3175"/>
                  </a:lnTo>
                  <a:lnTo>
                    <a:pt x="8904" y="44310"/>
                  </a:lnTo>
                  <a:lnTo>
                    <a:pt x="9341" y="82038"/>
                  </a:lnTo>
                  <a:lnTo>
                    <a:pt x="6667" y="12760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51"/>
            <p:cNvSpPr/>
            <p:nvPr>
              <p:custDataLst>
                <p:tags r:id="rId28"/>
              </p:custDataLst>
            </p:nvPr>
          </p:nvSpPr>
          <p:spPr>
            <a:xfrm>
              <a:off x="6619991" y="5124450"/>
              <a:ext cx="152285" cy="9523"/>
            </a:xfrm>
            <a:custGeom>
              <a:avLst/>
              <a:gdLst/>
              <a:ahLst/>
              <a:cxnLst/>
              <a:rect l="0" t="0" r="0" b="0"/>
              <a:pathLst>
                <a:path w="152285" h="9523">
                  <a:moveTo>
                    <a:pt x="9409" y="0"/>
                  </a:moveTo>
                  <a:lnTo>
                    <a:pt x="9409" y="0"/>
                  </a:lnTo>
                  <a:lnTo>
                    <a:pt x="0" y="9409"/>
                  </a:lnTo>
                  <a:lnTo>
                    <a:pt x="41344" y="9509"/>
                  </a:lnTo>
                  <a:lnTo>
                    <a:pt x="84391" y="9522"/>
                  </a:lnTo>
                  <a:lnTo>
                    <a:pt x="127429" y="1986"/>
                  </a:lnTo>
                  <a:lnTo>
                    <a:pt x="15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52"/>
            <p:cNvSpPr/>
            <p:nvPr>
              <p:custDataLst>
                <p:tags r:id="rId29"/>
              </p:custDataLst>
            </p:nvPr>
          </p:nvSpPr>
          <p:spPr>
            <a:xfrm>
              <a:off x="6345514" y="5162550"/>
              <a:ext cx="43783" cy="73700"/>
            </a:xfrm>
            <a:custGeom>
              <a:avLst/>
              <a:gdLst/>
              <a:ahLst/>
              <a:cxnLst/>
              <a:rect l="0" t="0" r="0" b="0"/>
              <a:pathLst>
                <a:path w="43783" h="73700">
                  <a:moveTo>
                    <a:pt x="26711" y="28575"/>
                  </a:moveTo>
                  <a:lnTo>
                    <a:pt x="26711" y="28575"/>
                  </a:lnTo>
                  <a:lnTo>
                    <a:pt x="26711" y="18462"/>
                  </a:lnTo>
                  <a:lnTo>
                    <a:pt x="27769" y="15483"/>
                  </a:lnTo>
                  <a:lnTo>
                    <a:pt x="29533" y="13497"/>
                  </a:lnTo>
                  <a:lnTo>
                    <a:pt x="31767" y="12173"/>
                  </a:lnTo>
                  <a:lnTo>
                    <a:pt x="33256" y="10232"/>
                  </a:lnTo>
                  <a:lnTo>
                    <a:pt x="34912" y="5254"/>
                  </a:lnTo>
                  <a:lnTo>
                    <a:pt x="34295" y="3502"/>
                  </a:lnTo>
                  <a:lnTo>
                    <a:pt x="32825" y="2335"/>
                  </a:lnTo>
                  <a:lnTo>
                    <a:pt x="30787" y="1556"/>
                  </a:lnTo>
                  <a:lnTo>
                    <a:pt x="28370" y="2096"/>
                  </a:lnTo>
                  <a:lnTo>
                    <a:pt x="19912" y="7912"/>
                  </a:lnTo>
                  <a:lnTo>
                    <a:pt x="13811" y="13394"/>
                  </a:lnTo>
                  <a:lnTo>
                    <a:pt x="4427" y="32544"/>
                  </a:lnTo>
                  <a:lnTo>
                    <a:pt x="0" y="53270"/>
                  </a:lnTo>
                  <a:lnTo>
                    <a:pt x="1787" y="63539"/>
                  </a:lnTo>
                  <a:lnTo>
                    <a:pt x="3745" y="67759"/>
                  </a:lnTo>
                  <a:lnTo>
                    <a:pt x="7167" y="70573"/>
                  </a:lnTo>
                  <a:lnTo>
                    <a:pt x="16614" y="73699"/>
                  </a:lnTo>
                  <a:lnTo>
                    <a:pt x="21037" y="73474"/>
                  </a:lnTo>
                  <a:lnTo>
                    <a:pt x="28776" y="70403"/>
                  </a:lnTo>
                  <a:lnTo>
                    <a:pt x="35743" y="62686"/>
                  </a:lnTo>
                  <a:lnTo>
                    <a:pt x="41309" y="53261"/>
                  </a:lnTo>
                  <a:lnTo>
                    <a:pt x="43782" y="45543"/>
                  </a:lnTo>
                  <a:lnTo>
                    <a:pt x="42059" y="35764"/>
                  </a:lnTo>
                  <a:lnTo>
                    <a:pt x="40118" y="30193"/>
                  </a:lnTo>
                  <a:lnTo>
                    <a:pt x="32317" y="21180"/>
                  </a:lnTo>
                  <a:lnTo>
                    <a:pt x="23911" y="13647"/>
                  </a:lnTo>
                  <a:lnTo>
                    <a:pt x="17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53"/>
            <p:cNvSpPr/>
            <p:nvPr>
              <p:custDataLst>
                <p:tags r:id="rId30"/>
              </p:custDataLst>
            </p:nvPr>
          </p:nvSpPr>
          <p:spPr>
            <a:xfrm>
              <a:off x="6153543" y="4959104"/>
              <a:ext cx="150103" cy="401064"/>
            </a:xfrm>
            <a:custGeom>
              <a:avLst/>
              <a:gdLst/>
              <a:ahLst/>
              <a:cxnLst/>
              <a:rect l="0" t="0" r="0" b="0"/>
              <a:pathLst>
                <a:path w="150103" h="401064">
                  <a:moveTo>
                    <a:pt x="9132" y="136771"/>
                  </a:moveTo>
                  <a:lnTo>
                    <a:pt x="9132" y="136771"/>
                  </a:lnTo>
                  <a:lnTo>
                    <a:pt x="4076" y="131715"/>
                  </a:lnTo>
                  <a:lnTo>
                    <a:pt x="1593" y="123588"/>
                  </a:lnTo>
                  <a:lnTo>
                    <a:pt x="0" y="106179"/>
                  </a:lnTo>
                  <a:lnTo>
                    <a:pt x="927" y="104735"/>
                  </a:lnTo>
                  <a:lnTo>
                    <a:pt x="2604" y="104830"/>
                  </a:lnTo>
                  <a:lnTo>
                    <a:pt x="4780" y="105952"/>
                  </a:lnTo>
                  <a:lnTo>
                    <a:pt x="12900" y="117645"/>
                  </a:lnTo>
                  <a:lnTo>
                    <a:pt x="17520" y="155767"/>
                  </a:lnTo>
                  <a:lnTo>
                    <a:pt x="19378" y="191670"/>
                  </a:lnTo>
                  <a:lnTo>
                    <a:pt x="26128" y="238906"/>
                  </a:lnTo>
                  <a:lnTo>
                    <a:pt x="27777" y="284181"/>
                  </a:lnTo>
                  <a:lnTo>
                    <a:pt x="28062" y="326380"/>
                  </a:lnTo>
                  <a:lnTo>
                    <a:pt x="28165" y="372688"/>
                  </a:lnTo>
                  <a:lnTo>
                    <a:pt x="28180" y="401063"/>
                  </a:lnTo>
                  <a:lnTo>
                    <a:pt x="28182" y="354824"/>
                  </a:lnTo>
                  <a:lnTo>
                    <a:pt x="28182" y="314504"/>
                  </a:lnTo>
                  <a:lnTo>
                    <a:pt x="25360" y="271362"/>
                  </a:lnTo>
                  <a:lnTo>
                    <a:pt x="22694" y="250564"/>
                  </a:lnTo>
                  <a:lnTo>
                    <a:pt x="26086" y="212938"/>
                  </a:lnTo>
                  <a:lnTo>
                    <a:pt x="28619" y="166747"/>
                  </a:lnTo>
                  <a:lnTo>
                    <a:pt x="34544" y="133541"/>
                  </a:lnTo>
                  <a:lnTo>
                    <a:pt x="37828" y="88541"/>
                  </a:lnTo>
                  <a:lnTo>
                    <a:pt x="47883" y="43283"/>
                  </a:lnTo>
                  <a:lnTo>
                    <a:pt x="56950" y="19112"/>
                  </a:lnTo>
                  <a:lnTo>
                    <a:pt x="64251" y="9337"/>
                  </a:lnTo>
                  <a:lnTo>
                    <a:pt x="74552" y="1463"/>
                  </a:lnTo>
                  <a:lnTo>
                    <a:pt x="79203" y="0"/>
                  </a:lnTo>
                  <a:lnTo>
                    <a:pt x="83363" y="82"/>
                  </a:lnTo>
                  <a:lnTo>
                    <a:pt x="87194" y="1195"/>
                  </a:lnTo>
                  <a:lnTo>
                    <a:pt x="89749" y="4054"/>
                  </a:lnTo>
                  <a:lnTo>
                    <a:pt x="92587" y="12874"/>
                  </a:lnTo>
                  <a:lnTo>
                    <a:pt x="94558" y="52290"/>
                  </a:lnTo>
                  <a:lnTo>
                    <a:pt x="93666" y="68532"/>
                  </a:lnTo>
                  <a:lnTo>
                    <a:pt x="89330" y="84685"/>
                  </a:lnTo>
                  <a:lnTo>
                    <a:pt x="91695" y="96336"/>
                  </a:lnTo>
                  <a:lnTo>
                    <a:pt x="102781" y="115355"/>
                  </a:lnTo>
                  <a:lnTo>
                    <a:pt x="135863" y="140050"/>
                  </a:lnTo>
                  <a:lnTo>
                    <a:pt x="145578" y="159615"/>
                  </a:lnTo>
                  <a:lnTo>
                    <a:pt x="150102" y="185520"/>
                  </a:lnTo>
                  <a:lnTo>
                    <a:pt x="146386" y="208248"/>
                  </a:lnTo>
                  <a:lnTo>
                    <a:pt x="133526" y="228387"/>
                  </a:lnTo>
                  <a:lnTo>
                    <a:pt x="125096" y="235697"/>
                  </a:lnTo>
                  <a:lnTo>
                    <a:pt x="106718" y="247322"/>
                  </a:lnTo>
                  <a:lnTo>
                    <a:pt x="88566" y="250578"/>
                  </a:lnTo>
                  <a:lnTo>
                    <a:pt x="87488" y="249684"/>
                  </a:lnTo>
                  <a:lnTo>
                    <a:pt x="86290" y="245868"/>
                  </a:lnTo>
                  <a:lnTo>
                    <a:pt x="87030" y="244428"/>
                  </a:lnTo>
                  <a:lnTo>
                    <a:pt x="94857" y="241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27"/>
          <p:cNvGrpSpPr/>
          <p:nvPr/>
        </p:nvGrpSpPr>
        <p:grpSpPr>
          <a:xfrm>
            <a:off x="7145693" y="4867275"/>
            <a:ext cx="3922358" cy="581026"/>
            <a:chOff x="7145693" y="4867275"/>
            <a:chExt cx="3922358" cy="581026"/>
          </a:xfrm>
        </p:grpSpPr>
        <p:sp>
          <p:nvSpPr>
            <p:cNvPr id="180" name="SMARTInkShape-754"/>
            <p:cNvSpPr/>
            <p:nvPr>
              <p:custDataLst>
                <p:tags r:id="rId3"/>
              </p:custDataLst>
            </p:nvPr>
          </p:nvSpPr>
          <p:spPr>
            <a:xfrm>
              <a:off x="10887075" y="4926406"/>
              <a:ext cx="180976" cy="74220"/>
            </a:xfrm>
            <a:custGeom>
              <a:avLst/>
              <a:gdLst/>
              <a:ahLst/>
              <a:cxnLst/>
              <a:rect l="0" t="0" r="0" b="0"/>
              <a:pathLst>
                <a:path w="180976" h="74220">
                  <a:moveTo>
                    <a:pt x="0" y="36119"/>
                  </a:moveTo>
                  <a:lnTo>
                    <a:pt x="0" y="36119"/>
                  </a:lnTo>
                  <a:lnTo>
                    <a:pt x="0" y="31063"/>
                  </a:lnTo>
                  <a:lnTo>
                    <a:pt x="2117" y="29574"/>
                  </a:lnTo>
                  <a:lnTo>
                    <a:pt x="18266" y="26710"/>
                  </a:lnTo>
                  <a:lnTo>
                    <a:pt x="19049" y="72318"/>
                  </a:lnTo>
                  <a:lnTo>
                    <a:pt x="51106" y="26320"/>
                  </a:lnTo>
                  <a:lnTo>
                    <a:pt x="64415" y="10226"/>
                  </a:lnTo>
                  <a:lnTo>
                    <a:pt x="68494" y="8736"/>
                  </a:lnTo>
                  <a:lnTo>
                    <a:pt x="71062" y="8339"/>
                  </a:lnTo>
                  <a:lnTo>
                    <a:pt x="72775" y="9132"/>
                  </a:lnTo>
                  <a:lnTo>
                    <a:pt x="73916" y="10719"/>
                  </a:lnTo>
                  <a:lnTo>
                    <a:pt x="75524" y="18010"/>
                  </a:lnTo>
                  <a:lnTo>
                    <a:pt x="76188" y="44711"/>
                  </a:lnTo>
                  <a:lnTo>
                    <a:pt x="81253" y="40311"/>
                  </a:lnTo>
                  <a:lnTo>
                    <a:pt x="93504" y="22797"/>
                  </a:lnTo>
                  <a:lnTo>
                    <a:pt x="116200" y="4706"/>
                  </a:lnTo>
                  <a:lnTo>
                    <a:pt x="126080" y="991"/>
                  </a:lnTo>
                  <a:lnTo>
                    <a:pt x="131678" y="0"/>
                  </a:lnTo>
                  <a:lnTo>
                    <a:pt x="136468" y="1456"/>
                  </a:lnTo>
                  <a:lnTo>
                    <a:pt x="155150" y="19651"/>
                  </a:lnTo>
                  <a:lnTo>
                    <a:pt x="180975" y="74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55"/>
            <p:cNvSpPr/>
            <p:nvPr>
              <p:custDataLst>
                <p:tags r:id="rId4"/>
              </p:custDataLst>
            </p:nvPr>
          </p:nvSpPr>
          <p:spPr>
            <a:xfrm>
              <a:off x="10744200" y="5043645"/>
              <a:ext cx="161926" cy="214156"/>
            </a:xfrm>
            <a:custGeom>
              <a:avLst/>
              <a:gdLst/>
              <a:ahLst/>
              <a:cxnLst/>
              <a:rect l="0" t="0" r="0" b="0"/>
              <a:pathLst>
                <a:path w="161926" h="214156">
                  <a:moveTo>
                    <a:pt x="161925" y="14130"/>
                  </a:moveTo>
                  <a:lnTo>
                    <a:pt x="161925" y="14130"/>
                  </a:lnTo>
                  <a:lnTo>
                    <a:pt x="161925" y="9074"/>
                  </a:lnTo>
                  <a:lnTo>
                    <a:pt x="159101" y="3769"/>
                  </a:lnTo>
                  <a:lnTo>
                    <a:pt x="156868" y="873"/>
                  </a:lnTo>
                  <a:lnTo>
                    <a:pt x="154319" y="0"/>
                  </a:lnTo>
                  <a:lnTo>
                    <a:pt x="151564" y="477"/>
                  </a:lnTo>
                  <a:lnTo>
                    <a:pt x="129422" y="13902"/>
                  </a:lnTo>
                  <a:lnTo>
                    <a:pt x="118198" y="27787"/>
                  </a:lnTo>
                  <a:lnTo>
                    <a:pt x="91334" y="70765"/>
                  </a:lnTo>
                  <a:lnTo>
                    <a:pt x="60228" y="115832"/>
                  </a:lnTo>
                  <a:lnTo>
                    <a:pt x="31384" y="163303"/>
                  </a:lnTo>
                  <a:lnTo>
                    <a:pt x="0" y="2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56"/>
            <p:cNvSpPr/>
            <p:nvPr>
              <p:custDataLst>
                <p:tags r:id="rId5"/>
              </p:custDataLst>
            </p:nvPr>
          </p:nvSpPr>
          <p:spPr>
            <a:xfrm>
              <a:off x="10706100" y="5029592"/>
              <a:ext cx="133351" cy="209159"/>
            </a:xfrm>
            <a:custGeom>
              <a:avLst/>
              <a:gdLst/>
              <a:ahLst/>
              <a:cxnLst/>
              <a:rect l="0" t="0" r="0" b="0"/>
              <a:pathLst>
                <a:path w="133351" h="20915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4" y="1594"/>
                  </a:lnTo>
                  <a:lnTo>
                    <a:pt x="8202" y="0"/>
                  </a:lnTo>
                  <a:lnTo>
                    <a:pt x="14191" y="4781"/>
                  </a:lnTo>
                  <a:lnTo>
                    <a:pt x="41558" y="51073"/>
                  </a:lnTo>
                  <a:lnTo>
                    <a:pt x="63246" y="91628"/>
                  </a:lnTo>
                  <a:lnTo>
                    <a:pt x="79342" y="133787"/>
                  </a:lnTo>
                  <a:lnTo>
                    <a:pt x="104753" y="176889"/>
                  </a:lnTo>
                  <a:lnTo>
                    <a:pt x="133350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57"/>
            <p:cNvSpPr/>
            <p:nvPr>
              <p:custDataLst>
                <p:tags r:id="rId6"/>
              </p:custDataLst>
            </p:nvPr>
          </p:nvSpPr>
          <p:spPr>
            <a:xfrm>
              <a:off x="10510373" y="5240316"/>
              <a:ext cx="129053" cy="69691"/>
            </a:xfrm>
            <a:custGeom>
              <a:avLst/>
              <a:gdLst/>
              <a:ahLst/>
              <a:cxnLst/>
              <a:rect l="0" t="0" r="0" b="0"/>
              <a:pathLst>
                <a:path w="129053" h="69691">
                  <a:moveTo>
                    <a:pt x="5227" y="36534"/>
                  </a:moveTo>
                  <a:lnTo>
                    <a:pt x="5227" y="36534"/>
                  </a:lnTo>
                  <a:lnTo>
                    <a:pt x="10284" y="36534"/>
                  </a:lnTo>
                  <a:lnTo>
                    <a:pt x="11773" y="35476"/>
                  </a:lnTo>
                  <a:lnTo>
                    <a:pt x="12765" y="33712"/>
                  </a:lnTo>
                  <a:lnTo>
                    <a:pt x="14361" y="23277"/>
                  </a:lnTo>
                  <a:lnTo>
                    <a:pt x="14743" y="8502"/>
                  </a:lnTo>
                  <a:lnTo>
                    <a:pt x="13694" y="34996"/>
                  </a:lnTo>
                  <a:lnTo>
                    <a:pt x="6550" y="60516"/>
                  </a:lnTo>
                  <a:lnTo>
                    <a:pt x="0" y="69690"/>
                  </a:lnTo>
                  <a:lnTo>
                    <a:pt x="9386" y="60864"/>
                  </a:lnTo>
                  <a:lnTo>
                    <a:pt x="27539" y="16275"/>
                  </a:lnTo>
                  <a:lnTo>
                    <a:pt x="33842" y="6364"/>
                  </a:lnTo>
                  <a:lnTo>
                    <a:pt x="41454" y="0"/>
                  </a:lnTo>
                  <a:lnTo>
                    <a:pt x="43137" y="536"/>
                  </a:lnTo>
                  <a:lnTo>
                    <a:pt x="51363" y="6773"/>
                  </a:lnTo>
                  <a:lnTo>
                    <a:pt x="59105" y="21875"/>
                  </a:lnTo>
                  <a:lnTo>
                    <a:pt x="61946" y="34395"/>
                  </a:lnTo>
                  <a:lnTo>
                    <a:pt x="62089" y="34049"/>
                  </a:lnTo>
                  <a:lnTo>
                    <a:pt x="62249" y="30843"/>
                  </a:lnTo>
                  <a:lnTo>
                    <a:pt x="63351" y="29566"/>
                  </a:lnTo>
                  <a:lnTo>
                    <a:pt x="71015" y="25650"/>
                  </a:lnTo>
                  <a:lnTo>
                    <a:pt x="85163" y="14141"/>
                  </a:lnTo>
                  <a:lnTo>
                    <a:pt x="96526" y="9791"/>
                  </a:lnTo>
                  <a:lnTo>
                    <a:pt x="113075" y="8200"/>
                  </a:lnTo>
                  <a:lnTo>
                    <a:pt x="119481" y="10889"/>
                  </a:lnTo>
                  <a:lnTo>
                    <a:pt x="122672" y="13087"/>
                  </a:lnTo>
                  <a:lnTo>
                    <a:pt x="124799" y="16669"/>
                  </a:lnTo>
                  <a:lnTo>
                    <a:pt x="127791" y="31824"/>
                  </a:lnTo>
                  <a:lnTo>
                    <a:pt x="129052" y="6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58"/>
            <p:cNvSpPr/>
            <p:nvPr>
              <p:custDataLst>
                <p:tags r:id="rId7"/>
              </p:custDataLst>
            </p:nvPr>
          </p:nvSpPr>
          <p:spPr>
            <a:xfrm>
              <a:off x="10269273" y="5023131"/>
              <a:ext cx="177622" cy="425170"/>
            </a:xfrm>
            <a:custGeom>
              <a:avLst/>
              <a:gdLst/>
              <a:ahLst/>
              <a:cxnLst/>
              <a:rect l="0" t="0" r="0" b="0"/>
              <a:pathLst>
                <a:path w="177622" h="425170">
                  <a:moveTo>
                    <a:pt x="8202" y="425169"/>
                  </a:moveTo>
                  <a:lnTo>
                    <a:pt x="8202" y="425169"/>
                  </a:lnTo>
                  <a:lnTo>
                    <a:pt x="0" y="425169"/>
                  </a:lnTo>
                  <a:lnTo>
                    <a:pt x="4126" y="425169"/>
                  </a:lnTo>
                  <a:lnTo>
                    <a:pt x="5485" y="424111"/>
                  </a:lnTo>
                  <a:lnTo>
                    <a:pt x="15736" y="390976"/>
                  </a:lnTo>
                  <a:lnTo>
                    <a:pt x="23370" y="352831"/>
                  </a:lnTo>
                  <a:lnTo>
                    <a:pt x="27160" y="315306"/>
                  </a:lnTo>
                  <a:lnTo>
                    <a:pt x="34516" y="280434"/>
                  </a:lnTo>
                  <a:lnTo>
                    <a:pt x="40358" y="248659"/>
                  </a:lnTo>
                  <a:lnTo>
                    <a:pt x="46482" y="213370"/>
                  </a:lnTo>
                  <a:lnTo>
                    <a:pt x="51675" y="176519"/>
                  </a:lnTo>
                  <a:lnTo>
                    <a:pt x="53981" y="138974"/>
                  </a:lnTo>
                  <a:lnTo>
                    <a:pt x="63066" y="91432"/>
                  </a:lnTo>
                  <a:lnTo>
                    <a:pt x="72231" y="49114"/>
                  </a:lnTo>
                  <a:lnTo>
                    <a:pt x="74759" y="34726"/>
                  </a:lnTo>
                  <a:lnTo>
                    <a:pt x="79410" y="24802"/>
                  </a:lnTo>
                  <a:lnTo>
                    <a:pt x="93036" y="8210"/>
                  </a:lnTo>
                  <a:lnTo>
                    <a:pt x="104468" y="1729"/>
                  </a:lnTo>
                  <a:lnTo>
                    <a:pt x="110480" y="0"/>
                  </a:lnTo>
                  <a:lnTo>
                    <a:pt x="122804" y="902"/>
                  </a:lnTo>
                  <a:lnTo>
                    <a:pt x="129053" y="2624"/>
                  </a:lnTo>
                  <a:lnTo>
                    <a:pt x="133220" y="9064"/>
                  </a:lnTo>
                  <a:lnTo>
                    <a:pt x="137849" y="30331"/>
                  </a:lnTo>
                  <a:lnTo>
                    <a:pt x="137083" y="48955"/>
                  </a:lnTo>
                  <a:lnTo>
                    <a:pt x="125089" y="90307"/>
                  </a:lnTo>
                  <a:lnTo>
                    <a:pt x="104278" y="137270"/>
                  </a:lnTo>
                  <a:lnTo>
                    <a:pt x="104002" y="137986"/>
                  </a:lnTo>
                  <a:lnTo>
                    <a:pt x="104877" y="138464"/>
                  </a:lnTo>
                  <a:lnTo>
                    <a:pt x="130913" y="144438"/>
                  </a:lnTo>
                  <a:lnTo>
                    <a:pt x="148513" y="157722"/>
                  </a:lnTo>
                  <a:lnTo>
                    <a:pt x="162076" y="180120"/>
                  </a:lnTo>
                  <a:lnTo>
                    <a:pt x="176605" y="222665"/>
                  </a:lnTo>
                  <a:lnTo>
                    <a:pt x="177621" y="229841"/>
                  </a:lnTo>
                  <a:lnTo>
                    <a:pt x="176182" y="235683"/>
                  </a:lnTo>
                  <a:lnTo>
                    <a:pt x="158015" y="256191"/>
                  </a:lnTo>
                  <a:lnTo>
                    <a:pt x="148516" y="260109"/>
                  </a:lnTo>
                  <a:lnTo>
                    <a:pt x="143019" y="261154"/>
                  </a:lnTo>
                  <a:lnTo>
                    <a:pt x="134090" y="259493"/>
                  </a:lnTo>
                  <a:lnTo>
                    <a:pt x="130226" y="257569"/>
                  </a:lnTo>
                  <a:lnTo>
                    <a:pt x="127652" y="255227"/>
                  </a:lnTo>
                  <a:lnTo>
                    <a:pt x="132027" y="234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59"/>
            <p:cNvSpPr/>
            <p:nvPr>
              <p:custDataLst>
                <p:tags r:id="rId8"/>
              </p:custDataLst>
            </p:nvPr>
          </p:nvSpPr>
          <p:spPr>
            <a:xfrm>
              <a:off x="10048875" y="5077217"/>
              <a:ext cx="19051" cy="199634"/>
            </a:xfrm>
            <a:custGeom>
              <a:avLst/>
              <a:gdLst/>
              <a:ahLst/>
              <a:cxnLst/>
              <a:rect l="0" t="0" r="0" b="0"/>
              <a:pathLst>
                <a:path w="19051" h="1996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1058" y="15952"/>
                  </a:lnTo>
                  <a:lnTo>
                    <a:pt x="8202" y="57656"/>
                  </a:lnTo>
                  <a:lnTo>
                    <a:pt x="9265" y="96094"/>
                  </a:lnTo>
                  <a:lnTo>
                    <a:pt x="9473" y="137710"/>
                  </a:lnTo>
                  <a:lnTo>
                    <a:pt x="12332" y="162941"/>
                  </a:lnTo>
                  <a:lnTo>
                    <a:pt x="19050" y="19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60"/>
            <p:cNvSpPr/>
            <p:nvPr>
              <p:custDataLst>
                <p:tags r:id="rId9"/>
              </p:custDataLst>
            </p:nvPr>
          </p:nvSpPr>
          <p:spPr>
            <a:xfrm>
              <a:off x="9944100" y="5162812"/>
              <a:ext cx="180976" cy="9264"/>
            </a:xfrm>
            <a:custGeom>
              <a:avLst/>
              <a:gdLst/>
              <a:ahLst/>
              <a:cxnLst/>
              <a:rect l="0" t="0" r="0" b="0"/>
              <a:pathLst>
                <a:path w="180976" h="9264">
                  <a:moveTo>
                    <a:pt x="0" y="9263"/>
                  </a:moveTo>
                  <a:lnTo>
                    <a:pt x="0" y="9263"/>
                  </a:lnTo>
                  <a:lnTo>
                    <a:pt x="10112" y="9263"/>
                  </a:lnTo>
                  <a:lnTo>
                    <a:pt x="17900" y="6441"/>
                  </a:lnTo>
                  <a:lnTo>
                    <a:pt x="21458" y="4207"/>
                  </a:lnTo>
                  <a:lnTo>
                    <a:pt x="52099" y="621"/>
                  </a:lnTo>
                  <a:lnTo>
                    <a:pt x="89991" y="0"/>
                  </a:lnTo>
                  <a:lnTo>
                    <a:pt x="129489" y="2612"/>
                  </a:lnTo>
                  <a:lnTo>
                    <a:pt x="180975" y="9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61"/>
            <p:cNvSpPr/>
            <p:nvPr>
              <p:custDataLst>
                <p:tags r:id="rId10"/>
              </p:custDataLst>
            </p:nvPr>
          </p:nvSpPr>
          <p:spPr>
            <a:xfrm>
              <a:off x="9744075" y="51816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10361" y="30561"/>
                  </a:lnTo>
                  <a:lnTo>
                    <a:pt x="13257" y="2989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62"/>
            <p:cNvSpPr/>
            <p:nvPr>
              <p:custDataLst>
                <p:tags r:id="rId11"/>
              </p:custDataLst>
            </p:nvPr>
          </p:nvSpPr>
          <p:spPr>
            <a:xfrm>
              <a:off x="9553575" y="52101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0361" y="198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63"/>
            <p:cNvSpPr/>
            <p:nvPr>
              <p:custDataLst>
                <p:tags r:id="rId12"/>
              </p:custDataLst>
            </p:nvPr>
          </p:nvSpPr>
          <p:spPr>
            <a:xfrm>
              <a:off x="9334500" y="521970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64"/>
            <p:cNvSpPr/>
            <p:nvPr>
              <p:custDataLst>
                <p:tags r:id="rId13"/>
              </p:custDataLst>
            </p:nvPr>
          </p:nvSpPr>
          <p:spPr>
            <a:xfrm>
              <a:off x="9096565" y="5114925"/>
              <a:ext cx="18861" cy="142876"/>
            </a:xfrm>
            <a:custGeom>
              <a:avLst/>
              <a:gdLst/>
              <a:ahLst/>
              <a:cxnLst/>
              <a:rect l="0" t="0" r="0" b="0"/>
              <a:pathLst>
                <a:path w="18861" h="142876">
                  <a:moveTo>
                    <a:pt x="18860" y="0"/>
                  </a:moveTo>
                  <a:lnTo>
                    <a:pt x="18860" y="0"/>
                  </a:lnTo>
                  <a:lnTo>
                    <a:pt x="18860" y="5056"/>
                  </a:lnTo>
                  <a:lnTo>
                    <a:pt x="17802" y="6545"/>
                  </a:lnTo>
                  <a:lnTo>
                    <a:pt x="16038" y="7539"/>
                  </a:lnTo>
                  <a:lnTo>
                    <a:pt x="13803" y="8201"/>
                  </a:lnTo>
                  <a:lnTo>
                    <a:pt x="12314" y="10759"/>
                  </a:lnTo>
                  <a:lnTo>
                    <a:pt x="1970" y="55608"/>
                  </a:lnTo>
                  <a:lnTo>
                    <a:pt x="0" y="97937"/>
                  </a:lnTo>
                  <a:lnTo>
                    <a:pt x="953" y="113378"/>
                  </a:lnTo>
                  <a:lnTo>
                    <a:pt x="4904" y="123768"/>
                  </a:lnTo>
                  <a:lnTo>
                    <a:pt x="1886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65"/>
            <p:cNvSpPr/>
            <p:nvPr>
              <p:custDataLst>
                <p:tags r:id="rId14"/>
              </p:custDataLst>
            </p:nvPr>
          </p:nvSpPr>
          <p:spPr>
            <a:xfrm>
              <a:off x="9039225" y="5181634"/>
              <a:ext cx="114301" cy="9492"/>
            </a:xfrm>
            <a:custGeom>
              <a:avLst/>
              <a:gdLst/>
              <a:ahLst/>
              <a:cxnLst/>
              <a:rect l="0" t="0" r="0" b="0"/>
              <a:pathLst>
                <a:path w="114301" h="9492">
                  <a:moveTo>
                    <a:pt x="0" y="9491"/>
                  </a:moveTo>
                  <a:lnTo>
                    <a:pt x="0" y="9491"/>
                  </a:lnTo>
                  <a:lnTo>
                    <a:pt x="0" y="1290"/>
                  </a:lnTo>
                  <a:lnTo>
                    <a:pt x="36578" y="0"/>
                  </a:lnTo>
                  <a:lnTo>
                    <a:pt x="78227" y="8170"/>
                  </a:lnTo>
                  <a:lnTo>
                    <a:pt x="11430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66"/>
            <p:cNvSpPr/>
            <p:nvPr>
              <p:custDataLst>
                <p:tags r:id="rId15"/>
              </p:custDataLst>
            </p:nvPr>
          </p:nvSpPr>
          <p:spPr>
            <a:xfrm>
              <a:off x="8801100" y="4872273"/>
              <a:ext cx="133351" cy="99778"/>
            </a:xfrm>
            <a:custGeom>
              <a:avLst/>
              <a:gdLst/>
              <a:ahLst/>
              <a:cxnLst/>
              <a:rect l="0" t="0" r="0" b="0"/>
              <a:pathLst>
                <a:path w="133351" h="99778">
                  <a:moveTo>
                    <a:pt x="0" y="23577"/>
                  </a:moveTo>
                  <a:lnTo>
                    <a:pt x="0" y="23577"/>
                  </a:lnTo>
                  <a:lnTo>
                    <a:pt x="0" y="18521"/>
                  </a:lnTo>
                  <a:lnTo>
                    <a:pt x="1058" y="17032"/>
                  </a:lnTo>
                  <a:lnTo>
                    <a:pt x="2822" y="16038"/>
                  </a:lnTo>
                  <a:lnTo>
                    <a:pt x="5057" y="15376"/>
                  </a:lnTo>
                  <a:lnTo>
                    <a:pt x="19297" y="3865"/>
                  </a:lnTo>
                  <a:lnTo>
                    <a:pt x="22390" y="911"/>
                  </a:lnTo>
                  <a:lnTo>
                    <a:pt x="26569" y="0"/>
                  </a:lnTo>
                  <a:lnTo>
                    <a:pt x="36856" y="1809"/>
                  </a:lnTo>
                  <a:lnTo>
                    <a:pt x="49491" y="8778"/>
                  </a:lnTo>
                  <a:lnTo>
                    <a:pt x="53746" y="20174"/>
                  </a:lnTo>
                  <a:lnTo>
                    <a:pt x="54579" y="33707"/>
                  </a:lnTo>
                  <a:lnTo>
                    <a:pt x="43693" y="59626"/>
                  </a:lnTo>
                  <a:lnTo>
                    <a:pt x="31297" y="80039"/>
                  </a:lnTo>
                  <a:lnTo>
                    <a:pt x="30390" y="83443"/>
                  </a:lnTo>
                  <a:lnTo>
                    <a:pt x="30844" y="85713"/>
                  </a:lnTo>
                  <a:lnTo>
                    <a:pt x="32203" y="87226"/>
                  </a:lnTo>
                  <a:lnTo>
                    <a:pt x="52105" y="94711"/>
                  </a:lnTo>
                  <a:lnTo>
                    <a:pt x="133350" y="99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67"/>
            <p:cNvSpPr/>
            <p:nvPr>
              <p:custDataLst>
                <p:tags r:id="rId16"/>
              </p:custDataLst>
            </p:nvPr>
          </p:nvSpPr>
          <p:spPr>
            <a:xfrm>
              <a:off x="8688739" y="5086350"/>
              <a:ext cx="131412" cy="171451"/>
            </a:xfrm>
            <a:custGeom>
              <a:avLst/>
              <a:gdLst/>
              <a:ahLst/>
              <a:cxnLst/>
              <a:rect l="0" t="0" r="0" b="0"/>
              <a:pathLst>
                <a:path w="131412" h="171451">
                  <a:moveTo>
                    <a:pt x="131411" y="0"/>
                  </a:moveTo>
                  <a:lnTo>
                    <a:pt x="131411" y="0"/>
                  </a:lnTo>
                  <a:lnTo>
                    <a:pt x="112165" y="0"/>
                  </a:lnTo>
                  <a:lnTo>
                    <a:pt x="104160" y="2822"/>
                  </a:lnTo>
                  <a:lnTo>
                    <a:pt x="85342" y="18314"/>
                  </a:lnTo>
                  <a:lnTo>
                    <a:pt x="47459" y="65846"/>
                  </a:lnTo>
                  <a:lnTo>
                    <a:pt x="21774" y="112074"/>
                  </a:lnTo>
                  <a:lnTo>
                    <a:pt x="4606" y="145509"/>
                  </a:lnTo>
                  <a:lnTo>
                    <a:pt x="0" y="167174"/>
                  </a:lnTo>
                  <a:lnTo>
                    <a:pt x="412" y="170716"/>
                  </a:lnTo>
                  <a:lnTo>
                    <a:pt x="758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68"/>
            <p:cNvSpPr/>
            <p:nvPr>
              <p:custDataLst>
                <p:tags r:id="rId17"/>
              </p:custDataLst>
            </p:nvPr>
          </p:nvSpPr>
          <p:spPr>
            <a:xfrm>
              <a:off x="8662263" y="5019675"/>
              <a:ext cx="119788" cy="228601"/>
            </a:xfrm>
            <a:custGeom>
              <a:avLst/>
              <a:gdLst/>
              <a:ahLst/>
              <a:cxnLst/>
              <a:rect l="0" t="0" r="0" b="0"/>
              <a:pathLst>
                <a:path w="119788" h="228601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0" y="7539"/>
                  </a:lnTo>
                  <a:lnTo>
                    <a:pt x="2342" y="8201"/>
                  </a:lnTo>
                  <a:lnTo>
                    <a:pt x="32852" y="51127"/>
                  </a:lnTo>
                  <a:lnTo>
                    <a:pt x="52535" y="80633"/>
                  </a:lnTo>
                  <a:lnTo>
                    <a:pt x="75457" y="123350"/>
                  </a:lnTo>
                  <a:lnTo>
                    <a:pt x="93985" y="163325"/>
                  </a:lnTo>
                  <a:lnTo>
                    <a:pt x="11978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69"/>
            <p:cNvSpPr/>
            <p:nvPr>
              <p:custDataLst>
                <p:tags r:id="rId18"/>
              </p:custDataLst>
            </p:nvPr>
          </p:nvSpPr>
          <p:spPr>
            <a:xfrm>
              <a:off x="8420100" y="5210291"/>
              <a:ext cx="95251" cy="75597"/>
            </a:xfrm>
            <a:custGeom>
              <a:avLst/>
              <a:gdLst/>
              <a:ahLst/>
              <a:cxnLst/>
              <a:rect l="0" t="0" r="0" b="0"/>
              <a:pathLst>
                <a:path w="95251" h="75597">
                  <a:moveTo>
                    <a:pt x="0" y="9409"/>
                  </a:moveTo>
                  <a:lnTo>
                    <a:pt x="0" y="9409"/>
                  </a:lnTo>
                  <a:lnTo>
                    <a:pt x="8200" y="1208"/>
                  </a:lnTo>
                  <a:lnTo>
                    <a:pt x="30867" y="0"/>
                  </a:lnTo>
                  <a:lnTo>
                    <a:pt x="37708" y="2758"/>
                  </a:lnTo>
                  <a:lnTo>
                    <a:pt x="41013" y="4975"/>
                  </a:lnTo>
                  <a:lnTo>
                    <a:pt x="43217" y="8570"/>
                  </a:lnTo>
                  <a:lnTo>
                    <a:pt x="46319" y="23741"/>
                  </a:lnTo>
                  <a:lnTo>
                    <a:pt x="47044" y="35535"/>
                  </a:lnTo>
                  <a:lnTo>
                    <a:pt x="41722" y="47831"/>
                  </a:lnTo>
                  <a:lnTo>
                    <a:pt x="33360" y="58235"/>
                  </a:lnTo>
                  <a:lnTo>
                    <a:pt x="23761" y="65151"/>
                  </a:lnTo>
                  <a:lnTo>
                    <a:pt x="21144" y="70520"/>
                  </a:lnTo>
                  <a:lnTo>
                    <a:pt x="21504" y="72374"/>
                  </a:lnTo>
                  <a:lnTo>
                    <a:pt x="22802" y="73611"/>
                  </a:lnTo>
                  <a:lnTo>
                    <a:pt x="24727" y="74436"/>
                  </a:lnTo>
                  <a:lnTo>
                    <a:pt x="37548" y="75596"/>
                  </a:lnTo>
                  <a:lnTo>
                    <a:pt x="45969" y="73044"/>
                  </a:lnTo>
                  <a:lnTo>
                    <a:pt x="95250" y="57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70"/>
            <p:cNvSpPr/>
            <p:nvPr>
              <p:custDataLst>
                <p:tags r:id="rId19"/>
              </p:custDataLst>
            </p:nvPr>
          </p:nvSpPr>
          <p:spPr>
            <a:xfrm>
              <a:off x="8221515" y="4972541"/>
              <a:ext cx="139292" cy="418610"/>
            </a:xfrm>
            <a:custGeom>
              <a:avLst/>
              <a:gdLst/>
              <a:ahLst/>
              <a:cxnLst/>
              <a:rect l="0" t="0" r="0" b="0"/>
              <a:pathLst>
                <a:path w="139292" h="418610">
                  <a:moveTo>
                    <a:pt x="17610" y="418609"/>
                  </a:moveTo>
                  <a:lnTo>
                    <a:pt x="17610" y="418609"/>
                  </a:lnTo>
                  <a:lnTo>
                    <a:pt x="12554" y="418609"/>
                  </a:lnTo>
                  <a:lnTo>
                    <a:pt x="11065" y="417551"/>
                  </a:lnTo>
                  <a:lnTo>
                    <a:pt x="10072" y="415787"/>
                  </a:lnTo>
                  <a:lnTo>
                    <a:pt x="9410" y="413553"/>
                  </a:lnTo>
                  <a:lnTo>
                    <a:pt x="1801" y="401304"/>
                  </a:lnTo>
                  <a:lnTo>
                    <a:pt x="0" y="391163"/>
                  </a:lnTo>
                  <a:lnTo>
                    <a:pt x="6289" y="348007"/>
                  </a:lnTo>
                  <a:lnTo>
                    <a:pt x="7552" y="309848"/>
                  </a:lnTo>
                  <a:lnTo>
                    <a:pt x="10749" y="270673"/>
                  </a:lnTo>
                  <a:lnTo>
                    <a:pt x="13502" y="249143"/>
                  </a:lnTo>
                  <a:lnTo>
                    <a:pt x="9469" y="209451"/>
                  </a:lnTo>
                  <a:lnTo>
                    <a:pt x="11317" y="180600"/>
                  </a:lnTo>
                  <a:lnTo>
                    <a:pt x="15746" y="143477"/>
                  </a:lnTo>
                  <a:lnTo>
                    <a:pt x="19880" y="100726"/>
                  </a:lnTo>
                  <a:lnTo>
                    <a:pt x="28296" y="54466"/>
                  </a:lnTo>
                  <a:lnTo>
                    <a:pt x="55313" y="7756"/>
                  </a:lnTo>
                  <a:lnTo>
                    <a:pt x="58621" y="1833"/>
                  </a:lnTo>
                  <a:lnTo>
                    <a:pt x="62942" y="0"/>
                  </a:lnTo>
                  <a:lnTo>
                    <a:pt x="67939" y="895"/>
                  </a:lnTo>
                  <a:lnTo>
                    <a:pt x="73388" y="3608"/>
                  </a:lnTo>
                  <a:lnTo>
                    <a:pt x="77020" y="8591"/>
                  </a:lnTo>
                  <a:lnTo>
                    <a:pt x="81057" y="22596"/>
                  </a:lnTo>
                  <a:lnTo>
                    <a:pt x="82589" y="62944"/>
                  </a:lnTo>
                  <a:lnTo>
                    <a:pt x="70943" y="105321"/>
                  </a:lnTo>
                  <a:lnTo>
                    <a:pt x="65569" y="138527"/>
                  </a:lnTo>
                  <a:lnTo>
                    <a:pt x="65384" y="145255"/>
                  </a:lnTo>
                  <a:lnTo>
                    <a:pt x="66392" y="147474"/>
                  </a:lnTo>
                  <a:lnTo>
                    <a:pt x="68123" y="148952"/>
                  </a:lnTo>
                  <a:lnTo>
                    <a:pt x="70335" y="149937"/>
                  </a:lnTo>
                  <a:lnTo>
                    <a:pt x="112482" y="159398"/>
                  </a:lnTo>
                  <a:lnTo>
                    <a:pt x="122570" y="165116"/>
                  </a:lnTo>
                  <a:lnTo>
                    <a:pt x="130581" y="176829"/>
                  </a:lnTo>
                  <a:lnTo>
                    <a:pt x="139291" y="200106"/>
                  </a:lnTo>
                  <a:lnTo>
                    <a:pt x="135743" y="221576"/>
                  </a:lnTo>
                  <a:lnTo>
                    <a:pt x="127970" y="233319"/>
                  </a:lnTo>
                  <a:lnTo>
                    <a:pt x="100486" y="259606"/>
                  </a:lnTo>
                  <a:lnTo>
                    <a:pt x="97203" y="259690"/>
                  </a:lnTo>
                  <a:lnTo>
                    <a:pt x="93955" y="257630"/>
                  </a:lnTo>
                  <a:lnTo>
                    <a:pt x="90732" y="254140"/>
                  </a:lnTo>
                  <a:lnTo>
                    <a:pt x="89641" y="250754"/>
                  </a:lnTo>
                  <a:lnTo>
                    <a:pt x="93810" y="237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71"/>
            <p:cNvSpPr/>
            <p:nvPr>
              <p:custDataLst>
                <p:tags r:id="rId20"/>
              </p:custDataLst>
            </p:nvPr>
          </p:nvSpPr>
          <p:spPr>
            <a:xfrm>
              <a:off x="7982211" y="5029200"/>
              <a:ext cx="9265" cy="219076"/>
            </a:xfrm>
            <a:custGeom>
              <a:avLst/>
              <a:gdLst/>
              <a:ahLst/>
              <a:cxnLst/>
              <a:rect l="0" t="0" r="0" b="0"/>
              <a:pathLst>
                <a:path w="9265" h="219076">
                  <a:moveTo>
                    <a:pt x="9264" y="0"/>
                  </a:moveTo>
                  <a:lnTo>
                    <a:pt x="9264" y="0"/>
                  </a:lnTo>
                  <a:lnTo>
                    <a:pt x="9264" y="5056"/>
                  </a:lnTo>
                  <a:lnTo>
                    <a:pt x="1064" y="35648"/>
                  </a:lnTo>
                  <a:lnTo>
                    <a:pt x="0" y="82223"/>
                  </a:lnTo>
                  <a:lnTo>
                    <a:pt x="875" y="121611"/>
                  </a:lnTo>
                  <a:lnTo>
                    <a:pt x="6308" y="165267"/>
                  </a:lnTo>
                  <a:lnTo>
                    <a:pt x="9264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72"/>
            <p:cNvSpPr/>
            <p:nvPr>
              <p:custDataLst>
                <p:tags r:id="rId21"/>
              </p:custDataLst>
            </p:nvPr>
          </p:nvSpPr>
          <p:spPr>
            <a:xfrm>
              <a:off x="7924800" y="5133975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73"/>
            <p:cNvSpPr/>
            <p:nvPr>
              <p:custDataLst>
                <p:tags r:id="rId22"/>
              </p:custDataLst>
            </p:nvPr>
          </p:nvSpPr>
          <p:spPr>
            <a:xfrm>
              <a:off x="7743825" y="48672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1446" y="18363"/>
                  </a:lnTo>
                  <a:lnTo>
                    <a:pt x="3862" y="4071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74"/>
            <p:cNvSpPr/>
            <p:nvPr>
              <p:custDataLst>
                <p:tags r:id="rId23"/>
              </p:custDataLst>
            </p:nvPr>
          </p:nvSpPr>
          <p:spPr>
            <a:xfrm>
              <a:off x="7572375" y="502920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133350" y="0"/>
                  </a:moveTo>
                  <a:lnTo>
                    <a:pt x="133350" y="0"/>
                  </a:lnTo>
                  <a:lnTo>
                    <a:pt x="128294" y="0"/>
                  </a:lnTo>
                  <a:lnTo>
                    <a:pt x="122989" y="2822"/>
                  </a:lnTo>
                  <a:lnTo>
                    <a:pt x="101294" y="18363"/>
                  </a:lnTo>
                  <a:lnTo>
                    <a:pt x="73081" y="65334"/>
                  </a:lnTo>
                  <a:lnTo>
                    <a:pt x="43480" y="106609"/>
                  </a:lnTo>
                  <a:lnTo>
                    <a:pt x="27229" y="132835"/>
                  </a:lnTo>
                  <a:lnTo>
                    <a:pt x="19357" y="15448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75"/>
            <p:cNvSpPr/>
            <p:nvPr>
              <p:custDataLst>
                <p:tags r:id="rId24"/>
              </p:custDataLst>
            </p:nvPr>
          </p:nvSpPr>
          <p:spPr>
            <a:xfrm>
              <a:off x="7528788" y="5014449"/>
              <a:ext cx="157888" cy="205252"/>
            </a:xfrm>
            <a:custGeom>
              <a:avLst/>
              <a:gdLst/>
              <a:ahLst/>
              <a:cxnLst/>
              <a:rect l="0" t="0" r="0" b="0"/>
              <a:pathLst>
                <a:path w="157888" h="205252">
                  <a:moveTo>
                    <a:pt x="5487" y="14751"/>
                  </a:moveTo>
                  <a:lnTo>
                    <a:pt x="5487" y="14751"/>
                  </a:lnTo>
                  <a:lnTo>
                    <a:pt x="431" y="9695"/>
                  </a:lnTo>
                  <a:lnTo>
                    <a:pt x="0" y="8206"/>
                  </a:lnTo>
                  <a:lnTo>
                    <a:pt x="770" y="7212"/>
                  </a:lnTo>
                  <a:lnTo>
                    <a:pt x="2342" y="6550"/>
                  </a:lnTo>
                  <a:lnTo>
                    <a:pt x="3390" y="5050"/>
                  </a:lnTo>
                  <a:lnTo>
                    <a:pt x="4556" y="562"/>
                  </a:lnTo>
                  <a:lnTo>
                    <a:pt x="5924" y="0"/>
                  </a:lnTo>
                  <a:lnTo>
                    <a:pt x="7895" y="685"/>
                  </a:lnTo>
                  <a:lnTo>
                    <a:pt x="23719" y="14442"/>
                  </a:lnTo>
                  <a:lnTo>
                    <a:pt x="56244" y="61604"/>
                  </a:lnTo>
                  <a:lnTo>
                    <a:pt x="91429" y="108840"/>
                  </a:lnTo>
                  <a:lnTo>
                    <a:pt x="114070" y="156383"/>
                  </a:lnTo>
                  <a:lnTo>
                    <a:pt x="136497" y="188906"/>
                  </a:lnTo>
                  <a:lnTo>
                    <a:pt x="157887" y="20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76"/>
            <p:cNvSpPr/>
            <p:nvPr>
              <p:custDataLst>
                <p:tags r:id="rId25"/>
              </p:custDataLst>
            </p:nvPr>
          </p:nvSpPr>
          <p:spPr>
            <a:xfrm>
              <a:off x="7391400" y="5162550"/>
              <a:ext cx="19017" cy="76201"/>
            </a:xfrm>
            <a:custGeom>
              <a:avLst/>
              <a:gdLst/>
              <a:ahLst/>
              <a:cxnLst/>
              <a:rect l="0" t="0" r="0" b="0"/>
              <a:pathLst>
                <a:path w="19017" h="76201">
                  <a:moveTo>
                    <a:pt x="9525" y="0"/>
                  </a:moveTo>
                  <a:lnTo>
                    <a:pt x="9525" y="0"/>
                  </a:lnTo>
                  <a:lnTo>
                    <a:pt x="18657" y="9133"/>
                  </a:lnTo>
                  <a:lnTo>
                    <a:pt x="19016" y="27805"/>
                  </a:lnTo>
                  <a:lnTo>
                    <a:pt x="16212" y="3634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77"/>
            <p:cNvSpPr/>
            <p:nvPr>
              <p:custDataLst>
                <p:tags r:id="rId26"/>
              </p:custDataLst>
            </p:nvPr>
          </p:nvSpPr>
          <p:spPr>
            <a:xfrm>
              <a:off x="7145693" y="4969455"/>
              <a:ext cx="129450" cy="376153"/>
            </a:xfrm>
            <a:custGeom>
              <a:avLst/>
              <a:gdLst/>
              <a:ahLst/>
              <a:cxnLst/>
              <a:rect l="0" t="0" r="0" b="0"/>
              <a:pathLst>
                <a:path w="129450" h="376153">
                  <a:moveTo>
                    <a:pt x="26632" y="135945"/>
                  </a:moveTo>
                  <a:lnTo>
                    <a:pt x="26632" y="135945"/>
                  </a:lnTo>
                  <a:lnTo>
                    <a:pt x="21576" y="135945"/>
                  </a:lnTo>
                  <a:lnTo>
                    <a:pt x="20087" y="137003"/>
                  </a:lnTo>
                  <a:lnTo>
                    <a:pt x="19094" y="138767"/>
                  </a:lnTo>
                  <a:lnTo>
                    <a:pt x="18432" y="141001"/>
                  </a:lnTo>
                  <a:lnTo>
                    <a:pt x="19048" y="143549"/>
                  </a:lnTo>
                  <a:lnTo>
                    <a:pt x="22556" y="149202"/>
                  </a:lnTo>
                  <a:lnTo>
                    <a:pt x="25827" y="178780"/>
                  </a:lnTo>
                  <a:lnTo>
                    <a:pt x="26394" y="217546"/>
                  </a:lnTo>
                  <a:lnTo>
                    <a:pt x="26561" y="257372"/>
                  </a:lnTo>
                  <a:lnTo>
                    <a:pt x="26611" y="300099"/>
                  </a:lnTo>
                  <a:lnTo>
                    <a:pt x="23805" y="344054"/>
                  </a:lnTo>
                  <a:lnTo>
                    <a:pt x="16269" y="367998"/>
                  </a:lnTo>
                  <a:lnTo>
                    <a:pt x="11443" y="375605"/>
                  </a:lnTo>
                  <a:lnTo>
                    <a:pt x="10156" y="376152"/>
                  </a:lnTo>
                  <a:lnTo>
                    <a:pt x="9297" y="375458"/>
                  </a:lnTo>
                  <a:lnTo>
                    <a:pt x="7808" y="329986"/>
                  </a:lnTo>
                  <a:lnTo>
                    <a:pt x="7649" y="286572"/>
                  </a:lnTo>
                  <a:lnTo>
                    <a:pt x="7601" y="243016"/>
                  </a:lnTo>
                  <a:lnTo>
                    <a:pt x="4766" y="197656"/>
                  </a:lnTo>
                  <a:lnTo>
                    <a:pt x="1039" y="163372"/>
                  </a:lnTo>
                  <a:lnTo>
                    <a:pt x="0" y="116438"/>
                  </a:lnTo>
                  <a:lnTo>
                    <a:pt x="4865" y="80423"/>
                  </a:lnTo>
                  <a:lnTo>
                    <a:pt x="8894" y="45528"/>
                  </a:lnTo>
                  <a:lnTo>
                    <a:pt x="25323" y="16524"/>
                  </a:lnTo>
                  <a:lnTo>
                    <a:pt x="39074" y="290"/>
                  </a:lnTo>
                  <a:lnTo>
                    <a:pt x="44451" y="0"/>
                  </a:lnTo>
                  <a:lnTo>
                    <a:pt x="58894" y="5322"/>
                  </a:lnTo>
                  <a:lnTo>
                    <a:pt x="79817" y="20219"/>
                  </a:lnTo>
                  <a:lnTo>
                    <a:pt x="87311" y="34769"/>
                  </a:lnTo>
                  <a:lnTo>
                    <a:pt x="92518" y="79269"/>
                  </a:lnTo>
                  <a:lnTo>
                    <a:pt x="92015" y="106452"/>
                  </a:lnTo>
                  <a:lnTo>
                    <a:pt x="84165" y="134670"/>
                  </a:lnTo>
                  <a:lnTo>
                    <a:pt x="92017" y="144034"/>
                  </a:lnTo>
                  <a:lnTo>
                    <a:pt x="114652" y="158601"/>
                  </a:lnTo>
                  <a:lnTo>
                    <a:pt x="124797" y="177936"/>
                  </a:lnTo>
                  <a:lnTo>
                    <a:pt x="129449" y="203773"/>
                  </a:lnTo>
                  <a:lnTo>
                    <a:pt x="127715" y="216537"/>
                  </a:lnTo>
                  <a:lnTo>
                    <a:pt x="120788" y="229674"/>
                  </a:lnTo>
                  <a:lnTo>
                    <a:pt x="117978" y="233356"/>
                  </a:lnTo>
                  <a:lnTo>
                    <a:pt x="109211" y="237447"/>
                  </a:lnTo>
                  <a:lnTo>
                    <a:pt x="103910" y="238538"/>
                  </a:lnTo>
                  <a:lnTo>
                    <a:pt x="99317" y="238207"/>
                  </a:lnTo>
                  <a:lnTo>
                    <a:pt x="91392" y="235017"/>
                  </a:lnTo>
                  <a:lnTo>
                    <a:pt x="88855" y="231626"/>
                  </a:lnTo>
                  <a:lnTo>
                    <a:pt x="83782" y="212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661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28"/>
          <p:cNvGrpSpPr/>
          <p:nvPr/>
        </p:nvGrpSpPr>
        <p:grpSpPr>
          <a:xfrm>
            <a:off x="334086" y="519610"/>
            <a:ext cx="389815" cy="312809"/>
            <a:chOff x="334086" y="519610"/>
            <a:chExt cx="389815" cy="312809"/>
          </a:xfrm>
        </p:grpSpPr>
        <p:sp>
          <p:nvSpPr>
            <p:cNvPr id="2" name="SMARTInkShape-778"/>
            <p:cNvSpPr/>
            <p:nvPr>
              <p:custDataLst>
                <p:tags r:id="rId245"/>
              </p:custDataLst>
            </p:nvPr>
          </p:nvSpPr>
          <p:spPr>
            <a:xfrm>
              <a:off x="334086" y="519610"/>
              <a:ext cx="126334" cy="312809"/>
            </a:xfrm>
            <a:custGeom>
              <a:avLst/>
              <a:gdLst/>
              <a:ahLst/>
              <a:cxnLst/>
              <a:rect l="0" t="0" r="0" b="0"/>
              <a:pathLst>
                <a:path w="126334" h="312809">
                  <a:moveTo>
                    <a:pt x="94539" y="42365"/>
                  </a:moveTo>
                  <a:lnTo>
                    <a:pt x="94539" y="42365"/>
                  </a:lnTo>
                  <a:lnTo>
                    <a:pt x="94539" y="27818"/>
                  </a:lnTo>
                  <a:lnTo>
                    <a:pt x="91717" y="22494"/>
                  </a:lnTo>
                  <a:lnTo>
                    <a:pt x="81282" y="10453"/>
                  </a:lnTo>
                  <a:lnTo>
                    <a:pt x="67092" y="1042"/>
                  </a:lnTo>
                  <a:lnTo>
                    <a:pt x="62483" y="0"/>
                  </a:lnTo>
                  <a:lnTo>
                    <a:pt x="58352" y="363"/>
                  </a:lnTo>
                  <a:lnTo>
                    <a:pt x="54539" y="1664"/>
                  </a:lnTo>
                  <a:lnTo>
                    <a:pt x="21068" y="30552"/>
                  </a:lnTo>
                  <a:lnTo>
                    <a:pt x="7388" y="54034"/>
                  </a:lnTo>
                  <a:lnTo>
                    <a:pt x="1689" y="70987"/>
                  </a:lnTo>
                  <a:lnTo>
                    <a:pt x="0" y="97883"/>
                  </a:lnTo>
                  <a:lnTo>
                    <a:pt x="5249" y="115017"/>
                  </a:lnTo>
                  <a:lnTo>
                    <a:pt x="31824" y="156394"/>
                  </a:lnTo>
                  <a:lnTo>
                    <a:pt x="56594" y="181737"/>
                  </a:lnTo>
                  <a:lnTo>
                    <a:pt x="100699" y="213658"/>
                  </a:lnTo>
                  <a:lnTo>
                    <a:pt x="111741" y="222917"/>
                  </a:lnTo>
                  <a:lnTo>
                    <a:pt x="124801" y="245087"/>
                  </a:lnTo>
                  <a:lnTo>
                    <a:pt x="126333" y="262639"/>
                  </a:lnTo>
                  <a:lnTo>
                    <a:pt x="125260" y="271764"/>
                  </a:lnTo>
                  <a:lnTo>
                    <a:pt x="122428" y="278906"/>
                  </a:lnTo>
                  <a:lnTo>
                    <a:pt x="113637" y="289664"/>
                  </a:lnTo>
                  <a:lnTo>
                    <a:pt x="78389" y="311930"/>
                  </a:lnTo>
                  <a:lnTo>
                    <a:pt x="63020" y="312808"/>
                  </a:lnTo>
                  <a:lnTo>
                    <a:pt x="48780" y="309670"/>
                  </a:lnTo>
                  <a:lnTo>
                    <a:pt x="44983" y="307352"/>
                  </a:lnTo>
                  <a:lnTo>
                    <a:pt x="27864" y="29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79"/>
            <p:cNvSpPr/>
            <p:nvPr>
              <p:custDataLst>
                <p:tags r:id="rId246"/>
              </p:custDataLst>
            </p:nvPr>
          </p:nvSpPr>
          <p:spPr>
            <a:xfrm>
              <a:off x="523875" y="7143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2117"/>
                  </a:lnTo>
                  <a:lnTo>
                    <a:pt x="8937" y="20723"/>
                  </a:lnTo>
                  <a:lnTo>
                    <a:pt x="12173" y="41418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80"/>
            <p:cNvSpPr/>
            <p:nvPr>
              <p:custDataLst>
                <p:tags r:id="rId247"/>
              </p:custDataLst>
            </p:nvPr>
          </p:nvSpPr>
          <p:spPr>
            <a:xfrm>
              <a:off x="504825" y="622888"/>
              <a:ext cx="1" cy="62913"/>
            </a:xfrm>
            <a:custGeom>
              <a:avLst/>
              <a:gdLst/>
              <a:ahLst/>
              <a:cxnLst/>
              <a:rect l="0" t="0" r="0" b="0"/>
              <a:pathLst>
                <a:path w="1" h="62913">
                  <a:moveTo>
                    <a:pt x="0" y="62912"/>
                  </a:moveTo>
                  <a:lnTo>
                    <a:pt x="0" y="62912"/>
                  </a:lnTo>
                  <a:lnTo>
                    <a:pt x="0" y="16777"/>
                  </a:lnTo>
                  <a:lnTo>
                    <a:pt x="0" y="0"/>
                  </a:lnTo>
                  <a:lnTo>
                    <a:pt x="0" y="15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81"/>
            <p:cNvSpPr/>
            <p:nvPr>
              <p:custDataLst>
                <p:tags r:id="rId248"/>
              </p:custDataLst>
            </p:nvPr>
          </p:nvSpPr>
          <p:spPr>
            <a:xfrm>
              <a:off x="571892" y="678656"/>
              <a:ext cx="152009" cy="118586"/>
            </a:xfrm>
            <a:custGeom>
              <a:avLst/>
              <a:gdLst/>
              <a:ahLst/>
              <a:cxnLst/>
              <a:rect l="0" t="0" r="0" b="0"/>
              <a:pathLst>
                <a:path w="152009" h="118586">
                  <a:moveTo>
                    <a:pt x="9133" y="26194"/>
                  </a:moveTo>
                  <a:lnTo>
                    <a:pt x="9133" y="26194"/>
                  </a:lnTo>
                  <a:lnTo>
                    <a:pt x="9133" y="21137"/>
                  </a:lnTo>
                  <a:lnTo>
                    <a:pt x="8075" y="19648"/>
                  </a:lnTo>
                  <a:lnTo>
                    <a:pt x="6311" y="18655"/>
                  </a:lnTo>
                  <a:lnTo>
                    <a:pt x="932" y="17061"/>
                  </a:lnTo>
                  <a:lnTo>
                    <a:pt x="196" y="14021"/>
                  </a:lnTo>
                  <a:lnTo>
                    <a:pt x="0" y="11729"/>
                  </a:lnTo>
                  <a:lnTo>
                    <a:pt x="928" y="11259"/>
                  </a:lnTo>
                  <a:lnTo>
                    <a:pt x="4781" y="13559"/>
                  </a:lnTo>
                  <a:lnTo>
                    <a:pt x="7199" y="20931"/>
                  </a:lnTo>
                  <a:lnTo>
                    <a:pt x="7843" y="25860"/>
                  </a:lnTo>
                  <a:lnTo>
                    <a:pt x="25422" y="69569"/>
                  </a:lnTo>
                  <a:lnTo>
                    <a:pt x="28075" y="117155"/>
                  </a:lnTo>
                  <a:lnTo>
                    <a:pt x="28111" y="118585"/>
                  </a:lnTo>
                  <a:lnTo>
                    <a:pt x="31002" y="73773"/>
                  </a:lnTo>
                  <a:lnTo>
                    <a:pt x="44429" y="28305"/>
                  </a:lnTo>
                  <a:lnTo>
                    <a:pt x="50573" y="17254"/>
                  </a:lnTo>
                  <a:lnTo>
                    <a:pt x="56831" y="11637"/>
                  </a:lnTo>
                  <a:lnTo>
                    <a:pt x="59982" y="10140"/>
                  </a:lnTo>
                  <a:lnTo>
                    <a:pt x="62082" y="10199"/>
                  </a:lnTo>
                  <a:lnTo>
                    <a:pt x="63483" y="11298"/>
                  </a:lnTo>
                  <a:lnTo>
                    <a:pt x="64416" y="13088"/>
                  </a:lnTo>
                  <a:lnTo>
                    <a:pt x="66234" y="57231"/>
                  </a:lnTo>
                  <a:lnTo>
                    <a:pt x="67309" y="58527"/>
                  </a:lnTo>
                  <a:lnTo>
                    <a:pt x="69084" y="58333"/>
                  </a:lnTo>
                  <a:lnTo>
                    <a:pt x="71325" y="57145"/>
                  </a:lnTo>
                  <a:lnTo>
                    <a:pt x="72819" y="55295"/>
                  </a:lnTo>
                  <a:lnTo>
                    <a:pt x="88949" y="19183"/>
                  </a:lnTo>
                  <a:lnTo>
                    <a:pt x="97876" y="9673"/>
                  </a:lnTo>
                  <a:lnTo>
                    <a:pt x="108899" y="2976"/>
                  </a:lnTo>
                  <a:lnTo>
                    <a:pt x="120854" y="0"/>
                  </a:lnTo>
                  <a:lnTo>
                    <a:pt x="130401" y="1499"/>
                  </a:lnTo>
                  <a:lnTo>
                    <a:pt x="134428" y="3381"/>
                  </a:lnTo>
                  <a:lnTo>
                    <a:pt x="141725" y="13938"/>
                  </a:lnTo>
                  <a:lnTo>
                    <a:pt x="147438" y="29214"/>
                  </a:lnTo>
                  <a:lnTo>
                    <a:pt x="152008" y="8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29"/>
          <p:cNvGrpSpPr/>
          <p:nvPr/>
        </p:nvGrpSpPr>
        <p:grpSpPr>
          <a:xfrm>
            <a:off x="474870" y="496085"/>
            <a:ext cx="1344406" cy="477443"/>
            <a:chOff x="474870" y="496085"/>
            <a:chExt cx="1344406" cy="477443"/>
          </a:xfrm>
        </p:grpSpPr>
        <p:sp>
          <p:nvSpPr>
            <p:cNvPr id="7" name="SMARTInkShape-782"/>
            <p:cNvSpPr/>
            <p:nvPr>
              <p:custDataLst>
                <p:tags r:id="rId240"/>
              </p:custDataLst>
            </p:nvPr>
          </p:nvSpPr>
          <p:spPr>
            <a:xfrm>
              <a:off x="759003" y="650495"/>
              <a:ext cx="82891" cy="323033"/>
            </a:xfrm>
            <a:custGeom>
              <a:avLst/>
              <a:gdLst/>
              <a:ahLst/>
              <a:cxnLst/>
              <a:rect l="0" t="0" r="0" b="0"/>
              <a:pathLst>
                <a:path w="82891" h="323033">
                  <a:moveTo>
                    <a:pt x="2997" y="54355"/>
                  </a:moveTo>
                  <a:lnTo>
                    <a:pt x="2997" y="54355"/>
                  </a:lnTo>
                  <a:lnTo>
                    <a:pt x="2997" y="45222"/>
                  </a:lnTo>
                  <a:lnTo>
                    <a:pt x="2997" y="50003"/>
                  </a:lnTo>
                  <a:lnTo>
                    <a:pt x="10536" y="82971"/>
                  </a:lnTo>
                  <a:lnTo>
                    <a:pt x="12130" y="128682"/>
                  </a:lnTo>
                  <a:lnTo>
                    <a:pt x="18990" y="174831"/>
                  </a:lnTo>
                  <a:lnTo>
                    <a:pt x="24265" y="218441"/>
                  </a:lnTo>
                  <a:lnTo>
                    <a:pt x="29407" y="255020"/>
                  </a:lnTo>
                  <a:lnTo>
                    <a:pt x="31144" y="300250"/>
                  </a:lnTo>
                  <a:lnTo>
                    <a:pt x="31516" y="323032"/>
                  </a:lnTo>
                  <a:lnTo>
                    <a:pt x="31569" y="276342"/>
                  </a:lnTo>
                  <a:lnTo>
                    <a:pt x="25025" y="229359"/>
                  </a:lnTo>
                  <a:lnTo>
                    <a:pt x="19813" y="185585"/>
                  </a:lnTo>
                  <a:lnTo>
                    <a:pt x="14682" y="146155"/>
                  </a:lnTo>
                  <a:lnTo>
                    <a:pt x="12949" y="100593"/>
                  </a:lnTo>
                  <a:lnTo>
                    <a:pt x="12606" y="59177"/>
                  </a:lnTo>
                  <a:lnTo>
                    <a:pt x="13588" y="16844"/>
                  </a:lnTo>
                  <a:lnTo>
                    <a:pt x="17582" y="6639"/>
                  </a:lnTo>
                  <a:lnTo>
                    <a:pt x="21187" y="3494"/>
                  </a:lnTo>
                  <a:lnTo>
                    <a:pt x="30837" y="0"/>
                  </a:lnTo>
                  <a:lnTo>
                    <a:pt x="35315" y="1185"/>
                  </a:lnTo>
                  <a:lnTo>
                    <a:pt x="58510" y="23965"/>
                  </a:lnTo>
                  <a:lnTo>
                    <a:pt x="75072" y="55878"/>
                  </a:lnTo>
                  <a:lnTo>
                    <a:pt x="81950" y="74082"/>
                  </a:lnTo>
                  <a:lnTo>
                    <a:pt x="82890" y="92756"/>
                  </a:lnTo>
                  <a:lnTo>
                    <a:pt x="79927" y="120501"/>
                  </a:lnTo>
                  <a:lnTo>
                    <a:pt x="77567" y="124911"/>
                  </a:lnTo>
                  <a:lnTo>
                    <a:pt x="69300" y="132633"/>
                  </a:lnTo>
                  <a:lnTo>
                    <a:pt x="52746" y="142930"/>
                  </a:lnTo>
                  <a:lnTo>
                    <a:pt x="34436" y="147627"/>
                  </a:lnTo>
                  <a:lnTo>
                    <a:pt x="21909" y="145904"/>
                  </a:lnTo>
                  <a:lnTo>
                    <a:pt x="15605" y="143963"/>
                  </a:lnTo>
                  <a:lnTo>
                    <a:pt x="10344" y="139493"/>
                  </a:lnTo>
                  <a:lnTo>
                    <a:pt x="1676" y="126061"/>
                  </a:lnTo>
                  <a:lnTo>
                    <a:pt x="0" y="120151"/>
                  </a:lnTo>
                  <a:lnTo>
                    <a:pt x="2997" y="101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83"/>
            <p:cNvSpPr/>
            <p:nvPr>
              <p:custDataLst>
                <p:tags r:id="rId241"/>
              </p:custDataLst>
            </p:nvPr>
          </p:nvSpPr>
          <p:spPr>
            <a:xfrm>
              <a:off x="895742" y="496085"/>
              <a:ext cx="152009" cy="253922"/>
            </a:xfrm>
            <a:custGeom>
              <a:avLst/>
              <a:gdLst/>
              <a:ahLst/>
              <a:cxnLst/>
              <a:rect l="0" t="0" r="0" b="0"/>
              <a:pathLst>
                <a:path w="152009" h="253922">
                  <a:moveTo>
                    <a:pt x="9133" y="18265"/>
                  </a:moveTo>
                  <a:lnTo>
                    <a:pt x="9133" y="18265"/>
                  </a:lnTo>
                  <a:lnTo>
                    <a:pt x="0" y="0"/>
                  </a:lnTo>
                  <a:lnTo>
                    <a:pt x="744" y="16695"/>
                  </a:lnTo>
                  <a:lnTo>
                    <a:pt x="7162" y="64208"/>
                  </a:lnTo>
                  <a:lnTo>
                    <a:pt x="8549" y="110194"/>
                  </a:lnTo>
                  <a:lnTo>
                    <a:pt x="8960" y="150631"/>
                  </a:lnTo>
                  <a:lnTo>
                    <a:pt x="9099" y="192108"/>
                  </a:lnTo>
                  <a:lnTo>
                    <a:pt x="10185" y="220683"/>
                  </a:lnTo>
                  <a:lnTo>
                    <a:pt x="16735" y="239225"/>
                  </a:lnTo>
                  <a:lnTo>
                    <a:pt x="22390" y="248056"/>
                  </a:lnTo>
                  <a:lnTo>
                    <a:pt x="28430" y="252686"/>
                  </a:lnTo>
                  <a:lnTo>
                    <a:pt x="31523" y="253921"/>
                  </a:lnTo>
                  <a:lnTo>
                    <a:pt x="34643" y="252627"/>
                  </a:lnTo>
                  <a:lnTo>
                    <a:pt x="55479" y="229658"/>
                  </a:lnTo>
                  <a:lnTo>
                    <a:pt x="61481" y="214876"/>
                  </a:lnTo>
                  <a:lnTo>
                    <a:pt x="71138" y="172332"/>
                  </a:lnTo>
                  <a:lnTo>
                    <a:pt x="67131" y="149496"/>
                  </a:lnTo>
                  <a:lnTo>
                    <a:pt x="65790" y="148086"/>
                  </a:lnTo>
                  <a:lnTo>
                    <a:pt x="63838" y="148204"/>
                  </a:lnTo>
                  <a:lnTo>
                    <a:pt x="61478" y="149341"/>
                  </a:lnTo>
                  <a:lnTo>
                    <a:pt x="53100" y="161054"/>
                  </a:lnTo>
                  <a:lnTo>
                    <a:pt x="43915" y="177930"/>
                  </a:lnTo>
                  <a:lnTo>
                    <a:pt x="39547" y="201393"/>
                  </a:lnTo>
                  <a:lnTo>
                    <a:pt x="43309" y="223396"/>
                  </a:lnTo>
                  <a:lnTo>
                    <a:pt x="51127" y="238265"/>
                  </a:lnTo>
                  <a:lnTo>
                    <a:pt x="56179" y="240073"/>
                  </a:lnTo>
                  <a:lnTo>
                    <a:pt x="70259" y="239260"/>
                  </a:lnTo>
                  <a:lnTo>
                    <a:pt x="152008" y="208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84"/>
            <p:cNvSpPr/>
            <p:nvPr>
              <p:custDataLst>
                <p:tags r:id="rId242"/>
              </p:custDataLst>
            </p:nvPr>
          </p:nvSpPr>
          <p:spPr>
            <a:xfrm>
              <a:off x="474870" y="838200"/>
              <a:ext cx="1039606" cy="66592"/>
            </a:xfrm>
            <a:custGeom>
              <a:avLst/>
              <a:gdLst/>
              <a:ahLst/>
              <a:cxnLst/>
              <a:rect l="0" t="0" r="0" b="0"/>
              <a:pathLst>
                <a:path w="1039606" h="66592">
                  <a:moveTo>
                    <a:pt x="39480" y="47625"/>
                  </a:moveTo>
                  <a:lnTo>
                    <a:pt x="39480" y="47625"/>
                  </a:lnTo>
                  <a:lnTo>
                    <a:pt x="34424" y="47625"/>
                  </a:lnTo>
                  <a:lnTo>
                    <a:pt x="898" y="57326"/>
                  </a:lnTo>
                  <a:lnTo>
                    <a:pt x="0" y="59384"/>
                  </a:lnTo>
                  <a:lnTo>
                    <a:pt x="460" y="61814"/>
                  </a:lnTo>
                  <a:lnTo>
                    <a:pt x="2884" y="63435"/>
                  </a:lnTo>
                  <a:lnTo>
                    <a:pt x="11220" y="65235"/>
                  </a:lnTo>
                  <a:lnTo>
                    <a:pt x="48040" y="66248"/>
                  </a:lnTo>
                  <a:lnTo>
                    <a:pt x="84207" y="66485"/>
                  </a:lnTo>
                  <a:lnTo>
                    <a:pt x="121800" y="66591"/>
                  </a:lnTo>
                  <a:lnTo>
                    <a:pt x="167823" y="65592"/>
                  </a:lnTo>
                  <a:lnTo>
                    <a:pt x="198827" y="61607"/>
                  </a:lnTo>
                  <a:lnTo>
                    <a:pt x="233067" y="56309"/>
                  </a:lnTo>
                  <a:lnTo>
                    <a:pt x="268394" y="51484"/>
                  </a:lnTo>
                  <a:lnTo>
                    <a:pt x="301733" y="49340"/>
                  </a:lnTo>
                  <a:lnTo>
                    <a:pt x="339834" y="45565"/>
                  </a:lnTo>
                  <a:lnTo>
                    <a:pt x="380404" y="41418"/>
                  </a:lnTo>
                  <a:lnTo>
                    <a:pt x="419602" y="39575"/>
                  </a:lnTo>
                  <a:lnTo>
                    <a:pt x="461012" y="35933"/>
                  </a:lnTo>
                  <a:lnTo>
                    <a:pt x="504111" y="30787"/>
                  </a:lnTo>
                  <a:lnTo>
                    <a:pt x="547960" y="24972"/>
                  </a:lnTo>
                  <a:lnTo>
                    <a:pt x="592143" y="21682"/>
                  </a:lnTo>
                  <a:lnTo>
                    <a:pt x="636475" y="20220"/>
                  </a:lnTo>
                  <a:lnTo>
                    <a:pt x="680872" y="19570"/>
                  </a:lnTo>
                  <a:lnTo>
                    <a:pt x="725299" y="16459"/>
                  </a:lnTo>
                  <a:lnTo>
                    <a:pt x="768680" y="12607"/>
                  </a:lnTo>
                  <a:lnTo>
                    <a:pt x="809127" y="10895"/>
                  </a:lnTo>
                  <a:lnTo>
                    <a:pt x="845448" y="10134"/>
                  </a:lnTo>
                  <a:lnTo>
                    <a:pt x="879230" y="9796"/>
                  </a:lnTo>
                  <a:lnTo>
                    <a:pt x="911883" y="9645"/>
                  </a:lnTo>
                  <a:lnTo>
                    <a:pt x="954959" y="9561"/>
                  </a:lnTo>
                  <a:lnTo>
                    <a:pt x="999591" y="4479"/>
                  </a:lnTo>
                  <a:lnTo>
                    <a:pt x="1039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85"/>
            <p:cNvSpPr/>
            <p:nvPr>
              <p:custDataLst>
                <p:tags r:id="rId243"/>
              </p:custDataLst>
            </p:nvPr>
          </p:nvSpPr>
          <p:spPr>
            <a:xfrm>
              <a:off x="676422" y="847725"/>
              <a:ext cx="923779" cy="119527"/>
            </a:xfrm>
            <a:custGeom>
              <a:avLst/>
              <a:gdLst/>
              <a:ahLst/>
              <a:cxnLst/>
              <a:rect l="0" t="0" r="0" b="0"/>
              <a:pathLst>
                <a:path w="923779" h="119527">
                  <a:moveTo>
                    <a:pt x="76053" y="104775"/>
                  </a:moveTo>
                  <a:lnTo>
                    <a:pt x="76053" y="104775"/>
                  </a:lnTo>
                  <a:lnTo>
                    <a:pt x="34608" y="112314"/>
                  </a:lnTo>
                  <a:lnTo>
                    <a:pt x="14241" y="114476"/>
                  </a:lnTo>
                  <a:lnTo>
                    <a:pt x="0" y="119526"/>
                  </a:lnTo>
                  <a:lnTo>
                    <a:pt x="3799" y="117328"/>
                  </a:lnTo>
                  <a:lnTo>
                    <a:pt x="44181" y="114898"/>
                  </a:lnTo>
                  <a:lnTo>
                    <a:pt x="90571" y="111596"/>
                  </a:lnTo>
                  <a:lnTo>
                    <a:pt x="131860" y="106796"/>
                  </a:lnTo>
                  <a:lnTo>
                    <a:pt x="173727" y="102552"/>
                  </a:lnTo>
                  <a:lnTo>
                    <a:pt x="205189" y="97437"/>
                  </a:lnTo>
                  <a:lnTo>
                    <a:pt x="240338" y="91636"/>
                  </a:lnTo>
                  <a:lnTo>
                    <a:pt x="277127" y="88352"/>
                  </a:lnTo>
                  <a:lnTo>
                    <a:pt x="314644" y="85834"/>
                  </a:lnTo>
                  <a:lnTo>
                    <a:pt x="352485" y="81187"/>
                  </a:lnTo>
                  <a:lnTo>
                    <a:pt x="393292" y="75595"/>
                  </a:lnTo>
                  <a:lnTo>
                    <a:pt x="436123" y="69581"/>
                  </a:lnTo>
                  <a:lnTo>
                    <a:pt x="479854" y="63380"/>
                  </a:lnTo>
                  <a:lnTo>
                    <a:pt x="521162" y="59919"/>
                  </a:lnTo>
                  <a:lnTo>
                    <a:pt x="561746" y="57322"/>
                  </a:lnTo>
                  <a:lnTo>
                    <a:pt x="604478" y="52640"/>
                  </a:lnTo>
                  <a:lnTo>
                    <a:pt x="645342" y="47032"/>
                  </a:lnTo>
                  <a:lnTo>
                    <a:pt x="683612" y="42070"/>
                  </a:lnTo>
                  <a:lnTo>
                    <a:pt x="718260" y="39864"/>
                  </a:lnTo>
                  <a:lnTo>
                    <a:pt x="751298" y="36062"/>
                  </a:lnTo>
                  <a:lnTo>
                    <a:pt x="796825" y="30793"/>
                  </a:lnTo>
                  <a:lnTo>
                    <a:pt x="834304" y="26410"/>
                  </a:lnTo>
                  <a:lnTo>
                    <a:pt x="875413" y="15447"/>
                  </a:lnTo>
                  <a:lnTo>
                    <a:pt x="9237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86"/>
            <p:cNvSpPr/>
            <p:nvPr>
              <p:custDataLst>
                <p:tags r:id="rId244"/>
              </p:custDataLst>
            </p:nvPr>
          </p:nvSpPr>
          <p:spPr>
            <a:xfrm>
              <a:off x="1809750" y="695325"/>
              <a:ext cx="9526" cy="10362"/>
            </a:xfrm>
            <a:custGeom>
              <a:avLst/>
              <a:gdLst/>
              <a:ahLst/>
              <a:cxnLst/>
              <a:rect l="0" t="0" r="0" b="0"/>
              <a:pathLst>
                <a:path w="9526" h="10362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30"/>
          <p:cNvGrpSpPr/>
          <p:nvPr/>
        </p:nvGrpSpPr>
        <p:grpSpPr>
          <a:xfrm>
            <a:off x="1383150" y="490193"/>
            <a:ext cx="455176" cy="240393"/>
            <a:chOff x="1383150" y="490193"/>
            <a:chExt cx="455176" cy="240393"/>
          </a:xfrm>
        </p:grpSpPr>
        <p:sp>
          <p:nvSpPr>
            <p:cNvPr id="13" name="SMARTInkShape-787"/>
            <p:cNvSpPr/>
            <p:nvPr>
              <p:custDataLst>
                <p:tags r:id="rId237"/>
              </p:custDataLst>
            </p:nvPr>
          </p:nvSpPr>
          <p:spPr>
            <a:xfrm>
              <a:off x="1383150" y="515674"/>
              <a:ext cx="112276" cy="214912"/>
            </a:xfrm>
            <a:custGeom>
              <a:avLst/>
              <a:gdLst/>
              <a:ahLst/>
              <a:cxnLst/>
              <a:rect l="0" t="0" r="0" b="0"/>
              <a:pathLst>
                <a:path w="112276" h="214912">
                  <a:moveTo>
                    <a:pt x="7500" y="8201"/>
                  </a:moveTo>
                  <a:lnTo>
                    <a:pt x="7500" y="8201"/>
                  </a:lnTo>
                  <a:lnTo>
                    <a:pt x="7500" y="0"/>
                  </a:lnTo>
                  <a:lnTo>
                    <a:pt x="12557" y="4125"/>
                  </a:lnTo>
                  <a:lnTo>
                    <a:pt x="20757" y="22163"/>
                  </a:lnTo>
                  <a:lnTo>
                    <a:pt x="24834" y="47616"/>
                  </a:lnTo>
                  <a:lnTo>
                    <a:pt x="19665" y="89090"/>
                  </a:lnTo>
                  <a:lnTo>
                    <a:pt x="10711" y="132494"/>
                  </a:lnTo>
                  <a:lnTo>
                    <a:pt x="1236" y="174122"/>
                  </a:lnTo>
                  <a:lnTo>
                    <a:pt x="0" y="197768"/>
                  </a:lnTo>
                  <a:lnTo>
                    <a:pt x="3461" y="208164"/>
                  </a:lnTo>
                  <a:lnTo>
                    <a:pt x="5866" y="211360"/>
                  </a:lnTo>
                  <a:lnTo>
                    <a:pt x="11360" y="214911"/>
                  </a:lnTo>
                  <a:lnTo>
                    <a:pt x="20152" y="213666"/>
                  </a:lnTo>
                  <a:lnTo>
                    <a:pt x="37001" y="209838"/>
                  </a:lnTo>
                  <a:lnTo>
                    <a:pt x="43043" y="209301"/>
                  </a:lnTo>
                  <a:lnTo>
                    <a:pt x="55399" y="203059"/>
                  </a:lnTo>
                  <a:lnTo>
                    <a:pt x="71434" y="193290"/>
                  </a:lnTo>
                  <a:lnTo>
                    <a:pt x="11227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88"/>
            <p:cNvSpPr/>
            <p:nvPr>
              <p:custDataLst>
                <p:tags r:id="rId238"/>
              </p:custDataLst>
            </p:nvPr>
          </p:nvSpPr>
          <p:spPr>
            <a:xfrm>
              <a:off x="1581234" y="490193"/>
              <a:ext cx="104692" cy="231925"/>
            </a:xfrm>
            <a:custGeom>
              <a:avLst/>
              <a:gdLst/>
              <a:ahLst/>
              <a:cxnLst/>
              <a:rect l="0" t="0" r="0" b="0"/>
              <a:pathLst>
                <a:path w="104692" h="231925">
                  <a:moveTo>
                    <a:pt x="18966" y="81307"/>
                  </a:moveTo>
                  <a:lnTo>
                    <a:pt x="18966" y="81307"/>
                  </a:lnTo>
                  <a:lnTo>
                    <a:pt x="18966" y="122011"/>
                  </a:lnTo>
                  <a:lnTo>
                    <a:pt x="17908" y="159080"/>
                  </a:lnTo>
                  <a:lnTo>
                    <a:pt x="11427" y="203248"/>
                  </a:lnTo>
                  <a:lnTo>
                    <a:pt x="9265" y="220170"/>
                  </a:lnTo>
                  <a:lnTo>
                    <a:pt x="7207" y="224682"/>
                  </a:lnTo>
                  <a:lnTo>
                    <a:pt x="1356" y="231924"/>
                  </a:lnTo>
                  <a:lnTo>
                    <a:pt x="556" y="227270"/>
                  </a:lnTo>
                  <a:lnTo>
                    <a:pt x="0" y="191388"/>
                  </a:lnTo>
                  <a:lnTo>
                    <a:pt x="2755" y="144836"/>
                  </a:lnTo>
                  <a:lnTo>
                    <a:pt x="8120" y="99148"/>
                  </a:lnTo>
                  <a:lnTo>
                    <a:pt x="14106" y="59664"/>
                  </a:lnTo>
                  <a:lnTo>
                    <a:pt x="31797" y="12593"/>
                  </a:lnTo>
                  <a:lnTo>
                    <a:pt x="38074" y="3142"/>
                  </a:lnTo>
                  <a:lnTo>
                    <a:pt x="41230" y="622"/>
                  </a:lnTo>
                  <a:lnTo>
                    <a:pt x="45450" y="0"/>
                  </a:lnTo>
                  <a:lnTo>
                    <a:pt x="55784" y="2132"/>
                  </a:lnTo>
                  <a:lnTo>
                    <a:pt x="64610" y="9429"/>
                  </a:lnTo>
                  <a:lnTo>
                    <a:pt x="72061" y="20786"/>
                  </a:lnTo>
                  <a:lnTo>
                    <a:pt x="83644" y="52954"/>
                  </a:lnTo>
                  <a:lnTo>
                    <a:pt x="81931" y="63767"/>
                  </a:lnTo>
                  <a:lnTo>
                    <a:pt x="77265" y="82899"/>
                  </a:lnTo>
                  <a:lnTo>
                    <a:pt x="74765" y="86601"/>
                  </a:lnTo>
                  <a:lnTo>
                    <a:pt x="55545" y="100149"/>
                  </a:lnTo>
                  <a:lnTo>
                    <a:pt x="41478" y="107959"/>
                  </a:lnTo>
                  <a:lnTo>
                    <a:pt x="33986" y="109312"/>
                  </a:lnTo>
                  <a:lnTo>
                    <a:pt x="32154" y="110561"/>
                  </a:lnTo>
                  <a:lnTo>
                    <a:pt x="30933" y="112451"/>
                  </a:lnTo>
                  <a:lnTo>
                    <a:pt x="30119" y="114770"/>
                  </a:lnTo>
                  <a:lnTo>
                    <a:pt x="30635" y="117374"/>
                  </a:lnTo>
                  <a:lnTo>
                    <a:pt x="50675" y="148885"/>
                  </a:lnTo>
                  <a:lnTo>
                    <a:pt x="67519" y="164477"/>
                  </a:lnTo>
                  <a:lnTo>
                    <a:pt x="78645" y="173305"/>
                  </a:lnTo>
                  <a:lnTo>
                    <a:pt x="104691" y="214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89"/>
            <p:cNvSpPr/>
            <p:nvPr>
              <p:custDataLst>
                <p:tags r:id="rId239"/>
              </p:custDataLst>
            </p:nvPr>
          </p:nvSpPr>
          <p:spPr>
            <a:xfrm>
              <a:off x="1828800" y="5715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31"/>
          <p:cNvGrpSpPr/>
          <p:nvPr/>
        </p:nvGrpSpPr>
        <p:grpSpPr>
          <a:xfrm>
            <a:off x="2457450" y="452456"/>
            <a:ext cx="819151" cy="500336"/>
            <a:chOff x="2457450" y="452456"/>
            <a:chExt cx="819151" cy="500336"/>
          </a:xfrm>
        </p:grpSpPr>
        <p:sp>
          <p:nvSpPr>
            <p:cNvPr id="17" name="SMARTInkShape-790"/>
            <p:cNvSpPr/>
            <p:nvPr>
              <p:custDataLst>
                <p:tags r:id="rId231"/>
              </p:custDataLst>
            </p:nvPr>
          </p:nvSpPr>
          <p:spPr>
            <a:xfrm>
              <a:off x="2457450" y="486676"/>
              <a:ext cx="47626" cy="332475"/>
            </a:xfrm>
            <a:custGeom>
              <a:avLst/>
              <a:gdLst/>
              <a:ahLst/>
              <a:cxnLst/>
              <a:rect l="0" t="0" r="0" b="0"/>
              <a:pathLst>
                <a:path w="47626" h="332475">
                  <a:moveTo>
                    <a:pt x="0" y="27674"/>
                  </a:moveTo>
                  <a:lnTo>
                    <a:pt x="0" y="27674"/>
                  </a:lnTo>
                  <a:lnTo>
                    <a:pt x="5056" y="22617"/>
                  </a:lnTo>
                  <a:lnTo>
                    <a:pt x="7539" y="14491"/>
                  </a:lnTo>
                  <a:lnTo>
                    <a:pt x="8201" y="9360"/>
                  </a:lnTo>
                  <a:lnTo>
                    <a:pt x="9701" y="5940"/>
                  </a:lnTo>
                  <a:lnTo>
                    <a:pt x="11758" y="3659"/>
                  </a:lnTo>
                  <a:lnTo>
                    <a:pt x="17610" y="0"/>
                  </a:lnTo>
                  <a:lnTo>
                    <a:pt x="23980" y="44007"/>
                  </a:lnTo>
                  <a:lnTo>
                    <a:pt x="32270" y="89663"/>
                  </a:lnTo>
                  <a:lnTo>
                    <a:pt x="36948" y="135796"/>
                  </a:lnTo>
                  <a:lnTo>
                    <a:pt x="37588" y="166745"/>
                  </a:lnTo>
                  <a:lnTo>
                    <a:pt x="40695" y="201667"/>
                  </a:lnTo>
                  <a:lnTo>
                    <a:pt x="45572" y="245738"/>
                  </a:lnTo>
                  <a:lnTo>
                    <a:pt x="47219" y="289706"/>
                  </a:lnTo>
                  <a:lnTo>
                    <a:pt x="47625" y="332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91"/>
            <p:cNvSpPr/>
            <p:nvPr>
              <p:custDataLst>
                <p:tags r:id="rId232"/>
              </p:custDataLst>
            </p:nvPr>
          </p:nvSpPr>
          <p:spPr>
            <a:xfrm>
              <a:off x="2563559" y="646104"/>
              <a:ext cx="93917" cy="103860"/>
            </a:xfrm>
            <a:custGeom>
              <a:avLst/>
              <a:gdLst/>
              <a:ahLst/>
              <a:cxnLst/>
              <a:rect l="0" t="0" r="0" b="0"/>
              <a:pathLst>
                <a:path w="93917" h="103860">
                  <a:moveTo>
                    <a:pt x="17716" y="20646"/>
                  </a:moveTo>
                  <a:lnTo>
                    <a:pt x="17716" y="20646"/>
                  </a:lnTo>
                  <a:lnTo>
                    <a:pt x="17716" y="30759"/>
                  </a:lnTo>
                  <a:lnTo>
                    <a:pt x="14894" y="38546"/>
                  </a:lnTo>
                  <a:lnTo>
                    <a:pt x="12660" y="42105"/>
                  </a:lnTo>
                  <a:lnTo>
                    <a:pt x="8780" y="76545"/>
                  </a:lnTo>
                  <a:lnTo>
                    <a:pt x="8307" y="97892"/>
                  </a:lnTo>
                  <a:lnTo>
                    <a:pt x="7210" y="100719"/>
                  </a:lnTo>
                  <a:lnTo>
                    <a:pt x="5421" y="102603"/>
                  </a:lnTo>
                  <a:lnTo>
                    <a:pt x="3169" y="103859"/>
                  </a:lnTo>
                  <a:lnTo>
                    <a:pt x="1668" y="102580"/>
                  </a:lnTo>
                  <a:lnTo>
                    <a:pt x="0" y="95514"/>
                  </a:lnTo>
                  <a:lnTo>
                    <a:pt x="12040" y="51412"/>
                  </a:lnTo>
                  <a:lnTo>
                    <a:pt x="21091" y="21295"/>
                  </a:lnTo>
                  <a:lnTo>
                    <a:pt x="26316" y="13671"/>
                  </a:lnTo>
                  <a:lnTo>
                    <a:pt x="40588" y="2376"/>
                  </a:lnTo>
                  <a:lnTo>
                    <a:pt x="47781" y="0"/>
                  </a:lnTo>
                  <a:lnTo>
                    <a:pt x="61417" y="181"/>
                  </a:lnTo>
                  <a:lnTo>
                    <a:pt x="66959" y="2769"/>
                  </a:lnTo>
                  <a:lnTo>
                    <a:pt x="75938" y="11290"/>
                  </a:lnTo>
                  <a:lnTo>
                    <a:pt x="86943" y="38100"/>
                  </a:lnTo>
                  <a:lnTo>
                    <a:pt x="93916" y="96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92"/>
            <p:cNvSpPr/>
            <p:nvPr>
              <p:custDataLst>
                <p:tags r:id="rId233"/>
              </p:custDataLst>
            </p:nvPr>
          </p:nvSpPr>
          <p:spPr>
            <a:xfrm>
              <a:off x="2696168" y="652077"/>
              <a:ext cx="75009" cy="300715"/>
            </a:xfrm>
            <a:custGeom>
              <a:avLst/>
              <a:gdLst/>
              <a:ahLst/>
              <a:cxnLst/>
              <a:rect l="0" t="0" r="0" b="0"/>
              <a:pathLst>
                <a:path w="75009" h="300715">
                  <a:moveTo>
                    <a:pt x="18457" y="43248"/>
                  </a:moveTo>
                  <a:lnTo>
                    <a:pt x="18457" y="43248"/>
                  </a:lnTo>
                  <a:lnTo>
                    <a:pt x="23513" y="43248"/>
                  </a:lnTo>
                  <a:lnTo>
                    <a:pt x="25003" y="44306"/>
                  </a:lnTo>
                  <a:lnTo>
                    <a:pt x="25996" y="46070"/>
                  </a:lnTo>
                  <a:lnTo>
                    <a:pt x="26658" y="48305"/>
                  </a:lnTo>
                  <a:lnTo>
                    <a:pt x="19262" y="94726"/>
                  </a:lnTo>
                  <a:lnTo>
                    <a:pt x="18696" y="136229"/>
                  </a:lnTo>
                  <a:lnTo>
                    <a:pt x="18563" y="170298"/>
                  </a:lnTo>
                  <a:lnTo>
                    <a:pt x="18489" y="215066"/>
                  </a:lnTo>
                  <a:lnTo>
                    <a:pt x="17405" y="253968"/>
                  </a:lnTo>
                  <a:lnTo>
                    <a:pt x="9521" y="300714"/>
                  </a:lnTo>
                  <a:lnTo>
                    <a:pt x="9325" y="300617"/>
                  </a:lnTo>
                  <a:lnTo>
                    <a:pt x="6162" y="256181"/>
                  </a:lnTo>
                  <a:lnTo>
                    <a:pt x="1408" y="218523"/>
                  </a:lnTo>
                  <a:lnTo>
                    <a:pt x="0" y="178790"/>
                  </a:lnTo>
                  <a:lnTo>
                    <a:pt x="2405" y="135267"/>
                  </a:lnTo>
                  <a:lnTo>
                    <a:pt x="6998" y="96618"/>
                  </a:lnTo>
                  <a:lnTo>
                    <a:pt x="11181" y="54475"/>
                  </a:lnTo>
                  <a:lnTo>
                    <a:pt x="17020" y="12422"/>
                  </a:lnTo>
                  <a:lnTo>
                    <a:pt x="19615" y="6822"/>
                  </a:lnTo>
                  <a:lnTo>
                    <a:pt x="23462" y="3089"/>
                  </a:lnTo>
                  <a:lnTo>
                    <a:pt x="28144" y="600"/>
                  </a:lnTo>
                  <a:lnTo>
                    <a:pt x="33382" y="0"/>
                  </a:lnTo>
                  <a:lnTo>
                    <a:pt x="44846" y="2154"/>
                  </a:lnTo>
                  <a:lnTo>
                    <a:pt x="54174" y="9462"/>
                  </a:lnTo>
                  <a:lnTo>
                    <a:pt x="61848" y="20824"/>
                  </a:lnTo>
                  <a:lnTo>
                    <a:pt x="71060" y="44012"/>
                  </a:lnTo>
                  <a:lnTo>
                    <a:pt x="75008" y="77856"/>
                  </a:lnTo>
                  <a:lnTo>
                    <a:pt x="65317" y="102185"/>
                  </a:lnTo>
                  <a:lnTo>
                    <a:pt x="54806" y="114598"/>
                  </a:lnTo>
                  <a:lnTo>
                    <a:pt x="30811" y="131190"/>
                  </a:lnTo>
                  <a:lnTo>
                    <a:pt x="26693" y="132568"/>
                  </a:lnTo>
                  <a:lnTo>
                    <a:pt x="18457" y="12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93"/>
            <p:cNvSpPr/>
            <p:nvPr>
              <p:custDataLst>
                <p:tags r:id="rId234"/>
              </p:custDataLst>
            </p:nvPr>
          </p:nvSpPr>
          <p:spPr>
            <a:xfrm>
              <a:off x="2800742" y="452456"/>
              <a:ext cx="188309" cy="286656"/>
            </a:xfrm>
            <a:custGeom>
              <a:avLst/>
              <a:gdLst/>
              <a:ahLst/>
              <a:cxnLst/>
              <a:rect l="0" t="0" r="0" b="0"/>
              <a:pathLst>
                <a:path w="188309" h="286656">
                  <a:moveTo>
                    <a:pt x="9133" y="185719"/>
                  </a:moveTo>
                  <a:lnTo>
                    <a:pt x="9133" y="185719"/>
                  </a:lnTo>
                  <a:lnTo>
                    <a:pt x="8075" y="216116"/>
                  </a:lnTo>
                  <a:lnTo>
                    <a:pt x="491" y="261996"/>
                  </a:lnTo>
                  <a:lnTo>
                    <a:pt x="0" y="276417"/>
                  </a:lnTo>
                  <a:lnTo>
                    <a:pt x="928" y="281109"/>
                  </a:lnTo>
                  <a:lnTo>
                    <a:pt x="2605" y="284238"/>
                  </a:lnTo>
                  <a:lnTo>
                    <a:pt x="4781" y="286323"/>
                  </a:lnTo>
                  <a:lnTo>
                    <a:pt x="6231" y="286655"/>
                  </a:lnTo>
                  <a:lnTo>
                    <a:pt x="7199" y="285818"/>
                  </a:lnTo>
                  <a:lnTo>
                    <a:pt x="7844" y="284202"/>
                  </a:lnTo>
                  <a:lnTo>
                    <a:pt x="18864" y="276870"/>
                  </a:lnTo>
                  <a:lnTo>
                    <a:pt x="26863" y="262567"/>
                  </a:lnTo>
                  <a:lnTo>
                    <a:pt x="47117" y="218009"/>
                  </a:lnTo>
                  <a:lnTo>
                    <a:pt x="52473" y="211712"/>
                  </a:lnTo>
                  <a:lnTo>
                    <a:pt x="53902" y="211514"/>
                  </a:lnTo>
                  <a:lnTo>
                    <a:pt x="54854" y="212441"/>
                  </a:lnTo>
                  <a:lnTo>
                    <a:pt x="56684" y="257534"/>
                  </a:lnTo>
                  <a:lnTo>
                    <a:pt x="56708" y="262171"/>
                  </a:lnTo>
                  <a:lnTo>
                    <a:pt x="59558" y="270145"/>
                  </a:lnTo>
                  <a:lnTo>
                    <a:pt x="61800" y="273753"/>
                  </a:lnTo>
                  <a:lnTo>
                    <a:pt x="65411" y="276158"/>
                  </a:lnTo>
                  <a:lnTo>
                    <a:pt x="75068" y="278831"/>
                  </a:lnTo>
                  <a:lnTo>
                    <a:pt x="80606" y="276369"/>
                  </a:lnTo>
                  <a:lnTo>
                    <a:pt x="92404" y="265166"/>
                  </a:lnTo>
                  <a:lnTo>
                    <a:pt x="115989" y="220170"/>
                  </a:lnTo>
                  <a:lnTo>
                    <a:pt x="134663" y="177355"/>
                  </a:lnTo>
                  <a:lnTo>
                    <a:pt x="145223" y="137850"/>
                  </a:lnTo>
                  <a:lnTo>
                    <a:pt x="160110" y="97687"/>
                  </a:lnTo>
                  <a:lnTo>
                    <a:pt x="172439" y="51334"/>
                  </a:lnTo>
                  <a:lnTo>
                    <a:pt x="186057" y="7783"/>
                  </a:lnTo>
                  <a:lnTo>
                    <a:pt x="188308" y="803"/>
                  </a:lnTo>
                  <a:lnTo>
                    <a:pt x="187849" y="0"/>
                  </a:lnTo>
                  <a:lnTo>
                    <a:pt x="186486" y="523"/>
                  </a:lnTo>
                  <a:lnTo>
                    <a:pt x="184518" y="1930"/>
                  </a:lnTo>
                  <a:lnTo>
                    <a:pt x="167671" y="44269"/>
                  </a:lnTo>
                  <a:lnTo>
                    <a:pt x="159519" y="83118"/>
                  </a:lnTo>
                  <a:lnTo>
                    <a:pt x="148436" y="129586"/>
                  </a:lnTo>
                  <a:lnTo>
                    <a:pt x="144247" y="174261"/>
                  </a:lnTo>
                  <a:lnTo>
                    <a:pt x="143006" y="215956"/>
                  </a:lnTo>
                  <a:lnTo>
                    <a:pt x="142529" y="258820"/>
                  </a:lnTo>
                  <a:lnTo>
                    <a:pt x="144630" y="263028"/>
                  </a:lnTo>
                  <a:lnTo>
                    <a:pt x="148148" y="265833"/>
                  </a:lnTo>
                  <a:lnTo>
                    <a:pt x="152610" y="267704"/>
                  </a:lnTo>
                  <a:lnTo>
                    <a:pt x="156642" y="266834"/>
                  </a:lnTo>
                  <a:lnTo>
                    <a:pt x="163945" y="260223"/>
                  </a:lnTo>
                  <a:lnTo>
                    <a:pt x="180583" y="23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94"/>
            <p:cNvSpPr/>
            <p:nvPr>
              <p:custDataLst>
                <p:tags r:id="rId235"/>
              </p:custDataLst>
            </p:nvPr>
          </p:nvSpPr>
          <p:spPr>
            <a:xfrm>
              <a:off x="2900853" y="619125"/>
              <a:ext cx="118573" cy="8202"/>
            </a:xfrm>
            <a:custGeom>
              <a:avLst/>
              <a:gdLst/>
              <a:ahLst/>
              <a:cxnLst/>
              <a:rect l="0" t="0" r="0" b="0"/>
              <a:pathLst>
                <a:path w="118573" h="8202">
                  <a:moveTo>
                    <a:pt x="23322" y="0"/>
                  </a:moveTo>
                  <a:lnTo>
                    <a:pt x="23322" y="0"/>
                  </a:lnTo>
                  <a:lnTo>
                    <a:pt x="13209" y="0"/>
                  </a:lnTo>
                  <a:lnTo>
                    <a:pt x="10230" y="1058"/>
                  </a:lnTo>
                  <a:lnTo>
                    <a:pt x="8244" y="2822"/>
                  </a:lnTo>
                  <a:lnTo>
                    <a:pt x="6920" y="5057"/>
                  </a:lnTo>
                  <a:lnTo>
                    <a:pt x="4979" y="6546"/>
                  </a:lnTo>
                  <a:lnTo>
                    <a:pt x="0" y="8201"/>
                  </a:lnTo>
                  <a:lnTo>
                    <a:pt x="366" y="7584"/>
                  </a:lnTo>
                  <a:lnTo>
                    <a:pt x="6416" y="4076"/>
                  </a:lnTo>
                  <a:lnTo>
                    <a:pt x="48626" y="537"/>
                  </a:lnTo>
                  <a:lnTo>
                    <a:pt x="1185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95"/>
            <p:cNvSpPr/>
            <p:nvPr>
              <p:custDataLst>
                <p:tags r:id="rId236"/>
              </p:custDataLst>
            </p:nvPr>
          </p:nvSpPr>
          <p:spPr>
            <a:xfrm>
              <a:off x="3152775" y="6381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7062" y="9525"/>
                  </a:lnTo>
                  <a:lnTo>
                    <a:pt x="69600" y="84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32"/>
          <p:cNvGrpSpPr/>
          <p:nvPr/>
        </p:nvGrpSpPr>
        <p:grpSpPr>
          <a:xfrm>
            <a:off x="3754984" y="363666"/>
            <a:ext cx="1511018" cy="449770"/>
            <a:chOff x="3754984" y="363666"/>
            <a:chExt cx="1511018" cy="449770"/>
          </a:xfrm>
        </p:grpSpPr>
        <p:sp>
          <p:nvSpPr>
            <p:cNvPr id="24" name="SMARTInkShape-796"/>
            <p:cNvSpPr/>
            <p:nvPr>
              <p:custDataLst>
                <p:tags r:id="rId220"/>
              </p:custDataLst>
            </p:nvPr>
          </p:nvSpPr>
          <p:spPr>
            <a:xfrm>
              <a:off x="3754984" y="363666"/>
              <a:ext cx="150267" cy="449770"/>
            </a:xfrm>
            <a:custGeom>
              <a:avLst/>
              <a:gdLst/>
              <a:ahLst/>
              <a:cxnLst/>
              <a:rect l="0" t="0" r="0" b="0"/>
              <a:pathLst>
                <a:path w="150267" h="449770">
                  <a:moveTo>
                    <a:pt x="102641" y="17334"/>
                  </a:moveTo>
                  <a:lnTo>
                    <a:pt x="102641" y="17334"/>
                  </a:lnTo>
                  <a:lnTo>
                    <a:pt x="102641" y="12277"/>
                  </a:lnTo>
                  <a:lnTo>
                    <a:pt x="99819" y="6973"/>
                  </a:lnTo>
                  <a:lnTo>
                    <a:pt x="97584" y="4077"/>
                  </a:lnTo>
                  <a:lnTo>
                    <a:pt x="92280" y="858"/>
                  </a:lnTo>
                  <a:lnTo>
                    <a:pt x="89384" y="0"/>
                  </a:lnTo>
                  <a:lnTo>
                    <a:pt x="70138" y="3849"/>
                  </a:lnTo>
                  <a:lnTo>
                    <a:pt x="32973" y="25775"/>
                  </a:lnTo>
                  <a:lnTo>
                    <a:pt x="16617" y="43354"/>
                  </a:lnTo>
                  <a:lnTo>
                    <a:pt x="5068" y="61968"/>
                  </a:lnTo>
                  <a:lnTo>
                    <a:pt x="0" y="80888"/>
                  </a:lnTo>
                  <a:lnTo>
                    <a:pt x="1637" y="93558"/>
                  </a:lnTo>
                  <a:lnTo>
                    <a:pt x="11330" y="115413"/>
                  </a:lnTo>
                  <a:lnTo>
                    <a:pt x="47015" y="161111"/>
                  </a:lnTo>
                  <a:lnTo>
                    <a:pt x="57702" y="177292"/>
                  </a:lnTo>
                  <a:lnTo>
                    <a:pt x="62515" y="200548"/>
                  </a:lnTo>
                  <a:lnTo>
                    <a:pt x="58884" y="222491"/>
                  </a:lnTo>
                  <a:lnTo>
                    <a:pt x="51106" y="242398"/>
                  </a:lnTo>
                  <a:lnTo>
                    <a:pt x="45164" y="249654"/>
                  </a:lnTo>
                  <a:lnTo>
                    <a:pt x="42098" y="251589"/>
                  </a:lnTo>
                  <a:lnTo>
                    <a:pt x="38996" y="251821"/>
                  </a:lnTo>
                  <a:lnTo>
                    <a:pt x="28303" y="246918"/>
                  </a:lnTo>
                  <a:lnTo>
                    <a:pt x="28741" y="245532"/>
                  </a:lnTo>
                  <a:lnTo>
                    <a:pt x="32050" y="241169"/>
                  </a:lnTo>
                  <a:lnTo>
                    <a:pt x="37048" y="238525"/>
                  </a:lnTo>
                  <a:lnTo>
                    <a:pt x="39862" y="237819"/>
                  </a:lnTo>
                  <a:lnTo>
                    <a:pt x="42797" y="238408"/>
                  </a:lnTo>
                  <a:lnTo>
                    <a:pt x="48880" y="241883"/>
                  </a:lnTo>
                  <a:lnTo>
                    <a:pt x="58255" y="254847"/>
                  </a:lnTo>
                  <a:lnTo>
                    <a:pt x="62678" y="277150"/>
                  </a:lnTo>
                  <a:lnTo>
                    <a:pt x="56176" y="321778"/>
                  </a:lnTo>
                  <a:lnTo>
                    <a:pt x="44808" y="364264"/>
                  </a:lnTo>
                  <a:lnTo>
                    <a:pt x="37131" y="409056"/>
                  </a:lnTo>
                  <a:lnTo>
                    <a:pt x="37369" y="428440"/>
                  </a:lnTo>
                  <a:lnTo>
                    <a:pt x="41175" y="437467"/>
                  </a:lnTo>
                  <a:lnTo>
                    <a:pt x="49269" y="448499"/>
                  </a:lnTo>
                  <a:lnTo>
                    <a:pt x="53301" y="449769"/>
                  </a:lnTo>
                  <a:lnTo>
                    <a:pt x="99206" y="439887"/>
                  </a:lnTo>
                  <a:lnTo>
                    <a:pt x="150266" y="426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97"/>
            <p:cNvSpPr/>
            <p:nvPr>
              <p:custDataLst>
                <p:tags r:id="rId221"/>
              </p:custDataLst>
            </p:nvPr>
          </p:nvSpPr>
          <p:spPr>
            <a:xfrm>
              <a:off x="3991826" y="428741"/>
              <a:ext cx="122975" cy="259301"/>
            </a:xfrm>
            <a:custGeom>
              <a:avLst/>
              <a:gdLst/>
              <a:ahLst/>
              <a:cxnLst/>
              <a:rect l="0" t="0" r="0" b="0"/>
              <a:pathLst>
                <a:path w="122975" h="259301">
                  <a:moveTo>
                    <a:pt x="56299" y="9409"/>
                  </a:moveTo>
                  <a:lnTo>
                    <a:pt x="56299" y="9409"/>
                  </a:lnTo>
                  <a:lnTo>
                    <a:pt x="65431" y="276"/>
                  </a:lnTo>
                  <a:lnTo>
                    <a:pt x="60651" y="0"/>
                  </a:lnTo>
                  <a:lnTo>
                    <a:pt x="55411" y="8402"/>
                  </a:lnTo>
                  <a:lnTo>
                    <a:pt x="48496" y="21662"/>
                  </a:lnTo>
                  <a:lnTo>
                    <a:pt x="33761" y="43143"/>
                  </a:lnTo>
                  <a:lnTo>
                    <a:pt x="15401" y="89294"/>
                  </a:lnTo>
                  <a:lnTo>
                    <a:pt x="3457" y="132041"/>
                  </a:lnTo>
                  <a:lnTo>
                    <a:pt x="0" y="175606"/>
                  </a:lnTo>
                  <a:lnTo>
                    <a:pt x="2224" y="201175"/>
                  </a:lnTo>
                  <a:lnTo>
                    <a:pt x="12407" y="228859"/>
                  </a:lnTo>
                  <a:lnTo>
                    <a:pt x="23033" y="245584"/>
                  </a:lnTo>
                  <a:lnTo>
                    <a:pt x="34812" y="256545"/>
                  </a:lnTo>
                  <a:lnTo>
                    <a:pt x="55568" y="259300"/>
                  </a:lnTo>
                  <a:lnTo>
                    <a:pt x="101898" y="252445"/>
                  </a:lnTo>
                  <a:lnTo>
                    <a:pt x="122974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98"/>
            <p:cNvSpPr/>
            <p:nvPr>
              <p:custDataLst>
                <p:tags r:id="rId222"/>
              </p:custDataLst>
            </p:nvPr>
          </p:nvSpPr>
          <p:spPr>
            <a:xfrm>
              <a:off x="4192324" y="449784"/>
              <a:ext cx="93927" cy="121717"/>
            </a:xfrm>
            <a:custGeom>
              <a:avLst/>
              <a:gdLst/>
              <a:ahLst/>
              <a:cxnLst/>
              <a:rect l="0" t="0" r="0" b="0"/>
              <a:pathLst>
                <a:path w="93927" h="121717">
                  <a:moveTo>
                    <a:pt x="8201" y="26466"/>
                  </a:moveTo>
                  <a:lnTo>
                    <a:pt x="8201" y="26466"/>
                  </a:lnTo>
                  <a:lnTo>
                    <a:pt x="8201" y="16353"/>
                  </a:lnTo>
                  <a:lnTo>
                    <a:pt x="5379" y="8566"/>
                  </a:lnTo>
                  <a:lnTo>
                    <a:pt x="0" y="0"/>
                  </a:lnTo>
                  <a:lnTo>
                    <a:pt x="2087" y="1650"/>
                  </a:lnTo>
                  <a:lnTo>
                    <a:pt x="17106" y="21447"/>
                  </a:lnTo>
                  <a:lnTo>
                    <a:pt x="43962" y="68691"/>
                  </a:lnTo>
                  <a:lnTo>
                    <a:pt x="60499" y="97836"/>
                  </a:lnTo>
                  <a:lnTo>
                    <a:pt x="62116" y="102621"/>
                  </a:lnTo>
                  <a:lnTo>
                    <a:pt x="72380" y="110760"/>
                  </a:lnTo>
                  <a:lnTo>
                    <a:pt x="93926" y="121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99"/>
            <p:cNvSpPr/>
            <p:nvPr>
              <p:custDataLst>
                <p:tags r:id="rId223"/>
              </p:custDataLst>
            </p:nvPr>
          </p:nvSpPr>
          <p:spPr>
            <a:xfrm>
              <a:off x="4258362" y="438658"/>
              <a:ext cx="94564" cy="231957"/>
            </a:xfrm>
            <a:custGeom>
              <a:avLst/>
              <a:gdLst/>
              <a:ahLst/>
              <a:cxnLst/>
              <a:rect l="0" t="0" r="0" b="0"/>
              <a:pathLst>
                <a:path w="94564" h="231957">
                  <a:moveTo>
                    <a:pt x="94563" y="18542"/>
                  </a:moveTo>
                  <a:lnTo>
                    <a:pt x="94563" y="18542"/>
                  </a:lnTo>
                  <a:lnTo>
                    <a:pt x="94563" y="1208"/>
                  </a:lnTo>
                  <a:lnTo>
                    <a:pt x="93505" y="636"/>
                  </a:lnTo>
                  <a:lnTo>
                    <a:pt x="89506" y="0"/>
                  </a:lnTo>
                  <a:lnTo>
                    <a:pt x="84202" y="2540"/>
                  </a:lnTo>
                  <a:lnTo>
                    <a:pt x="49507" y="35153"/>
                  </a:lnTo>
                  <a:lnTo>
                    <a:pt x="20161" y="77638"/>
                  </a:lnTo>
                  <a:lnTo>
                    <a:pt x="2790" y="110390"/>
                  </a:lnTo>
                  <a:lnTo>
                    <a:pt x="0" y="125820"/>
                  </a:lnTo>
                  <a:lnTo>
                    <a:pt x="2440" y="132543"/>
                  </a:lnTo>
                  <a:lnTo>
                    <a:pt x="21721" y="168307"/>
                  </a:lnTo>
                  <a:lnTo>
                    <a:pt x="26061" y="186977"/>
                  </a:lnTo>
                  <a:lnTo>
                    <a:pt x="27856" y="231956"/>
                  </a:lnTo>
                  <a:lnTo>
                    <a:pt x="27888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00"/>
            <p:cNvSpPr/>
            <p:nvPr>
              <p:custDataLst>
                <p:tags r:id="rId224"/>
              </p:custDataLst>
            </p:nvPr>
          </p:nvSpPr>
          <p:spPr>
            <a:xfrm>
              <a:off x="4381500" y="676391"/>
              <a:ext cx="9526" cy="47510"/>
            </a:xfrm>
            <a:custGeom>
              <a:avLst/>
              <a:gdLst/>
              <a:ahLst/>
              <a:cxnLst/>
              <a:rect l="0" t="0" r="0" b="0"/>
              <a:pathLst>
                <a:path w="9526" h="47510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7" y="0"/>
                  </a:lnTo>
                  <a:lnTo>
                    <a:pt x="6546" y="2078"/>
                  </a:lnTo>
                  <a:lnTo>
                    <a:pt x="9133" y="21353"/>
                  </a:lnTo>
                  <a:lnTo>
                    <a:pt x="9525" y="4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01"/>
            <p:cNvSpPr/>
            <p:nvPr>
              <p:custDataLst>
                <p:tags r:id="rId225"/>
              </p:custDataLst>
            </p:nvPr>
          </p:nvSpPr>
          <p:spPr>
            <a:xfrm>
              <a:off x="4457700" y="723900"/>
              <a:ext cx="36777" cy="66676"/>
            </a:xfrm>
            <a:custGeom>
              <a:avLst/>
              <a:gdLst/>
              <a:ahLst/>
              <a:cxnLst/>
              <a:rect l="0" t="0" r="0" b="0"/>
              <a:pathLst>
                <a:path w="36777" h="66676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5121" y="2117"/>
                  </a:lnTo>
                  <a:lnTo>
                    <a:pt x="36776" y="10113"/>
                  </a:lnTo>
                  <a:lnTo>
                    <a:pt x="32651" y="2651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02"/>
            <p:cNvSpPr/>
            <p:nvPr>
              <p:custDataLst>
                <p:tags r:id="rId226"/>
              </p:custDataLst>
            </p:nvPr>
          </p:nvSpPr>
          <p:spPr>
            <a:xfrm>
              <a:off x="4638675" y="457200"/>
              <a:ext cx="152401" cy="200026"/>
            </a:xfrm>
            <a:custGeom>
              <a:avLst/>
              <a:gdLst/>
              <a:ahLst/>
              <a:cxnLst/>
              <a:rect l="0" t="0" r="0" b="0"/>
              <a:pathLst>
                <a:path w="152401" h="20002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7900" y="2822"/>
                  </a:lnTo>
                  <a:lnTo>
                    <a:pt x="21459" y="5057"/>
                  </a:lnTo>
                  <a:lnTo>
                    <a:pt x="59522" y="48905"/>
                  </a:lnTo>
                  <a:lnTo>
                    <a:pt x="91904" y="92596"/>
                  </a:lnTo>
                  <a:lnTo>
                    <a:pt x="122718" y="133197"/>
                  </a:lnTo>
                  <a:lnTo>
                    <a:pt x="15240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03"/>
            <p:cNvSpPr/>
            <p:nvPr>
              <p:custDataLst>
                <p:tags r:id="rId227"/>
              </p:custDataLst>
            </p:nvPr>
          </p:nvSpPr>
          <p:spPr>
            <a:xfrm>
              <a:off x="4714875" y="443011"/>
              <a:ext cx="85726" cy="195165"/>
            </a:xfrm>
            <a:custGeom>
              <a:avLst/>
              <a:gdLst/>
              <a:ahLst/>
              <a:cxnLst/>
              <a:rect l="0" t="0" r="0" b="0"/>
              <a:pathLst>
                <a:path w="85726" h="195165">
                  <a:moveTo>
                    <a:pt x="85725" y="14189"/>
                  </a:moveTo>
                  <a:lnTo>
                    <a:pt x="85725" y="14189"/>
                  </a:lnTo>
                  <a:lnTo>
                    <a:pt x="85725" y="0"/>
                  </a:lnTo>
                  <a:lnTo>
                    <a:pt x="84667" y="496"/>
                  </a:lnTo>
                  <a:lnTo>
                    <a:pt x="61711" y="31102"/>
                  </a:lnTo>
                  <a:lnTo>
                    <a:pt x="47189" y="75646"/>
                  </a:lnTo>
                  <a:lnTo>
                    <a:pt x="34839" y="117933"/>
                  </a:lnTo>
                  <a:lnTo>
                    <a:pt x="15867" y="159622"/>
                  </a:lnTo>
                  <a:lnTo>
                    <a:pt x="0" y="195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04"/>
            <p:cNvSpPr/>
            <p:nvPr>
              <p:custDataLst>
                <p:tags r:id="rId228"/>
              </p:custDataLst>
            </p:nvPr>
          </p:nvSpPr>
          <p:spPr>
            <a:xfrm>
              <a:off x="4886325" y="6477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05"/>
            <p:cNvSpPr/>
            <p:nvPr>
              <p:custDataLst>
                <p:tags r:id="rId229"/>
              </p:custDataLst>
            </p:nvPr>
          </p:nvSpPr>
          <p:spPr>
            <a:xfrm>
              <a:off x="4972050" y="400050"/>
              <a:ext cx="70919" cy="304801"/>
            </a:xfrm>
            <a:custGeom>
              <a:avLst/>
              <a:gdLst/>
              <a:ahLst/>
              <a:cxnLst/>
              <a:rect l="0" t="0" r="0" b="0"/>
              <a:pathLst>
                <a:path w="70919" h="304801">
                  <a:moveTo>
                    <a:pt x="28575" y="0"/>
                  </a:moveTo>
                  <a:lnTo>
                    <a:pt x="28575" y="0"/>
                  </a:lnTo>
                  <a:lnTo>
                    <a:pt x="29633" y="9721"/>
                  </a:lnTo>
                  <a:lnTo>
                    <a:pt x="41832" y="53962"/>
                  </a:lnTo>
                  <a:lnTo>
                    <a:pt x="54085" y="100108"/>
                  </a:lnTo>
                  <a:lnTo>
                    <a:pt x="66697" y="137445"/>
                  </a:lnTo>
                  <a:lnTo>
                    <a:pt x="70918" y="161629"/>
                  </a:lnTo>
                  <a:lnTo>
                    <a:pt x="68403" y="201819"/>
                  </a:lnTo>
                  <a:lnTo>
                    <a:pt x="65070" y="229602"/>
                  </a:lnTo>
                  <a:lnTo>
                    <a:pt x="50559" y="257472"/>
                  </a:lnTo>
                  <a:lnTo>
                    <a:pt x="28738" y="28266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06"/>
            <p:cNvSpPr/>
            <p:nvPr>
              <p:custDataLst>
                <p:tags r:id="rId230"/>
              </p:custDataLst>
            </p:nvPr>
          </p:nvSpPr>
          <p:spPr>
            <a:xfrm>
              <a:off x="5219700" y="685800"/>
              <a:ext cx="46302" cy="95251"/>
            </a:xfrm>
            <a:custGeom>
              <a:avLst/>
              <a:gdLst/>
              <a:ahLst/>
              <a:cxnLst/>
              <a:rect l="0" t="0" r="0" b="0"/>
              <a:pathLst>
                <a:path w="46302" h="95251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5" y="1058"/>
                  </a:lnTo>
                  <a:lnTo>
                    <a:pt x="45639" y="2822"/>
                  </a:lnTo>
                  <a:lnTo>
                    <a:pt x="46301" y="5057"/>
                  </a:lnTo>
                  <a:lnTo>
                    <a:pt x="42176" y="23371"/>
                  </a:lnTo>
                  <a:lnTo>
                    <a:pt x="23697" y="5694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33"/>
          <p:cNvGrpSpPr/>
          <p:nvPr/>
        </p:nvGrpSpPr>
        <p:grpSpPr>
          <a:xfrm>
            <a:off x="5601055" y="385920"/>
            <a:ext cx="1647471" cy="404656"/>
            <a:chOff x="5601055" y="385920"/>
            <a:chExt cx="1647471" cy="404656"/>
          </a:xfrm>
        </p:grpSpPr>
        <p:sp>
          <p:nvSpPr>
            <p:cNvPr id="36" name="SMARTInkShape-807"/>
            <p:cNvSpPr/>
            <p:nvPr>
              <p:custDataLst>
                <p:tags r:id="rId209"/>
              </p:custDataLst>
            </p:nvPr>
          </p:nvSpPr>
          <p:spPr>
            <a:xfrm>
              <a:off x="5601055" y="385920"/>
              <a:ext cx="56796" cy="290356"/>
            </a:xfrm>
            <a:custGeom>
              <a:avLst/>
              <a:gdLst/>
              <a:ahLst/>
              <a:cxnLst/>
              <a:rect l="0" t="0" r="0" b="0"/>
              <a:pathLst>
                <a:path w="56796" h="290356">
                  <a:moveTo>
                    <a:pt x="56795" y="14130"/>
                  </a:moveTo>
                  <a:lnTo>
                    <a:pt x="56795" y="14130"/>
                  </a:lnTo>
                  <a:lnTo>
                    <a:pt x="56795" y="9073"/>
                  </a:lnTo>
                  <a:lnTo>
                    <a:pt x="53973" y="3769"/>
                  </a:lnTo>
                  <a:lnTo>
                    <a:pt x="51739" y="873"/>
                  </a:lnTo>
                  <a:lnTo>
                    <a:pt x="50250" y="0"/>
                  </a:lnTo>
                  <a:lnTo>
                    <a:pt x="49256" y="477"/>
                  </a:lnTo>
                  <a:lnTo>
                    <a:pt x="29073" y="40991"/>
                  </a:lnTo>
                  <a:lnTo>
                    <a:pt x="19687" y="87012"/>
                  </a:lnTo>
                  <a:lnTo>
                    <a:pt x="8739" y="127775"/>
                  </a:lnTo>
                  <a:lnTo>
                    <a:pt x="1441" y="166401"/>
                  </a:lnTo>
                  <a:lnTo>
                    <a:pt x="0" y="212209"/>
                  </a:lnTo>
                  <a:lnTo>
                    <a:pt x="808" y="246269"/>
                  </a:lnTo>
                  <a:lnTo>
                    <a:pt x="4747" y="259472"/>
                  </a:lnTo>
                  <a:lnTo>
                    <a:pt x="17973" y="277912"/>
                  </a:lnTo>
                  <a:lnTo>
                    <a:pt x="47270" y="29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08"/>
            <p:cNvSpPr/>
            <p:nvPr>
              <p:custDataLst>
                <p:tags r:id="rId210"/>
              </p:custDataLst>
            </p:nvPr>
          </p:nvSpPr>
          <p:spPr>
            <a:xfrm>
              <a:off x="5724525" y="420424"/>
              <a:ext cx="85726" cy="122502"/>
            </a:xfrm>
            <a:custGeom>
              <a:avLst/>
              <a:gdLst/>
              <a:ahLst/>
              <a:cxnLst/>
              <a:rect l="0" t="0" r="0" b="0"/>
              <a:pathLst>
                <a:path w="85726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1459" y="29302"/>
                  </a:lnTo>
                  <a:lnTo>
                    <a:pt x="47866" y="58112"/>
                  </a:lnTo>
                  <a:lnTo>
                    <a:pt x="85725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09"/>
            <p:cNvSpPr/>
            <p:nvPr>
              <p:custDataLst>
                <p:tags r:id="rId211"/>
              </p:custDataLst>
            </p:nvPr>
          </p:nvSpPr>
          <p:spPr>
            <a:xfrm>
              <a:off x="5810286" y="410899"/>
              <a:ext cx="47590" cy="255852"/>
            </a:xfrm>
            <a:custGeom>
              <a:avLst/>
              <a:gdLst/>
              <a:ahLst/>
              <a:cxnLst/>
              <a:rect l="0" t="0" r="0" b="0"/>
              <a:pathLst>
                <a:path w="47590" h="255852">
                  <a:moveTo>
                    <a:pt x="47589" y="8201"/>
                  </a:moveTo>
                  <a:lnTo>
                    <a:pt x="47589" y="8201"/>
                  </a:lnTo>
                  <a:lnTo>
                    <a:pt x="47589" y="0"/>
                  </a:lnTo>
                  <a:lnTo>
                    <a:pt x="28291" y="44862"/>
                  </a:lnTo>
                  <a:lnTo>
                    <a:pt x="12289" y="88991"/>
                  </a:lnTo>
                  <a:lnTo>
                    <a:pt x="8800" y="130906"/>
                  </a:lnTo>
                  <a:lnTo>
                    <a:pt x="1336" y="174447"/>
                  </a:lnTo>
                  <a:lnTo>
                    <a:pt x="145" y="215498"/>
                  </a:lnTo>
                  <a:lnTo>
                    <a:pt x="0" y="237650"/>
                  </a:lnTo>
                  <a:lnTo>
                    <a:pt x="9489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10"/>
            <p:cNvSpPr/>
            <p:nvPr>
              <p:custDataLst>
                <p:tags r:id="rId212"/>
              </p:custDataLst>
            </p:nvPr>
          </p:nvSpPr>
          <p:spPr>
            <a:xfrm>
              <a:off x="5906824" y="647738"/>
              <a:ext cx="112977" cy="85516"/>
            </a:xfrm>
            <a:custGeom>
              <a:avLst/>
              <a:gdLst/>
              <a:ahLst/>
              <a:cxnLst/>
              <a:rect l="0" t="0" r="0" b="0"/>
              <a:pathLst>
                <a:path w="112977" h="85516">
                  <a:moveTo>
                    <a:pt x="8201" y="28537"/>
                  </a:moveTo>
                  <a:lnTo>
                    <a:pt x="8201" y="28537"/>
                  </a:lnTo>
                  <a:lnTo>
                    <a:pt x="0" y="20336"/>
                  </a:lnTo>
                  <a:lnTo>
                    <a:pt x="617" y="18836"/>
                  </a:lnTo>
                  <a:lnTo>
                    <a:pt x="6993" y="10927"/>
                  </a:lnTo>
                  <a:lnTo>
                    <a:pt x="8094" y="1412"/>
                  </a:lnTo>
                  <a:lnTo>
                    <a:pt x="9189" y="929"/>
                  </a:lnTo>
                  <a:lnTo>
                    <a:pt x="38789" y="0"/>
                  </a:lnTo>
                  <a:lnTo>
                    <a:pt x="45785" y="2801"/>
                  </a:lnTo>
                  <a:lnTo>
                    <a:pt x="49132" y="5030"/>
                  </a:lnTo>
                  <a:lnTo>
                    <a:pt x="50305" y="8632"/>
                  </a:lnTo>
                  <a:lnTo>
                    <a:pt x="46899" y="24873"/>
                  </a:lnTo>
                  <a:lnTo>
                    <a:pt x="36266" y="52625"/>
                  </a:lnTo>
                  <a:lnTo>
                    <a:pt x="20504" y="75768"/>
                  </a:lnTo>
                  <a:lnTo>
                    <a:pt x="19578" y="79074"/>
                  </a:lnTo>
                  <a:lnTo>
                    <a:pt x="20019" y="81279"/>
                  </a:lnTo>
                  <a:lnTo>
                    <a:pt x="21371" y="82748"/>
                  </a:lnTo>
                  <a:lnTo>
                    <a:pt x="23331" y="83728"/>
                  </a:lnTo>
                  <a:lnTo>
                    <a:pt x="61623" y="85515"/>
                  </a:lnTo>
                  <a:lnTo>
                    <a:pt x="112976" y="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11"/>
            <p:cNvSpPr/>
            <p:nvPr>
              <p:custDataLst>
                <p:tags r:id="rId213"/>
              </p:custDataLst>
            </p:nvPr>
          </p:nvSpPr>
          <p:spPr>
            <a:xfrm>
              <a:off x="6086475" y="733425"/>
              <a:ext cx="27252" cy="57151"/>
            </a:xfrm>
            <a:custGeom>
              <a:avLst/>
              <a:gdLst/>
              <a:ahLst/>
              <a:cxnLst/>
              <a:rect l="0" t="0" r="0" b="0"/>
              <a:pathLst>
                <a:path w="27252" h="57151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6589" y="10361"/>
                  </a:lnTo>
                  <a:lnTo>
                    <a:pt x="27251" y="13257"/>
                  </a:lnTo>
                  <a:lnTo>
                    <a:pt x="23126" y="274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12"/>
            <p:cNvSpPr/>
            <p:nvPr>
              <p:custDataLst>
                <p:tags r:id="rId214"/>
              </p:custDataLst>
            </p:nvPr>
          </p:nvSpPr>
          <p:spPr>
            <a:xfrm>
              <a:off x="6315075" y="447675"/>
              <a:ext cx="161926" cy="200026"/>
            </a:xfrm>
            <a:custGeom>
              <a:avLst/>
              <a:gdLst/>
              <a:ahLst/>
              <a:cxnLst/>
              <a:rect l="0" t="0" r="0" b="0"/>
              <a:pathLst>
                <a:path w="161926" h="2000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10113"/>
                  </a:lnTo>
                  <a:lnTo>
                    <a:pt x="73124" y="54175"/>
                  </a:lnTo>
                  <a:lnTo>
                    <a:pt x="103227" y="89841"/>
                  </a:lnTo>
                  <a:lnTo>
                    <a:pt x="134926" y="132282"/>
                  </a:lnTo>
                  <a:lnTo>
                    <a:pt x="147223" y="151495"/>
                  </a:lnTo>
                  <a:lnTo>
                    <a:pt x="1619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13"/>
            <p:cNvSpPr/>
            <p:nvPr>
              <p:custDataLst>
                <p:tags r:id="rId215"/>
              </p:custDataLst>
            </p:nvPr>
          </p:nvSpPr>
          <p:spPr>
            <a:xfrm>
              <a:off x="6419850" y="457200"/>
              <a:ext cx="104776" cy="219076"/>
            </a:xfrm>
            <a:custGeom>
              <a:avLst/>
              <a:gdLst/>
              <a:ahLst/>
              <a:cxnLst/>
              <a:rect l="0" t="0" r="0" b="0"/>
              <a:pathLst>
                <a:path w="104776" h="219076">
                  <a:moveTo>
                    <a:pt x="104775" y="0"/>
                  </a:moveTo>
                  <a:lnTo>
                    <a:pt x="104775" y="0"/>
                  </a:lnTo>
                  <a:lnTo>
                    <a:pt x="99719" y="0"/>
                  </a:lnTo>
                  <a:lnTo>
                    <a:pt x="94414" y="2822"/>
                  </a:lnTo>
                  <a:lnTo>
                    <a:pt x="87470" y="9721"/>
                  </a:lnTo>
                  <a:lnTo>
                    <a:pt x="73777" y="30397"/>
                  </a:lnTo>
                  <a:lnTo>
                    <a:pt x="57497" y="68378"/>
                  </a:lnTo>
                  <a:lnTo>
                    <a:pt x="41971" y="110599"/>
                  </a:lnTo>
                  <a:lnTo>
                    <a:pt x="25890" y="147161"/>
                  </a:lnTo>
                  <a:lnTo>
                    <a:pt x="8139" y="19119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14"/>
            <p:cNvSpPr/>
            <p:nvPr>
              <p:custDataLst>
                <p:tags r:id="rId216"/>
              </p:custDataLst>
            </p:nvPr>
          </p:nvSpPr>
          <p:spPr>
            <a:xfrm>
              <a:off x="6562725" y="632687"/>
              <a:ext cx="104776" cy="90218"/>
            </a:xfrm>
            <a:custGeom>
              <a:avLst/>
              <a:gdLst/>
              <a:ahLst/>
              <a:cxnLst/>
              <a:rect l="0" t="0" r="0" b="0"/>
              <a:pathLst>
                <a:path w="104776" h="90218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8662" y="0"/>
                  </a:lnTo>
                  <a:lnTo>
                    <a:pt x="30591" y="4556"/>
                  </a:lnTo>
                  <a:lnTo>
                    <a:pt x="33094" y="6983"/>
                  </a:lnTo>
                  <a:lnTo>
                    <a:pt x="35875" y="15325"/>
                  </a:lnTo>
                  <a:lnTo>
                    <a:pt x="34289" y="26088"/>
                  </a:lnTo>
                  <a:lnTo>
                    <a:pt x="28998" y="37927"/>
                  </a:lnTo>
                  <a:lnTo>
                    <a:pt x="13998" y="59952"/>
                  </a:lnTo>
                  <a:lnTo>
                    <a:pt x="11513" y="68853"/>
                  </a:lnTo>
                  <a:lnTo>
                    <a:pt x="9786" y="87850"/>
                  </a:lnTo>
                  <a:lnTo>
                    <a:pt x="11816" y="88971"/>
                  </a:lnTo>
                  <a:lnTo>
                    <a:pt x="19716" y="90217"/>
                  </a:lnTo>
                  <a:lnTo>
                    <a:pt x="41119" y="85861"/>
                  </a:lnTo>
                  <a:lnTo>
                    <a:pt x="104775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15"/>
            <p:cNvSpPr/>
            <p:nvPr>
              <p:custDataLst>
                <p:tags r:id="rId217"/>
              </p:custDataLst>
            </p:nvPr>
          </p:nvSpPr>
          <p:spPr>
            <a:xfrm>
              <a:off x="6715125" y="428625"/>
              <a:ext cx="74334" cy="276226"/>
            </a:xfrm>
            <a:custGeom>
              <a:avLst/>
              <a:gdLst/>
              <a:ahLst/>
              <a:cxnLst/>
              <a:rect l="0" t="0" r="0" b="0"/>
              <a:pathLst>
                <a:path w="74334" h="276226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54346" y="48303"/>
                  </a:lnTo>
                  <a:lnTo>
                    <a:pt x="66749" y="84173"/>
                  </a:lnTo>
                  <a:lnTo>
                    <a:pt x="74333" y="126106"/>
                  </a:lnTo>
                  <a:lnTo>
                    <a:pt x="70590" y="158132"/>
                  </a:lnTo>
                  <a:lnTo>
                    <a:pt x="54356" y="204764"/>
                  </a:lnTo>
                  <a:lnTo>
                    <a:pt x="46444" y="230474"/>
                  </a:lnTo>
                  <a:lnTo>
                    <a:pt x="26461" y="25561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16"/>
            <p:cNvSpPr/>
            <p:nvPr>
              <p:custDataLst>
                <p:tags r:id="rId218"/>
              </p:custDataLst>
            </p:nvPr>
          </p:nvSpPr>
          <p:spPr>
            <a:xfrm>
              <a:off x="6924675" y="70485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22390"/>
                  </a:lnTo>
                  <a:lnTo>
                    <a:pt x="15318" y="5454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17"/>
            <p:cNvSpPr/>
            <p:nvPr>
              <p:custDataLst>
                <p:tags r:id="rId219"/>
              </p:custDataLst>
            </p:nvPr>
          </p:nvSpPr>
          <p:spPr>
            <a:xfrm>
              <a:off x="7181850" y="704850"/>
              <a:ext cx="66676" cy="27252"/>
            </a:xfrm>
            <a:custGeom>
              <a:avLst/>
              <a:gdLst/>
              <a:ahLst/>
              <a:cxnLst/>
              <a:rect l="0" t="0" r="0" b="0"/>
              <a:pathLst>
                <a:path w="66676" h="27252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20108"/>
                  </a:lnTo>
                  <a:lnTo>
                    <a:pt x="7538" y="21872"/>
                  </a:lnTo>
                  <a:lnTo>
                    <a:pt x="8200" y="24106"/>
                  </a:lnTo>
                  <a:lnTo>
                    <a:pt x="9701" y="25596"/>
                  </a:lnTo>
                  <a:lnTo>
                    <a:pt x="14189" y="27251"/>
                  </a:lnTo>
                  <a:lnTo>
                    <a:pt x="16868" y="25576"/>
                  </a:lnTo>
                  <a:lnTo>
                    <a:pt x="27811" y="1416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818"/>
          <p:cNvSpPr/>
          <p:nvPr>
            <p:custDataLst>
              <p:tags r:id="rId1"/>
            </p:custDataLst>
          </p:nvPr>
        </p:nvSpPr>
        <p:spPr>
          <a:xfrm>
            <a:off x="7562850" y="704850"/>
            <a:ext cx="152401" cy="1"/>
          </a:xfrm>
          <a:custGeom>
            <a:avLst/>
            <a:gdLst/>
            <a:ahLst/>
            <a:cxnLst/>
            <a:rect l="0" t="0" r="0" b="0"/>
            <a:pathLst>
              <a:path w="152401" h="1">
                <a:moveTo>
                  <a:pt x="0" y="0"/>
                </a:moveTo>
                <a:lnTo>
                  <a:pt x="0" y="0"/>
                </a:lnTo>
                <a:lnTo>
                  <a:pt x="36628" y="0"/>
                </a:lnTo>
                <a:lnTo>
                  <a:pt x="76352" y="0"/>
                </a:lnTo>
                <a:lnTo>
                  <a:pt x="115427" y="0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135"/>
          <p:cNvGrpSpPr/>
          <p:nvPr/>
        </p:nvGrpSpPr>
        <p:grpSpPr>
          <a:xfrm>
            <a:off x="8058150" y="404970"/>
            <a:ext cx="1933576" cy="414181"/>
            <a:chOff x="8058150" y="404970"/>
            <a:chExt cx="1933576" cy="414181"/>
          </a:xfrm>
        </p:grpSpPr>
        <p:sp>
          <p:nvSpPr>
            <p:cNvPr id="49" name="SMARTInkShape-819"/>
            <p:cNvSpPr/>
            <p:nvPr>
              <p:custDataLst>
                <p:tags r:id="rId197"/>
              </p:custDataLst>
            </p:nvPr>
          </p:nvSpPr>
          <p:spPr>
            <a:xfrm>
              <a:off x="8058150" y="685800"/>
              <a:ext cx="62638" cy="57151"/>
            </a:xfrm>
            <a:custGeom>
              <a:avLst/>
              <a:gdLst/>
              <a:ahLst/>
              <a:cxnLst/>
              <a:rect l="0" t="0" r="0" b="0"/>
              <a:pathLst>
                <a:path w="62638" h="57151">
                  <a:moveTo>
                    <a:pt x="57150" y="0"/>
                  </a:moveTo>
                  <a:lnTo>
                    <a:pt x="57150" y="0"/>
                  </a:lnTo>
                  <a:lnTo>
                    <a:pt x="62206" y="5057"/>
                  </a:lnTo>
                  <a:lnTo>
                    <a:pt x="62637" y="7604"/>
                  </a:lnTo>
                  <a:lnTo>
                    <a:pt x="61867" y="10361"/>
                  </a:lnTo>
                  <a:lnTo>
                    <a:pt x="52903" y="22120"/>
                  </a:lnTo>
                  <a:lnTo>
                    <a:pt x="41504" y="320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20"/>
            <p:cNvSpPr/>
            <p:nvPr>
              <p:custDataLst>
                <p:tags r:id="rId198"/>
              </p:custDataLst>
            </p:nvPr>
          </p:nvSpPr>
          <p:spPr>
            <a:xfrm>
              <a:off x="8441041" y="412223"/>
              <a:ext cx="73917" cy="292628"/>
            </a:xfrm>
            <a:custGeom>
              <a:avLst/>
              <a:gdLst/>
              <a:ahLst/>
              <a:cxnLst/>
              <a:rect l="0" t="0" r="0" b="0"/>
              <a:pathLst>
                <a:path w="73917" h="292628">
                  <a:moveTo>
                    <a:pt x="64784" y="16402"/>
                  </a:moveTo>
                  <a:lnTo>
                    <a:pt x="64784" y="16402"/>
                  </a:lnTo>
                  <a:lnTo>
                    <a:pt x="72984" y="16402"/>
                  </a:lnTo>
                  <a:lnTo>
                    <a:pt x="73916" y="6289"/>
                  </a:lnTo>
                  <a:lnTo>
                    <a:pt x="72989" y="3310"/>
                  </a:lnTo>
                  <a:lnTo>
                    <a:pt x="71312" y="1324"/>
                  </a:lnTo>
                  <a:lnTo>
                    <a:pt x="69136" y="0"/>
                  </a:lnTo>
                  <a:lnTo>
                    <a:pt x="66627" y="176"/>
                  </a:lnTo>
                  <a:lnTo>
                    <a:pt x="61016" y="3193"/>
                  </a:lnTo>
                  <a:lnTo>
                    <a:pt x="42246" y="35508"/>
                  </a:lnTo>
                  <a:lnTo>
                    <a:pt x="27249" y="79208"/>
                  </a:lnTo>
                  <a:lnTo>
                    <a:pt x="17327" y="117208"/>
                  </a:lnTo>
                  <a:lnTo>
                    <a:pt x="4492" y="163549"/>
                  </a:lnTo>
                  <a:lnTo>
                    <a:pt x="0" y="205934"/>
                  </a:lnTo>
                  <a:lnTo>
                    <a:pt x="6087" y="251396"/>
                  </a:lnTo>
                  <a:lnTo>
                    <a:pt x="11532" y="267599"/>
                  </a:lnTo>
                  <a:lnTo>
                    <a:pt x="20303" y="279034"/>
                  </a:lnTo>
                  <a:lnTo>
                    <a:pt x="31257" y="286586"/>
                  </a:lnTo>
                  <a:lnTo>
                    <a:pt x="55259" y="292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21"/>
            <p:cNvSpPr/>
            <p:nvPr>
              <p:custDataLst>
                <p:tags r:id="rId199"/>
              </p:custDataLst>
            </p:nvPr>
          </p:nvSpPr>
          <p:spPr>
            <a:xfrm>
              <a:off x="8801215" y="621705"/>
              <a:ext cx="90024" cy="100172"/>
            </a:xfrm>
            <a:custGeom>
              <a:avLst/>
              <a:gdLst/>
              <a:ahLst/>
              <a:cxnLst/>
              <a:rect l="0" t="0" r="0" b="0"/>
              <a:pathLst>
                <a:path w="90024" h="100172">
                  <a:moveTo>
                    <a:pt x="9410" y="25995"/>
                  </a:moveTo>
                  <a:lnTo>
                    <a:pt x="9410" y="25995"/>
                  </a:lnTo>
                  <a:lnTo>
                    <a:pt x="8352" y="59731"/>
                  </a:lnTo>
                  <a:lnTo>
                    <a:pt x="473" y="91950"/>
                  </a:lnTo>
                  <a:lnTo>
                    <a:pt x="0" y="100171"/>
                  </a:lnTo>
                  <a:lnTo>
                    <a:pt x="7512" y="85528"/>
                  </a:lnTo>
                  <a:lnTo>
                    <a:pt x="22278" y="44105"/>
                  </a:lnTo>
                  <a:lnTo>
                    <a:pt x="41389" y="15422"/>
                  </a:lnTo>
                  <a:lnTo>
                    <a:pt x="49376" y="6126"/>
                  </a:lnTo>
                  <a:lnTo>
                    <a:pt x="59276" y="1290"/>
                  </a:lnTo>
                  <a:lnTo>
                    <a:pt x="64879" y="0"/>
                  </a:lnTo>
                  <a:lnTo>
                    <a:pt x="69673" y="1256"/>
                  </a:lnTo>
                  <a:lnTo>
                    <a:pt x="77821" y="8297"/>
                  </a:lnTo>
                  <a:lnTo>
                    <a:pt x="82149" y="15660"/>
                  </a:lnTo>
                  <a:lnTo>
                    <a:pt x="89983" y="39123"/>
                  </a:lnTo>
                  <a:lnTo>
                    <a:pt x="90023" y="56171"/>
                  </a:lnTo>
                  <a:lnTo>
                    <a:pt x="85610" y="8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22"/>
            <p:cNvSpPr/>
            <p:nvPr>
              <p:custDataLst>
                <p:tags r:id="rId200"/>
              </p:custDataLst>
            </p:nvPr>
          </p:nvSpPr>
          <p:spPr>
            <a:xfrm>
              <a:off x="8706330" y="433545"/>
              <a:ext cx="84855" cy="261781"/>
            </a:xfrm>
            <a:custGeom>
              <a:avLst/>
              <a:gdLst/>
              <a:ahLst/>
              <a:cxnLst/>
              <a:rect l="0" t="0" r="0" b="0"/>
              <a:pathLst>
                <a:path w="84855" h="261781">
                  <a:moveTo>
                    <a:pt x="75720" y="14130"/>
                  </a:moveTo>
                  <a:lnTo>
                    <a:pt x="75720" y="14130"/>
                  </a:lnTo>
                  <a:lnTo>
                    <a:pt x="80777" y="14130"/>
                  </a:lnTo>
                  <a:lnTo>
                    <a:pt x="82266" y="13072"/>
                  </a:lnTo>
                  <a:lnTo>
                    <a:pt x="83260" y="11308"/>
                  </a:lnTo>
                  <a:lnTo>
                    <a:pt x="84854" y="873"/>
                  </a:lnTo>
                  <a:lnTo>
                    <a:pt x="82867" y="0"/>
                  </a:lnTo>
                  <a:lnTo>
                    <a:pt x="75016" y="1853"/>
                  </a:lnTo>
                  <a:lnTo>
                    <a:pt x="34218" y="21749"/>
                  </a:lnTo>
                  <a:lnTo>
                    <a:pt x="21643" y="31980"/>
                  </a:lnTo>
                  <a:lnTo>
                    <a:pt x="7721" y="54697"/>
                  </a:lnTo>
                  <a:lnTo>
                    <a:pt x="1950" y="76479"/>
                  </a:lnTo>
                  <a:lnTo>
                    <a:pt x="0" y="115895"/>
                  </a:lnTo>
                  <a:lnTo>
                    <a:pt x="2437" y="149080"/>
                  </a:lnTo>
                  <a:lnTo>
                    <a:pt x="8464" y="189693"/>
                  </a:lnTo>
                  <a:lnTo>
                    <a:pt x="8993" y="232730"/>
                  </a:lnTo>
                  <a:lnTo>
                    <a:pt x="9045" y="26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23"/>
            <p:cNvSpPr/>
            <p:nvPr>
              <p:custDataLst>
                <p:tags r:id="rId201"/>
              </p:custDataLst>
            </p:nvPr>
          </p:nvSpPr>
          <p:spPr>
            <a:xfrm>
              <a:off x="9153525" y="449391"/>
              <a:ext cx="180976" cy="264985"/>
            </a:xfrm>
            <a:custGeom>
              <a:avLst/>
              <a:gdLst/>
              <a:ahLst/>
              <a:cxnLst/>
              <a:rect l="0" t="0" r="0" b="0"/>
              <a:pathLst>
                <a:path w="180976" h="264985">
                  <a:moveTo>
                    <a:pt x="0" y="17334"/>
                  </a:moveTo>
                  <a:lnTo>
                    <a:pt x="0" y="17334"/>
                  </a:lnTo>
                  <a:lnTo>
                    <a:pt x="5057" y="12277"/>
                  </a:lnTo>
                  <a:lnTo>
                    <a:pt x="7540" y="6973"/>
                  </a:lnTo>
                  <a:lnTo>
                    <a:pt x="8201" y="4077"/>
                  </a:lnTo>
                  <a:lnTo>
                    <a:pt x="10760" y="2146"/>
                  </a:lnTo>
                  <a:lnTo>
                    <a:pt x="19246" y="0"/>
                  </a:lnTo>
                  <a:lnTo>
                    <a:pt x="24472" y="1545"/>
                  </a:lnTo>
                  <a:lnTo>
                    <a:pt x="42999" y="14890"/>
                  </a:lnTo>
                  <a:lnTo>
                    <a:pt x="67068" y="39540"/>
                  </a:lnTo>
                  <a:lnTo>
                    <a:pt x="91879" y="79615"/>
                  </a:lnTo>
                  <a:lnTo>
                    <a:pt x="121543" y="124546"/>
                  </a:lnTo>
                  <a:lnTo>
                    <a:pt x="141130" y="165747"/>
                  </a:lnTo>
                  <a:lnTo>
                    <a:pt x="156560" y="209295"/>
                  </a:lnTo>
                  <a:lnTo>
                    <a:pt x="180975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24"/>
            <p:cNvSpPr/>
            <p:nvPr>
              <p:custDataLst>
                <p:tags r:id="rId202"/>
              </p:custDataLst>
            </p:nvPr>
          </p:nvSpPr>
          <p:spPr>
            <a:xfrm>
              <a:off x="8610993" y="420424"/>
              <a:ext cx="85333" cy="170127"/>
            </a:xfrm>
            <a:custGeom>
              <a:avLst/>
              <a:gdLst/>
              <a:ahLst/>
              <a:cxnLst/>
              <a:rect l="0" t="0" r="0" b="0"/>
              <a:pathLst>
                <a:path w="85333" h="170127">
                  <a:moveTo>
                    <a:pt x="9132" y="8201"/>
                  </a:moveTo>
                  <a:lnTo>
                    <a:pt x="9132" y="8201"/>
                  </a:lnTo>
                  <a:lnTo>
                    <a:pt x="932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4780" y="17106"/>
                  </a:lnTo>
                  <a:lnTo>
                    <a:pt x="29281" y="59821"/>
                  </a:lnTo>
                  <a:lnTo>
                    <a:pt x="52473" y="100214"/>
                  </a:lnTo>
                  <a:lnTo>
                    <a:pt x="66063" y="140598"/>
                  </a:lnTo>
                  <a:lnTo>
                    <a:pt x="72535" y="157002"/>
                  </a:lnTo>
                  <a:lnTo>
                    <a:pt x="85332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25"/>
            <p:cNvSpPr/>
            <p:nvPr>
              <p:custDataLst>
                <p:tags r:id="rId203"/>
              </p:custDataLst>
            </p:nvPr>
          </p:nvSpPr>
          <p:spPr>
            <a:xfrm>
              <a:off x="8943975" y="7334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3993" y="2744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26"/>
            <p:cNvSpPr/>
            <p:nvPr>
              <p:custDataLst>
                <p:tags r:id="rId204"/>
              </p:custDataLst>
            </p:nvPr>
          </p:nvSpPr>
          <p:spPr>
            <a:xfrm>
              <a:off x="9241169" y="452595"/>
              <a:ext cx="121907" cy="252256"/>
            </a:xfrm>
            <a:custGeom>
              <a:avLst/>
              <a:gdLst/>
              <a:ahLst/>
              <a:cxnLst/>
              <a:rect l="0" t="0" r="0" b="0"/>
              <a:pathLst>
                <a:path w="121907" h="252256">
                  <a:moveTo>
                    <a:pt x="121906" y="14130"/>
                  </a:moveTo>
                  <a:lnTo>
                    <a:pt x="121906" y="14130"/>
                  </a:lnTo>
                  <a:lnTo>
                    <a:pt x="121906" y="873"/>
                  </a:lnTo>
                  <a:lnTo>
                    <a:pt x="120848" y="0"/>
                  </a:lnTo>
                  <a:lnTo>
                    <a:pt x="119084" y="477"/>
                  </a:lnTo>
                  <a:lnTo>
                    <a:pt x="103592" y="13902"/>
                  </a:lnTo>
                  <a:lnTo>
                    <a:pt x="97891" y="22143"/>
                  </a:lnTo>
                  <a:lnTo>
                    <a:pt x="73009" y="63295"/>
                  </a:lnTo>
                  <a:lnTo>
                    <a:pt x="48909" y="103037"/>
                  </a:lnTo>
                  <a:lnTo>
                    <a:pt x="24948" y="142843"/>
                  </a:lnTo>
                  <a:lnTo>
                    <a:pt x="11072" y="184625"/>
                  </a:lnTo>
                  <a:lnTo>
                    <a:pt x="0" y="231028"/>
                  </a:lnTo>
                  <a:lnTo>
                    <a:pt x="7606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27"/>
            <p:cNvSpPr/>
            <p:nvPr>
              <p:custDataLst>
                <p:tags r:id="rId205"/>
              </p:custDataLst>
            </p:nvPr>
          </p:nvSpPr>
          <p:spPr>
            <a:xfrm>
              <a:off x="9391650" y="667937"/>
              <a:ext cx="93208" cy="73021"/>
            </a:xfrm>
            <a:custGeom>
              <a:avLst/>
              <a:gdLst/>
              <a:ahLst/>
              <a:cxnLst/>
              <a:rect l="0" t="0" r="0" b="0"/>
              <a:pathLst>
                <a:path w="93208" h="73021">
                  <a:moveTo>
                    <a:pt x="0" y="17863"/>
                  </a:moveTo>
                  <a:lnTo>
                    <a:pt x="0" y="17863"/>
                  </a:lnTo>
                  <a:lnTo>
                    <a:pt x="0" y="64921"/>
                  </a:lnTo>
                  <a:lnTo>
                    <a:pt x="0" y="73020"/>
                  </a:lnTo>
                  <a:lnTo>
                    <a:pt x="33114" y="26055"/>
                  </a:lnTo>
                  <a:lnTo>
                    <a:pt x="45057" y="12331"/>
                  </a:lnTo>
                  <a:lnTo>
                    <a:pt x="57420" y="4821"/>
                  </a:lnTo>
                  <a:lnTo>
                    <a:pt x="77546" y="0"/>
                  </a:lnTo>
                  <a:lnTo>
                    <a:pt x="81331" y="1721"/>
                  </a:lnTo>
                  <a:lnTo>
                    <a:pt x="88358" y="9278"/>
                  </a:lnTo>
                  <a:lnTo>
                    <a:pt x="92187" y="19692"/>
                  </a:lnTo>
                  <a:lnTo>
                    <a:pt x="93207" y="25432"/>
                  </a:lnTo>
                  <a:lnTo>
                    <a:pt x="91520" y="37455"/>
                  </a:lnTo>
                  <a:lnTo>
                    <a:pt x="85725" y="6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28"/>
            <p:cNvSpPr/>
            <p:nvPr>
              <p:custDataLst>
                <p:tags r:id="rId206"/>
              </p:custDataLst>
            </p:nvPr>
          </p:nvSpPr>
          <p:spPr>
            <a:xfrm>
              <a:off x="9572625" y="449391"/>
              <a:ext cx="73862" cy="331660"/>
            </a:xfrm>
            <a:custGeom>
              <a:avLst/>
              <a:gdLst/>
              <a:ahLst/>
              <a:cxnLst/>
              <a:rect l="0" t="0" r="0" b="0"/>
              <a:pathLst>
                <a:path w="73862" h="331660">
                  <a:moveTo>
                    <a:pt x="9525" y="17334"/>
                  </a:moveTo>
                  <a:lnTo>
                    <a:pt x="9525" y="17334"/>
                  </a:lnTo>
                  <a:lnTo>
                    <a:pt x="9525" y="0"/>
                  </a:lnTo>
                  <a:lnTo>
                    <a:pt x="36039" y="43264"/>
                  </a:lnTo>
                  <a:lnTo>
                    <a:pt x="49249" y="83813"/>
                  </a:lnTo>
                  <a:lnTo>
                    <a:pt x="63193" y="126343"/>
                  </a:lnTo>
                  <a:lnTo>
                    <a:pt x="71875" y="172752"/>
                  </a:lnTo>
                  <a:lnTo>
                    <a:pt x="73861" y="218371"/>
                  </a:lnTo>
                  <a:lnTo>
                    <a:pt x="67158" y="253995"/>
                  </a:lnTo>
                  <a:lnTo>
                    <a:pt x="46466" y="297777"/>
                  </a:lnTo>
                  <a:lnTo>
                    <a:pt x="27053" y="322379"/>
                  </a:lnTo>
                  <a:lnTo>
                    <a:pt x="0" y="33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29"/>
            <p:cNvSpPr/>
            <p:nvPr>
              <p:custDataLst>
                <p:tags r:id="rId207"/>
              </p:custDataLst>
            </p:nvPr>
          </p:nvSpPr>
          <p:spPr>
            <a:xfrm>
              <a:off x="9772650" y="404970"/>
              <a:ext cx="89434" cy="366556"/>
            </a:xfrm>
            <a:custGeom>
              <a:avLst/>
              <a:gdLst/>
              <a:ahLst/>
              <a:cxnLst/>
              <a:rect l="0" t="0" r="0" b="0"/>
              <a:pathLst>
                <a:path w="89434" h="366556">
                  <a:moveTo>
                    <a:pt x="0" y="14130"/>
                  </a:moveTo>
                  <a:lnTo>
                    <a:pt x="0" y="14130"/>
                  </a:lnTo>
                  <a:lnTo>
                    <a:pt x="5057" y="9073"/>
                  </a:lnTo>
                  <a:lnTo>
                    <a:pt x="7538" y="3769"/>
                  </a:lnTo>
                  <a:lnTo>
                    <a:pt x="8202" y="873"/>
                  </a:lnTo>
                  <a:lnTo>
                    <a:pt x="10760" y="0"/>
                  </a:lnTo>
                  <a:lnTo>
                    <a:pt x="19245" y="1853"/>
                  </a:lnTo>
                  <a:lnTo>
                    <a:pt x="30867" y="8846"/>
                  </a:lnTo>
                  <a:lnTo>
                    <a:pt x="41014" y="17621"/>
                  </a:lnTo>
                  <a:lnTo>
                    <a:pt x="50722" y="37037"/>
                  </a:lnTo>
                  <a:lnTo>
                    <a:pt x="55245" y="52785"/>
                  </a:lnTo>
                  <a:lnTo>
                    <a:pt x="55715" y="81738"/>
                  </a:lnTo>
                  <a:lnTo>
                    <a:pt x="41929" y="127371"/>
                  </a:lnTo>
                  <a:lnTo>
                    <a:pt x="29558" y="171805"/>
                  </a:lnTo>
                  <a:lnTo>
                    <a:pt x="29011" y="178752"/>
                  </a:lnTo>
                  <a:lnTo>
                    <a:pt x="36265" y="199440"/>
                  </a:lnTo>
                  <a:lnTo>
                    <a:pt x="60051" y="245620"/>
                  </a:lnTo>
                  <a:lnTo>
                    <a:pt x="81678" y="289677"/>
                  </a:lnTo>
                  <a:lnTo>
                    <a:pt x="88512" y="304518"/>
                  </a:lnTo>
                  <a:lnTo>
                    <a:pt x="89433" y="320991"/>
                  </a:lnTo>
                  <a:lnTo>
                    <a:pt x="86314" y="336779"/>
                  </a:lnTo>
                  <a:lnTo>
                    <a:pt x="81400" y="347324"/>
                  </a:lnTo>
                  <a:lnTo>
                    <a:pt x="67223" y="355538"/>
                  </a:lnTo>
                  <a:lnTo>
                    <a:pt x="9525" y="36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30"/>
            <p:cNvSpPr/>
            <p:nvPr>
              <p:custDataLst>
                <p:tags r:id="rId208"/>
              </p:custDataLst>
            </p:nvPr>
          </p:nvSpPr>
          <p:spPr>
            <a:xfrm>
              <a:off x="9982200" y="809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36"/>
          <p:cNvGrpSpPr/>
          <p:nvPr/>
        </p:nvGrpSpPr>
        <p:grpSpPr>
          <a:xfrm>
            <a:off x="2857500" y="1469075"/>
            <a:ext cx="319814" cy="457543"/>
            <a:chOff x="2857500" y="1469075"/>
            <a:chExt cx="319814" cy="457543"/>
          </a:xfrm>
        </p:grpSpPr>
        <p:sp>
          <p:nvSpPr>
            <p:cNvPr id="62" name="SMARTInkShape-831"/>
            <p:cNvSpPr/>
            <p:nvPr>
              <p:custDataLst>
                <p:tags r:id="rId195"/>
              </p:custDataLst>
            </p:nvPr>
          </p:nvSpPr>
          <p:spPr>
            <a:xfrm>
              <a:off x="2857500" y="1505343"/>
              <a:ext cx="228601" cy="209158"/>
            </a:xfrm>
            <a:custGeom>
              <a:avLst/>
              <a:gdLst/>
              <a:ahLst/>
              <a:cxnLst/>
              <a:rect l="0" t="0" r="0" b="0"/>
              <a:pathLst>
                <a:path w="228601" h="2091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80"/>
                  </a:lnTo>
                  <a:lnTo>
                    <a:pt x="47532" y="47558"/>
                  </a:lnTo>
                  <a:lnTo>
                    <a:pt x="92069" y="91701"/>
                  </a:lnTo>
                  <a:lnTo>
                    <a:pt x="138902" y="130974"/>
                  </a:lnTo>
                  <a:lnTo>
                    <a:pt x="180648" y="169933"/>
                  </a:lnTo>
                  <a:lnTo>
                    <a:pt x="228600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32"/>
            <p:cNvSpPr/>
            <p:nvPr>
              <p:custDataLst>
                <p:tags r:id="rId196"/>
              </p:custDataLst>
            </p:nvPr>
          </p:nvSpPr>
          <p:spPr>
            <a:xfrm>
              <a:off x="3086215" y="1469075"/>
              <a:ext cx="91099" cy="457543"/>
            </a:xfrm>
            <a:custGeom>
              <a:avLst/>
              <a:gdLst/>
              <a:ahLst/>
              <a:cxnLst/>
              <a:rect l="0" t="0" r="0" b="0"/>
              <a:pathLst>
                <a:path w="91099" h="457543">
                  <a:moveTo>
                    <a:pt x="85610" y="35875"/>
                  </a:moveTo>
                  <a:lnTo>
                    <a:pt x="85610" y="35875"/>
                  </a:lnTo>
                  <a:lnTo>
                    <a:pt x="85610" y="30819"/>
                  </a:lnTo>
                  <a:lnTo>
                    <a:pt x="91098" y="13082"/>
                  </a:lnTo>
                  <a:lnTo>
                    <a:pt x="88755" y="5284"/>
                  </a:lnTo>
                  <a:lnTo>
                    <a:pt x="86648" y="2781"/>
                  </a:lnTo>
                  <a:lnTo>
                    <a:pt x="81485" y="0"/>
                  </a:lnTo>
                  <a:lnTo>
                    <a:pt x="72841" y="1586"/>
                  </a:lnTo>
                  <a:lnTo>
                    <a:pt x="44987" y="16284"/>
                  </a:lnTo>
                  <a:lnTo>
                    <a:pt x="32983" y="30343"/>
                  </a:lnTo>
                  <a:lnTo>
                    <a:pt x="6500" y="76857"/>
                  </a:lnTo>
                  <a:lnTo>
                    <a:pt x="1845" y="113517"/>
                  </a:lnTo>
                  <a:lnTo>
                    <a:pt x="272" y="153674"/>
                  </a:lnTo>
                  <a:lnTo>
                    <a:pt x="0" y="193310"/>
                  </a:lnTo>
                  <a:lnTo>
                    <a:pt x="2730" y="239521"/>
                  </a:lnTo>
                  <a:lnTo>
                    <a:pt x="8091" y="284828"/>
                  </a:lnTo>
                  <a:lnTo>
                    <a:pt x="14075" y="324245"/>
                  </a:lnTo>
                  <a:lnTo>
                    <a:pt x="19033" y="362398"/>
                  </a:lnTo>
                  <a:lnTo>
                    <a:pt x="27010" y="405651"/>
                  </a:lnTo>
                  <a:lnTo>
                    <a:pt x="28332" y="445549"/>
                  </a:lnTo>
                  <a:lnTo>
                    <a:pt x="25581" y="453608"/>
                  </a:lnTo>
                  <a:lnTo>
                    <a:pt x="23366" y="457239"/>
                  </a:lnTo>
                  <a:lnTo>
                    <a:pt x="21889" y="457542"/>
                  </a:lnTo>
                  <a:lnTo>
                    <a:pt x="18935" y="44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37"/>
          <p:cNvGrpSpPr/>
          <p:nvPr/>
        </p:nvGrpSpPr>
        <p:grpSpPr>
          <a:xfrm>
            <a:off x="3476625" y="1358121"/>
            <a:ext cx="1273724" cy="1327930"/>
            <a:chOff x="3476625" y="1358121"/>
            <a:chExt cx="1273724" cy="1327930"/>
          </a:xfrm>
        </p:grpSpPr>
        <p:sp>
          <p:nvSpPr>
            <p:cNvPr id="65" name="SMARTInkShape-833"/>
            <p:cNvSpPr/>
            <p:nvPr>
              <p:custDataLst>
                <p:tags r:id="rId177"/>
              </p:custDataLst>
            </p:nvPr>
          </p:nvSpPr>
          <p:spPr>
            <a:xfrm>
              <a:off x="3476625" y="1734874"/>
              <a:ext cx="247651" cy="17727"/>
            </a:xfrm>
            <a:custGeom>
              <a:avLst/>
              <a:gdLst/>
              <a:ahLst/>
              <a:cxnLst/>
              <a:rect l="0" t="0" r="0" b="0"/>
              <a:pathLst>
                <a:path w="247651" h="17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3175" y="5484"/>
                  </a:lnTo>
                  <a:lnTo>
                    <a:pt x="44829" y="7843"/>
                  </a:lnTo>
                  <a:lnTo>
                    <a:pt x="90541" y="8095"/>
                  </a:lnTo>
                  <a:lnTo>
                    <a:pt x="136692" y="8180"/>
                  </a:lnTo>
                  <a:lnTo>
                    <a:pt x="180554" y="8195"/>
                  </a:lnTo>
                  <a:lnTo>
                    <a:pt x="24765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34"/>
            <p:cNvSpPr/>
            <p:nvPr>
              <p:custDataLst>
                <p:tags r:id="rId178"/>
              </p:custDataLst>
            </p:nvPr>
          </p:nvSpPr>
          <p:spPr>
            <a:xfrm>
              <a:off x="3515204" y="1819275"/>
              <a:ext cx="247172" cy="36658"/>
            </a:xfrm>
            <a:custGeom>
              <a:avLst/>
              <a:gdLst/>
              <a:ahLst/>
              <a:cxnLst/>
              <a:rect l="0" t="0" r="0" b="0"/>
              <a:pathLst>
                <a:path w="247172" h="36658">
                  <a:moveTo>
                    <a:pt x="56671" y="0"/>
                  </a:moveTo>
                  <a:lnTo>
                    <a:pt x="56671" y="0"/>
                  </a:lnTo>
                  <a:lnTo>
                    <a:pt x="13439" y="24889"/>
                  </a:lnTo>
                  <a:lnTo>
                    <a:pt x="1826" y="31523"/>
                  </a:lnTo>
                  <a:lnTo>
                    <a:pt x="0" y="33715"/>
                  </a:lnTo>
                  <a:lnTo>
                    <a:pt x="898" y="35177"/>
                  </a:lnTo>
                  <a:lnTo>
                    <a:pt x="3614" y="36151"/>
                  </a:lnTo>
                  <a:lnTo>
                    <a:pt x="42820" y="36657"/>
                  </a:lnTo>
                  <a:lnTo>
                    <a:pt x="85529" y="30485"/>
                  </a:lnTo>
                  <a:lnTo>
                    <a:pt x="127310" y="26319"/>
                  </a:lnTo>
                  <a:lnTo>
                    <a:pt x="174929" y="20486"/>
                  </a:lnTo>
                  <a:lnTo>
                    <a:pt x="217534" y="14419"/>
                  </a:lnTo>
                  <a:lnTo>
                    <a:pt x="24717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35"/>
            <p:cNvSpPr/>
            <p:nvPr>
              <p:custDataLst>
                <p:tags r:id="rId179"/>
              </p:custDataLst>
            </p:nvPr>
          </p:nvSpPr>
          <p:spPr>
            <a:xfrm>
              <a:off x="3571875" y="1358121"/>
              <a:ext cx="94107" cy="194455"/>
            </a:xfrm>
            <a:custGeom>
              <a:avLst/>
              <a:gdLst/>
              <a:ahLst/>
              <a:cxnLst/>
              <a:rect l="0" t="0" r="0" b="0"/>
              <a:pathLst>
                <a:path w="94107" h="194455">
                  <a:moveTo>
                    <a:pt x="0" y="23004"/>
                  </a:moveTo>
                  <a:lnTo>
                    <a:pt x="0" y="23004"/>
                  </a:lnTo>
                  <a:lnTo>
                    <a:pt x="8663" y="15400"/>
                  </a:lnTo>
                  <a:lnTo>
                    <a:pt x="40704" y="614"/>
                  </a:lnTo>
                  <a:lnTo>
                    <a:pt x="55485" y="0"/>
                  </a:lnTo>
                  <a:lnTo>
                    <a:pt x="82221" y="8229"/>
                  </a:lnTo>
                  <a:lnTo>
                    <a:pt x="86564" y="12096"/>
                  </a:lnTo>
                  <a:lnTo>
                    <a:pt x="91389" y="22037"/>
                  </a:lnTo>
                  <a:lnTo>
                    <a:pt x="94106" y="49646"/>
                  </a:lnTo>
                  <a:lnTo>
                    <a:pt x="89097" y="69770"/>
                  </a:lnTo>
                  <a:lnTo>
                    <a:pt x="70294" y="116024"/>
                  </a:lnTo>
                  <a:lnTo>
                    <a:pt x="51897" y="150505"/>
                  </a:lnTo>
                  <a:lnTo>
                    <a:pt x="45647" y="172681"/>
                  </a:lnTo>
                  <a:lnTo>
                    <a:pt x="43131" y="176763"/>
                  </a:lnTo>
                  <a:lnTo>
                    <a:pt x="42513" y="180544"/>
                  </a:lnTo>
                  <a:lnTo>
                    <a:pt x="43158" y="184122"/>
                  </a:lnTo>
                  <a:lnTo>
                    <a:pt x="44647" y="187566"/>
                  </a:lnTo>
                  <a:lnTo>
                    <a:pt x="46698" y="189862"/>
                  </a:lnTo>
                  <a:lnTo>
                    <a:pt x="57150" y="194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36"/>
            <p:cNvSpPr/>
            <p:nvPr>
              <p:custDataLst>
                <p:tags r:id="rId180"/>
              </p:custDataLst>
            </p:nvPr>
          </p:nvSpPr>
          <p:spPr>
            <a:xfrm>
              <a:off x="3619893" y="1600200"/>
              <a:ext cx="18658" cy="28576"/>
            </a:xfrm>
            <a:custGeom>
              <a:avLst/>
              <a:gdLst/>
              <a:ahLst/>
              <a:cxnLst/>
              <a:rect l="0" t="0" r="0" b="0"/>
              <a:pathLst>
                <a:path w="18658" h="28576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0" y="27674"/>
                  </a:lnTo>
                  <a:lnTo>
                    <a:pt x="2604" y="28175"/>
                  </a:lnTo>
                  <a:lnTo>
                    <a:pt x="1865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37"/>
            <p:cNvSpPr/>
            <p:nvPr>
              <p:custDataLst>
                <p:tags r:id="rId181"/>
              </p:custDataLst>
            </p:nvPr>
          </p:nvSpPr>
          <p:spPr>
            <a:xfrm>
              <a:off x="3935933" y="1733550"/>
              <a:ext cx="207443" cy="85726"/>
            </a:xfrm>
            <a:custGeom>
              <a:avLst/>
              <a:gdLst/>
              <a:ahLst/>
              <a:cxnLst/>
              <a:rect l="0" t="0" r="0" b="0"/>
              <a:pathLst>
                <a:path w="207443" h="85726">
                  <a:moveTo>
                    <a:pt x="26467" y="85725"/>
                  </a:moveTo>
                  <a:lnTo>
                    <a:pt x="26467" y="85725"/>
                  </a:lnTo>
                  <a:lnTo>
                    <a:pt x="5008" y="72467"/>
                  </a:lnTo>
                  <a:lnTo>
                    <a:pt x="1055" y="66427"/>
                  </a:lnTo>
                  <a:lnTo>
                    <a:pt x="0" y="63335"/>
                  </a:lnTo>
                  <a:lnTo>
                    <a:pt x="2473" y="60215"/>
                  </a:lnTo>
                  <a:lnTo>
                    <a:pt x="22180" y="50767"/>
                  </a:lnTo>
                  <a:lnTo>
                    <a:pt x="63205" y="34921"/>
                  </a:lnTo>
                  <a:lnTo>
                    <a:pt x="94754" y="23282"/>
                  </a:lnTo>
                  <a:lnTo>
                    <a:pt x="140979" y="14551"/>
                  </a:lnTo>
                  <a:lnTo>
                    <a:pt x="207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38"/>
            <p:cNvSpPr/>
            <p:nvPr>
              <p:custDataLst>
                <p:tags r:id="rId182"/>
              </p:custDataLst>
            </p:nvPr>
          </p:nvSpPr>
          <p:spPr>
            <a:xfrm>
              <a:off x="4248760" y="1566137"/>
              <a:ext cx="157279" cy="338864"/>
            </a:xfrm>
            <a:custGeom>
              <a:avLst/>
              <a:gdLst/>
              <a:ahLst/>
              <a:cxnLst/>
              <a:rect l="0" t="0" r="0" b="0"/>
              <a:pathLst>
                <a:path w="157279" h="338864">
                  <a:moveTo>
                    <a:pt x="151790" y="5488"/>
                  </a:moveTo>
                  <a:lnTo>
                    <a:pt x="151790" y="5488"/>
                  </a:lnTo>
                  <a:lnTo>
                    <a:pt x="156847" y="5488"/>
                  </a:lnTo>
                  <a:lnTo>
                    <a:pt x="157278" y="4430"/>
                  </a:lnTo>
                  <a:lnTo>
                    <a:pt x="154934" y="432"/>
                  </a:lnTo>
                  <a:lnTo>
                    <a:pt x="150711" y="0"/>
                  </a:lnTo>
                  <a:lnTo>
                    <a:pt x="137552" y="2344"/>
                  </a:lnTo>
                  <a:lnTo>
                    <a:pt x="90502" y="32310"/>
                  </a:lnTo>
                  <a:lnTo>
                    <a:pt x="51527" y="73186"/>
                  </a:lnTo>
                  <a:lnTo>
                    <a:pt x="26112" y="117011"/>
                  </a:lnTo>
                  <a:lnTo>
                    <a:pt x="9803" y="157340"/>
                  </a:lnTo>
                  <a:lnTo>
                    <a:pt x="4018" y="178811"/>
                  </a:lnTo>
                  <a:lnTo>
                    <a:pt x="762" y="217474"/>
                  </a:lnTo>
                  <a:lnTo>
                    <a:pt x="0" y="235876"/>
                  </a:lnTo>
                  <a:lnTo>
                    <a:pt x="9684" y="268249"/>
                  </a:lnTo>
                  <a:lnTo>
                    <a:pt x="32977" y="302964"/>
                  </a:lnTo>
                  <a:lnTo>
                    <a:pt x="49242" y="320791"/>
                  </a:lnTo>
                  <a:lnTo>
                    <a:pt x="69877" y="330831"/>
                  </a:lnTo>
                  <a:lnTo>
                    <a:pt x="123215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39"/>
            <p:cNvSpPr/>
            <p:nvPr>
              <p:custDataLst>
                <p:tags r:id="rId183"/>
              </p:custDataLst>
            </p:nvPr>
          </p:nvSpPr>
          <p:spPr>
            <a:xfrm>
              <a:off x="4429242" y="1666991"/>
              <a:ext cx="142759" cy="209435"/>
            </a:xfrm>
            <a:custGeom>
              <a:avLst/>
              <a:gdLst/>
              <a:ahLst/>
              <a:cxnLst/>
              <a:rect l="0" t="0" r="0" b="0"/>
              <a:pathLst>
                <a:path w="142759" h="209435">
                  <a:moveTo>
                    <a:pt x="9408" y="9409"/>
                  </a:moveTo>
                  <a:lnTo>
                    <a:pt x="9408" y="9409"/>
                  </a:lnTo>
                  <a:lnTo>
                    <a:pt x="0" y="0"/>
                  </a:lnTo>
                  <a:lnTo>
                    <a:pt x="17799" y="20622"/>
                  </a:lnTo>
                  <a:lnTo>
                    <a:pt x="45422" y="64721"/>
                  </a:lnTo>
                  <a:lnTo>
                    <a:pt x="74668" y="110901"/>
                  </a:lnTo>
                  <a:lnTo>
                    <a:pt x="97597" y="150538"/>
                  </a:lnTo>
                  <a:lnTo>
                    <a:pt x="116846" y="189566"/>
                  </a:lnTo>
                  <a:lnTo>
                    <a:pt x="142758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40"/>
            <p:cNvSpPr/>
            <p:nvPr>
              <p:custDataLst>
                <p:tags r:id="rId184"/>
              </p:custDataLst>
            </p:nvPr>
          </p:nvSpPr>
          <p:spPr>
            <a:xfrm>
              <a:off x="4469156" y="1676400"/>
              <a:ext cx="140945" cy="238126"/>
            </a:xfrm>
            <a:custGeom>
              <a:avLst/>
              <a:gdLst/>
              <a:ahLst/>
              <a:cxnLst/>
              <a:rect l="0" t="0" r="0" b="0"/>
              <a:pathLst>
                <a:path w="140945" h="238126">
                  <a:moveTo>
                    <a:pt x="140944" y="0"/>
                  </a:moveTo>
                  <a:lnTo>
                    <a:pt x="140944" y="0"/>
                  </a:lnTo>
                  <a:lnTo>
                    <a:pt x="122630" y="0"/>
                  </a:lnTo>
                  <a:lnTo>
                    <a:pt x="108463" y="11289"/>
                  </a:lnTo>
                  <a:lnTo>
                    <a:pt x="78554" y="53030"/>
                  </a:lnTo>
                  <a:lnTo>
                    <a:pt x="58723" y="89561"/>
                  </a:lnTo>
                  <a:lnTo>
                    <a:pt x="34118" y="133285"/>
                  </a:lnTo>
                  <a:lnTo>
                    <a:pt x="17968" y="175945"/>
                  </a:lnTo>
                  <a:lnTo>
                    <a:pt x="966" y="218633"/>
                  </a:lnTo>
                  <a:lnTo>
                    <a:pt x="0" y="225131"/>
                  </a:lnTo>
                  <a:lnTo>
                    <a:pt x="415" y="229462"/>
                  </a:lnTo>
                  <a:lnTo>
                    <a:pt x="759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41"/>
            <p:cNvSpPr/>
            <p:nvPr>
              <p:custDataLst>
                <p:tags r:id="rId185"/>
              </p:custDataLst>
            </p:nvPr>
          </p:nvSpPr>
          <p:spPr>
            <a:xfrm>
              <a:off x="4676775" y="1547087"/>
              <a:ext cx="73574" cy="357914"/>
            </a:xfrm>
            <a:custGeom>
              <a:avLst/>
              <a:gdLst/>
              <a:ahLst/>
              <a:cxnLst/>
              <a:rect l="0" t="0" r="0" b="0"/>
              <a:pathLst>
                <a:path w="73574" h="357914">
                  <a:moveTo>
                    <a:pt x="38100" y="5488"/>
                  </a:moveTo>
                  <a:lnTo>
                    <a:pt x="38100" y="5488"/>
                  </a:lnTo>
                  <a:lnTo>
                    <a:pt x="43157" y="432"/>
                  </a:lnTo>
                  <a:lnTo>
                    <a:pt x="44646" y="0"/>
                  </a:lnTo>
                  <a:lnTo>
                    <a:pt x="45639" y="771"/>
                  </a:lnTo>
                  <a:lnTo>
                    <a:pt x="46301" y="2344"/>
                  </a:lnTo>
                  <a:lnTo>
                    <a:pt x="54093" y="44343"/>
                  </a:lnTo>
                  <a:lnTo>
                    <a:pt x="61804" y="83251"/>
                  </a:lnTo>
                  <a:lnTo>
                    <a:pt x="70288" y="125896"/>
                  </a:lnTo>
                  <a:lnTo>
                    <a:pt x="73573" y="160602"/>
                  </a:lnTo>
                  <a:lnTo>
                    <a:pt x="72599" y="207376"/>
                  </a:lnTo>
                  <a:lnTo>
                    <a:pt x="67845" y="251624"/>
                  </a:lnTo>
                  <a:lnTo>
                    <a:pt x="51852" y="291377"/>
                  </a:lnTo>
                  <a:lnTo>
                    <a:pt x="42175" y="321500"/>
                  </a:lnTo>
                  <a:lnTo>
                    <a:pt x="0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42"/>
            <p:cNvSpPr/>
            <p:nvPr>
              <p:custDataLst>
                <p:tags r:id="rId186"/>
              </p:custDataLst>
            </p:nvPr>
          </p:nvSpPr>
          <p:spPr>
            <a:xfrm>
              <a:off x="4038600" y="2033294"/>
              <a:ext cx="47626" cy="205082"/>
            </a:xfrm>
            <a:custGeom>
              <a:avLst/>
              <a:gdLst/>
              <a:ahLst/>
              <a:cxnLst/>
              <a:rect l="0" t="0" r="0" b="0"/>
              <a:pathLst>
                <a:path w="47626" h="205082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5057" y="32551"/>
                  </a:lnTo>
                  <a:lnTo>
                    <a:pt x="17305" y="79122"/>
                  </a:lnTo>
                  <a:lnTo>
                    <a:pt x="33365" y="126264"/>
                  </a:lnTo>
                  <a:lnTo>
                    <a:pt x="42221" y="166464"/>
                  </a:lnTo>
                  <a:lnTo>
                    <a:pt x="47625" y="20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43"/>
            <p:cNvSpPr/>
            <p:nvPr>
              <p:custDataLst>
                <p:tags r:id="rId187"/>
              </p:custDataLst>
            </p:nvPr>
          </p:nvSpPr>
          <p:spPr>
            <a:xfrm>
              <a:off x="3985487" y="2200275"/>
              <a:ext cx="62639" cy="57151"/>
            </a:xfrm>
            <a:custGeom>
              <a:avLst/>
              <a:gdLst/>
              <a:ahLst/>
              <a:cxnLst/>
              <a:rect l="0" t="0" r="0" b="0"/>
              <a:pathLst>
                <a:path w="62639" h="57151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1" y="10361"/>
                  </a:lnTo>
                  <a:lnTo>
                    <a:pt x="13529" y="32056"/>
                  </a:lnTo>
                  <a:lnTo>
                    <a:pt x="23526" y="40000"/>
                  </a:lnTo>
                  <a:lnTo>
                    <a:pt x="6263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44"/>
            <p:cNvSpPr/>
            <p:nvPr>
              <p:custDataLst>
                <p:tags r:id="rId188"/>
              </p:custDataLst>
            </p:nvPr>
          </p:nvSpPr>
          <p:spPr>
            <a:xfrm>
              <a:off x="4086225" y="2228850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48683" y="10361"/>
                  </a:lnTo>
                  <a:lnTo>
                    <a:pt x="41981" y="13258"/>
                  </a:lnTo>
                  <a:lnTo>
                    <a:pt x="31711" y="2212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45"/>
            <p:cNvSpPr/>
            <p:nvPr>
              <p:custDataLst>
                <p:tags r:id="rId189"/>
              </p:custDataLst>
            </p:nvPr>
          </p:nvSpPr>
          <p:spPr>
            <a:xfrm>
              <a:off x="3924300" y="2487349"/>
              <a:ext cx="38101" cy="179652"/>
            </a:xfrm>
            <a:custGeom>
              <a:avLst/>
              <a:gdLst/>
              <a:ahLst/>
              <a:cxnLst/>
              <a:rect l="0" t="0" r="0" b="0"/>
              <a:pathLst>
                <a:path w="38101" h="1796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4146"/>
                  </a:lnTo>
                  <a:lnTo>
                    <a:pt x="15188" y="56265"/>
                  </a:lnTo>
                  <a:lnTo>
                    <a:pt x="25257" y="103407"/>
                  </a:lnTo>
                  <a:lnTo>
                    <a:pt x="38100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46"/>
            <p:cNvSpPr/>
            <p:nvPr>
              <p:custDataLst>
                <p:tags r:id="rId190"/>
              </p:custDataLst>
            </p:nvPr>
          </p:nvSpPr>
          <p:spPr>
            <a:xfrm>
              <a:off x="4019550" y="26384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3972" y="2965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47"/>
            <p:cNvSpPr/>
            <p:nvPr>
              <p:custDataLst>
                <p:tags r:id="rId191"/>
              </p:custDataLst>
            </p:nvPr>
          </p:nvSpPr>
          <p:spPr>
            <a:xfrm>
              <a:off x="4014324" y="2552700"/>
              <a:ext cx="14752" cy="47626"/>
            </a:xfrm>
            <a:custGeom>
              <a:avLst/>
              <a:gdLst/>
              <a:ahLst/>
              <a:cxnLst/>
              <a:rect l="0" t="0" r="0" b="0"/>
              <a:pathLst>
                <a:path w="14752" h="47626">
                  <a:moveTo>
                    <a:pt x="14751" y="47625"/>
                  </a:moveTo>
                  <a:lnTo>
                    <a:pt x="14751" y="47625"/>
                  </a:lnTo>
                  <a:lnTo>
                    <a:pt x="13693" y="25871"/>
                  </a:lnTo>
                  <a:lnTo>
                    <a:pt x="6550" y="3825"/>
                  </a:lnTo>
                  <a:lnTo>
                    <a:pt x="5050" y="2550"/>
                  </a:lnTo>
                  <a:lnTo>
                    <a:pt x="0" y="756"/>
                  </a:lnTo>
                  <a:lnTo>
                    <a:pt x="5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48"/>
            <p:cNvSpPr/>
            <p:nvPr>
              <p:custDataLst>
                <p:tags r:id="rId192"/>
              </p:custDataLst>
            </p:nvPr>
          </p:nvSpPr>
          <p:spPr>
            <a:xfrm>
              <a:off x="4086342" y="2571750"/>
              <a:ext cx="76084" cy="95251"/>
            </a:xfrm>
            <a:custGeom>
              <a:avLst/>
              <a:gdLst/>
              <a:ahLst/>
              <a:cxnLst/>
              <a:rect l="0" t="0" r="0" b="0"/>
              <a:pathLst>
                <a:path w="76084" h="95251">
                  <a:moveTo>
                    <a:pt x="9408" y="0"/>
                  </a:moveTo>
                  <a:lnTo>
                    <a:pt x="9408" y="0"/>
                  </a:lnTo>
                  <a:lnTo>
                    <a:pt x="4351" y="0"/>
                  </a:lnTo>
                  <a:lnTo>
                    <a:pt x="2862" y="1058"/>
                  </a:lnTo>
                  <a:lnTo>
                    <a:pt x="1869" y="2822"/>
                  </a:lnTo>
                  <a:lnTo>
                    <a:pt x="472" y="13183"/>
                  </a:lnTo>
                  <a:lnTo>
                    <a:pt x="0" y="30591"/>
                  </a:lnTo>
                  <a:lnTo>
                    <a:pt x="9019" y="61226"/>
                  </a:lnTo>
                  <a:lnTo>
                    <a:pt x="8090" y="61984"/>
                  </a:lnTo>
                  <a:lnTo>
                    <a:pt x="6413" y="61431"/>
                  </a:lnTo>
                  <a:lnTo>
                    <a:pt x="4236" y="60004"/>
                  </a:lnTo>
                  <a:lnTo>
                    <a:pt x="3844" y="56936"/>
                  </a:lnTo>
                  <a:lnTo>
                    <a:pt x="10818" y="36803"/>
                  </a:lnTo>
                  <a:lnTo>
                    <a:pt x="22386" y="17500"/>
                  </a:lnTo>
                  <a:lnTo>
                    <a:pt x="31404" y="13070"/>
                  </a:lnTo>
                  <a:lnTo>
                    <a:pt x="36772" y="11888"/>
                  </a:lnTo>
                  <a:lnTo>
                    <a:pt x="48381" y="13398"/>
                  </a:lnTo>
                  <a:lnTo>
                    <a:pt x="54440" y="15282"/>
                  </a:lnTo>
                  <a:lnTo>
                    <a:pt x="63994" y="23020"/>
                  </a:lnTo>
                  <a:lnTo>
                    <a:pt x="68024" y="28047"/>
                  </a:lnTo>
                  <a:lnTo>
                    <a:pt x="72501" y="42099"/>
                  </a:lnTo>
                  <a:lnTo>
                    <a:pt x="7608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49"/>
            <p:cNvSpPr/>
            <p:nvPr>
              <p:custDataLst>
                <p:tags r:id="rId193"/>
              </p:custDataLst>
            </p:nvPr>
          </p:nvSpPr>
          <p:spPr>
            <a:xfrm>
              <a:off x="4218639" y="2583107"/>
              <a:ext cx="210487" cy="83894"/>
            </a:xfrm>
            <a:custGeom>
              <a:avLst/>
              <a:gdLst/>
              <a:ahLst/>
              <a:cxnLst/>
              <a:rect l="0" t="0" r="0" b="0"/>
              <a:pathLst>
                <a:path w="210487" h="83894">
                  <a:moveTo>
                    <a:pt x="10461" y="26743"/>
                  </a:moveTo>
                  <a:lnTo>
                    <a:pt x="10461" y="26743"/>
                  </a:lnTo>
                  <a:lnTo>
                    <a:pt x="43575" y="25685"/>
                  </a:lnTo>
                  <a:lnTo>
                    <a:pt x="60607" y="19139"/>
                  </a:lnTo>
                  <a:lnTo>
                    <a:pt x="69084" y="13486"/>
                  </a:lnTo>
                  <a:lnTo>
                    <a:pt x="73558" y="7446"/>
                  </a:lnTo>
                  <a:lnTo>
                    <a:pt x="74750" y="4353"/>
                  </a:lnTo>
                  <a:lnTo>
                    <a:pt x="73429" y="2291"/>
                  </a:lnTo>
                  <a:lnTo>
                    <a:pt x="66316" y="0"/>
                  </a:lnTo>
                  <a:lnTo>
                    <a:pt x="45355" y="3768"/>
                  </a:lnTo>
                  <a:lnTo>
                    <a:pt x="24092" y="11587"/>
                  </a:lnTo>
                  <a:lnTo>
                    <a:pt x="4387" y="25662"/>
                  </a:lnTo>
                  <a:lnTo>
                    <a:pt x="1120" y="31315"/>
                  </a:lnTo>
                  <a:lnTo>
                    <a:pt x="0" y="37199"/>
                  </a:lnTo>
                  <a:lnTo>
                    <a:pt x="1578" y="48324"/>
                  </a:lnTo>
                  <a:lnTo>
                    <a:pt x="5807" y="56795"/>
                  </a:lnTo>
                  <a:lnTo>
                    <a:pt x="19195" y="72571"/>
                  </a:lnTo>
                  <a:lnTo>
                    <a:pt x="30571" y="78861"/>
                  </a:lnTo>
                  <a:lnTo>
                    <a:pt x="55121" y="82899"/>
                  </a:lnTo>
                  <a:lnTo>
                    <a:pt x="92386" y="82638"/>
                  </a:lnTo>
                  <a:lnTo>
                    <a:pt x="139245" y="67406"/>
                  </a:lnTo>
                  <a:lnTo>
                    <a:pt x="143942" y="66552"/>
                  </a:lnTo>
                  <a:lnTo>
                    <a:pt x="160665" y="55236"/>
                  </a:lnTo>
                  <a:lnTo>
                    <a:pt x="173969" y="38478"/>
                  </a:lnTo>
                  <a:lnTo>
                    <a:pt x="175558" y="33508"/>
                  </a:lnTo>
                  <a:lnTo>
                    <a:pt x="175559" y="29136"/>
                  </a:lnTo>
                  <a:lnTo>
                    <a:pt x="174501" y="25164"/>
                  </a:lnTo>
                  <a:lnTo>
                    <a:pt x="172738" y="22515"/>
                  </a:lnTo>
                  <a:lnTo>
                    <a:pt x="170504" y="20750"/>
                  </a:lnTo>
                  <a:lnTo>
                    <a:pt x="167956" y="19572"/>
                  </a:lnTo>
                  <a:lnTo>
                    <a:pt x="149201" y="17916"/>
                  </a:lnTo>
                  <a:lnTo>
                    <a:pt x="128592" y="22481"/>
                  </a:lnTo>
                  <a:lnTo>
                    <a:pt x="124140" y="26018"/>
                  </a:lnTo>
                  <a:lnTo>
                    <a:pt x="119194" y="35593"/>
                  </a:lnTo>
                  <a:lnTo>
                    <a:pt x="118933" y="40051"/>
                  </a:lnTo>
                  <a:lnTo>
                    <a:pt x="121465" y="47827"/>
                  </a:lnTo>
                  <a:lnTo>
                    <a:pt x="123622" y="50324"/>
                  </a:lnTo>
                  <a:lnTo>
                    <a:pt x="128841" y="53099"/>
                  </a:lnTo>
                  <a:lnTo>
                    <a:pt x="147842" y="54661"/>
                  </a:lnTo>
                  <a:lnTo>
                    <a:pt x="159008" y="52204"/>
                  </a:lnTo>
                  <a:lnTo>
                    <a:pt x="163467" y="50067"/>
                  </a:lnTo>
                  <a:lnTo>
                    <a:pt x="167498" y="49701"/>
                  </a:lnTo>
                  <a:lnTo>
                    <a:pt x="174800" y="52116"/>
                  </a:lnTo>
                  <a:lnTo>
                    <a:pt x="177171" y="54242"/>
                  </a:lnTo>
                  <a:lnTo>
                    <a:pt x="186782" y="74480"/>
                  </a:lnTo>
                  <a:lnTo>
                    <a:pt x="190450" y="77618"/>
                  </a:lnTo>
                  <a:lnTo>
                    <a:pt x="210486" y="83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50"/>
            <p:cNvSpPr/>
            <p:nvPr>
              <p:custDataLst>
                <p:tags r:id="rId194"/>
              </p:custDataLst>
            </p:nvPr>
          </p:nvSpPr>
          <p:spPr>
            <a:xfrm>
              <a:off x="4457700" y="2562225"/>
              <a:ext cx="95251" cy="120885"/>
            </a:xfrm>
            <a:custGeom>
              <a:avLst/>
              <a:gdLst/>
              <a:ahLst/>
              <a:cxnLst/>
              <a:rect l="0" t="0" r="0" b="0"/>
              <a:pathLst>
                <a:path w="95251" h="120885">
                  <a:moveTo>
                    <a:pt x="0" y="28575"/>
                  </a:moveTo>
                  <a:lnTo>
                    <a:pt x="0" y="28575"/>
                  </a:lnTo>
                  <a:lnTo>
                    <a:pt x="0" y="14386"/>
                  </a:lnTo>
                  <a:lnTo>
                    <a:pt x="1058" y="12766"/>
                  </a:lnTo>
                  <a:lnTo>
                    <a:pt x="2822" y="11685"/>
                  </a:lnTo>
                  <a:lnTo>
                    <a:pt x="5057" y="10965"/>
                  </a:lnTo>
                  <a:lnTo>
                    <a:pt x="7604" y="11543"/>
                  </a:lnTo>
                  <a:lnTo>
                    <a:pt x="13257" y="15008"/>
                  </a:lnTo>
                  <a:lnTo>
                    <a:pt x="32056" y="33460"/>
                  </a:lnTo>
                  <a:lnTo>
                    <a:pt x="39999" y="45210"/>
                  </a:lnTo>
                  <a:lnTo>
                    <a:pt x="45366" y="68782"/>
                  </a:lnTo>
                  <a:lnTo>
                    <a:pt x="46120" y="103075"/>
                  </a:lnTo>
                  <a:lnTo>
                    <a:pt x="42370" y="113897"/>
                  </a:lnTo>
                  <a:lnTo>
                    <a:pt x="39889" y="117206"/>
                  </a:lnTo>
                  <a:lnTo>
                    <a:pt x="34309" y="120884"/>
                  </a:lnTo>
                  <a:lnTo>
                    <a:pt x="32398" y="119747"/>
                  </a:lnTo>
                  <a:lnTo>
                    <a:pt x="30274" y="112841"/>
                  </a:lnTo>
                  <a:lnTo>
                    <a:pt x="34136" y="91995"/>
                  </a:lnTo>
                  <a:lnTo>
                    <a:pt x="55173" y="467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851"/>
          <p:cNvSpPr/>
          <p:nvPr>
            <p:custDataLst>
              <p:tags r:id="rId2"/>
            </p:custDataLst>
          </p:nvPr>
        </p:nvSpPr>
        <p:spPr>
          <a:xfrm>
            <a:off x="4001097" y="1536798"/>
            <a:ext cx="103786" cy="368203"/>
          </a:xfrm>
          <a:custGeom>
            <a:avLst/>
            <a:gdLst/>
            <a:ahLst/>
            <a:cxnLst/>
            <a:rect l="0" t="0" r="0" b="0"/>
            <a:pathLst>
              <a:path w="103786" h="368203">
                <a:moveTo>
                  <a:pt x="94653" y="44352"/>
                </a:moveTo>
                <a:lnTo>
                  <a:pt x="94653" y="44352"/>
                </a:lnTo>
                <a:lnTo>
                  <a:pt x="102192" y="26452"/>
                </a:lnTo>
                <a:lnTo>
                  <a:pt x="103785" y="7773"/>
                </a:lnTo>
                <a:lnTo>
                  <a:pt x="102858" y="4091"/>
                </a:lnTo>
                <a:lnTo>
                  <a:pt x="101181" y="1636"/>
                </a:lnTo>
                <a:lnTo>
                  <a:pt x="99005" y="0"/>
                </a:lnTo>
                <a:lnTo>
                  <a:pt x="88120" y="1004"/>
                </a:lnTo>
                <a:lnTo>
                  <a:pt x="73759" y="6036"/>
                </a:lnTo>
                <a:lnTo>
                  <a:pt x="45910" y="27403"/>
                </a:lnTo>
                <a:lnTo>
                  <a:pt x="20710" y="72472"/>
                </a:lnTo>
                <a:lnTo>
                  <a:pt x="9597" y="107012"/>
                </a:lnTo>
                <a:lnTo>
                  <a:pt x="2423" y="150759"/>
                </a:lnTo>
                <a:lnTo>
                  <a:pt x="745" y="182661"/>
                </a:lnTo>
                <a:lnTo>
                  <a:pt x="0" y="218006"/>
                </a:lnTo>
                <a:lnTo>
                  <a:pt x="4636" y="263492"/>
                </a:lnTo>
                <a:lnTo>
                  <a:pt x="15685" y="303696"/>
                </a:lnTo>
                <a:lnTo>
                  <a:pt x="26150" y="347386"/>
                </a:lnTo>
                <a:lnTo>
                  <a:pt x="27978" y="3682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139"/>
          <p:cNvGrpSpPr/>
          <p:nvPr/>
        </p:nvGrpSpPr>
        <p:grpSpPr>
          <a:xfrm>
            <a:off x="2525449" y="3163201"/>
            <a:ext cx="274902" cy="351525"/>
            <a:chOff x="2525449" y="3163201"/>
            <a:chExt cx="274902" cy="351525"/>
          </a:xfrm>
        </p:grpSpPr>
        <p:sp>
          <p:nvSpPr>
            <p:cNvPr id="85" name="SMARTInkShape-852"/>
            <p:cNvSpPr/>
            <p:nvPr>
              <p:custDataLst>
                <p:tags r:id="rId175"/>
              </p:custDataLst>
            </p:nvPr>
          </p:nvSpPr>
          <p:spPr>
            <a:xfrm>
              <a:off x="2525449" y="3183066"/>
              <a:ext cx="189177" cy="150685"/>
            </a:xfrm>
            <a:custGeom>
              <a:avLst/>
              <a:gdLst/>
              <a:ahLst/>
              <a:cxnLst/>
              <a:rect l="0" t="0" r="0" b="0"/>
              <a:pathLst>
                <a:path w="189177" h="150685">
                  <a:moveTo>
                    <a:pt x="8201" y="17334"/>
                  </a:moveTo>
                  <a:lnTo>
                    <a:pt x="8201" y="17334"/>
                  </a:lnTo>
                  <a:lnTo>
                    <a:pt x="3145" y="12278"/>
                  </a:lnTo>
                  <a:lnTo>
                    <a:pt x="662" y="6973"/>
                  </a:lnTo>
                  <a:lnTo>
                    <a:pt x="0" y="4077"/>
                  </a:lnTo>
                  <a:lnTo>
                    <a:pt x="1675" y="2146"/>
                  </a:lnTo>
                  <a:lnTo>
                    <a:pt x="9181" y="0"/>
                  </a:lnTo>
                  <a:lnTo>
                    <a:pt x="19573" y="1869"/>
                  </a:lnTo>
                  <a:lnTo>
                    <a:pt x="63527" y="25188"/>
                  </a:lnTo>
                  <a:lnTo>
                    <a:pt x="86683" y="41533"/>
                  </a:lnTo>
                  <a:lnTo>
                    <a:pt x="130210" y="82570"/>
                  </a:lnTo>
                  <a:lnTo>
                    <a:pt x="162197" y="115271"/>
                  </a:lnTo>
                  <a:lnTo>
                    <a:pt x="189176" y="15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53"/>
            <p:cNvSpPr/>
            <p:nvPr>
              <p:custDataLst>
                <p:tags r:id="rId176"/>
              </p:custDataLst>
            </p:nvPr>
          </p:nvSpPr>
          <p:spPr>
            <a:xfrm>
              <a:off x="2733675" y="3163201"/>
              <a:ext cx="66676" cy="351525"/>
            </a:xfrm>
            <a:custGeom>
              <a:avLst/>
              <a:gdLst/>
              <a:ahLst/>
              <a:cxnLst/>
              <a:rect l="0" t="0" r="0" b="0"/>
              <a:pathLst>
                <a:path w="66676" h="351525">
                  <a:moveTo>
                    <a:pt x="66675" y="27674"/>
                  </a:moveTo>
                  <a:lnTo>
                    <a:pt x="66675" y="27674"/>
                  </a:lnTo>
                  <a:lnTo>
                    <a:pt x="66675" y="9360"/>
                  </a:lnTo>
                  <a:lnTo>
                    <a:pt x="65617" y="5940"/>
                  </a:lnTo>
                  <a:lnTo>
                    <a:pt x="63853" y="3659"/>
                  </a:lnTo>
                  <a:lnTo>
                    <a:pt x="59071" y="1126"/>
                  </a:lnTo>
                  <a:lnTo>
                    <a:pt x="53417" y="0"/>
                  </a:lnTo>
                  <a:lnTo>
                    <a:pt x="44555" y="5144"/>
                  </a:lnTo>
                  <a:lnTo>
                    <a:pt x="23075" y="25099"/>
                  </a:lnTo>
                  <a:lnTo>
                    <a:pt x="6462" y="53571"/>
                  </a:lnTo>
                  <a:lnTo>
                    <a:pt x="1915" y="77328"/>
                  </a:lnTo>
                  <a:lnTo>
                    <a:pt x="378" y="120345"/>
                  </a:lnTo>
                  <a:lnTo>
                    <a:pt x="75" y="166159"/>
                  </a:lnTo>
                  <a:lnTo>
                    <a:pt x="22" y="207348"/>
                  </a:lnTo>
                  <a:lnTo>
                    <a:pt x="6" y="246363"/>
                  </a:lnTo>
                  <a:lnTo>
                    <a:pt x="1" y="289502"/>
                  </a:lnTo>
                  <a:lnTo>
                    <a:pt x="0" y="333745"/>
                  </a:lnTo>
                  <a:lnTo>
                    <a:pt x="0" y="35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40"/>
          <p:cNvGrpSpPr/>
          <p:nvPr/>
        </p:nvGrpSpPr>
        <p:grpSpPr>
          <a:xfrm>
            <a:off x="3058033" y="3392225"/>
            <a:ext cx="170943" cy="110868"/>
            <a:chOff x="3058033" y="3392225"/>
            <a:chExt cx="170943" cy="110868"/>
          </a:xfrm>
        </p:grpSpPr>
        <p:sp>
          <p:nvSpPr>
            <p:cNvPr id="88" name="SMARTInkShape-854"/>
            <p:cNvSpPr/>
            <p:nvPr>
              <p:custDataLst>
                <p:tags r:id="rId173"/>
              </p:custDataLst>
            </p:nvPr>
          </p:nvSpPr>
          <p:spPr>
            <a:xfrm>
              <a:off x="3058033" y="3392225"/>
              <a:ext cx="132843" cy="17726"/>
            </a:xfrm>
            <a:custGeom>
              <a:avLst/>
              <a:gdLst/>
              <a:ahLst/>
              <a:cxnLst/>
              <a:rect l="0" t="0" r="0" b="0"/>
              <a:pathLst>
                <a:path w="132843" h="17726">
                  <a:moveTo>
                    <a:pt x="18542" y="17725"/>
                  </a:moveTo>
                  <a:lnTo>
                    <a:pt x="18542" y="17725"/>
                  </a:lnTo>
                  <a:lnTo>
                    <a:pt x="13486" y="17725"/>
                  </a:lnTo>
                  <a:lnTo>
                    <a:pt x="8181" y="14903"/>
                  </a:lnTo>
                  <a:lnTo>
                    <a:pt x="0" y="8593"/>
                  </a:lnTo>
                  <a:lnTo>
                    <a:pt x="39532" y="8215"/>
                  </a:lnTo>
                  <a:lnTo>
                    <a:pt x="66742" y="5382"/>
                  </a:lnTo>
                  <a:lnTo>
                    <a:pt x="99324" y="0"/>
                  </a:lnTo>
                  <a:lnTo>
                    <a:pt x="132842" y="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55"/>
            <p:cNvSpPr/>
            <p:nvPr>
              <p:custDataLst>
                <p:tags r:id="rId174"/>
              </p:custDataLst>
            </p:nvPr>
          </p:nvSpPr>
          <p:spPr>
            <a:xfrm>
              <a:off x="3080612" y="3476625"/>
              <a:ext cx="148364" cy="26468"/>
            </a:xfrm>
            <a:custGeom>
              <a:avLst/>
              <a:gdLst/>
              <a:ahLst/>
              <a:cxnLst/>
              <a:rect l="0" t="0" r="0" b="0"/>
              <a:pathLst>
                <a:path w="148364" h="26468">
                  <a:moveTo>
                    <a:pt x="5488" y="0"/>
                  </a:moveTo>
                  <a:lnTo>
                    <a:pt x="5488" y="0"/>
                  </a:lnTo>
                  <a:lnTo>
                    <a:pt x="432" y="10113"/>
                  </a:lnTo>
                  <a:lnTo>
                    <a:pt x="0" y="14150"/>
                  </a:lnTo>
                  <a:lnTo>
                    <a:pt x="2343" y="21459"/>
                  </a:lnTo>
                  <a:lnTo>
                    <a:pt x="4450" y="23831"/>
                  </a:lnTo>
                  <a:lnTo>
                    <a:pt x="9613" y="26467"/>
                  </a:lnTo>
                  <a:lnTo>
                    <a:pt x="51968" y="21613"/>
                  </a:lnTo>
                  <a:lnTo>
                    <a:pt x="91697" y="19809"/>
                  </a:lnTo>
                  <a:lnTo>
                    <a:pt x="122392" y="16378"/>
                  </a:lnTo>
                  <a:lnTo>
                    <a:pt x="1483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41"/>
          <p:cNvGrpSpPr/>
          <p:nvPr/>
        </p:nvGrpSpPr>
        <p:grpSpPr>
          <a:xfrm>
            <a:off x="3571875" y="3284225"/>
            <a:ext cx="714376" cy="465308"/>
            <a:chOff x="3571875" y="3284225"/>
            <a:chExt cx="714376" cy="465308"/>
          </a:xfrm>
        </p:grpSpPr>
        <p:sp>
          <p:nvSpPr>
            <p:cNvPr id="91" name="SMARTInkShape-856"/>
            <p:cNvSpPr/>
            <p:nvPr>
              <p:custDataLst>
                <p:tags r:id="rId169"/>
              </p:custDataLst>
            </p:nvPr>
          </p:nvSpPr>
          <p:spPr>
            <a:xfrm>
              <a:off x="3571875" y="3284225"/>
              <a:ext cx="161644" cy="465308"/>
            </a:xfrm>
            <a:custGeom>
              <a:avLst/>
              <a:gdLst/>
              <a:ahLst/>
              <a:cxnLst/>
              <a:rect l="0" t="0" r="0" b="0"/>
              <a:pathLst>
                <a:path w="161644" h="465308">
                  <a:moveTo>
                    <a:pt x="0" y="135250"/>
                  </a:moveTo>
                  <a:lnTo>
                    <a:pt x="0" y="135250"/>
                  </a:lnTo>
                  <a:lnTo>
                    <a:pt x="1058" y="150458"/>
                  </a:lnTo>
                  <a:lnTo>
                    <a:pt x="7539" y="182312"/>
                  </a:lnTo>
                  <a:lnTo>
                    <a:pt x="11759" y="223631"/>
                  </a:lnTo>
                  <a:lnTo>
                    <a:pt x="17610" y="269830"/>
                  </a:lnTo>
                  <a:lnTo>
                    <a:pt x="23680" y="307653"/>
                  </a:lnTo>
                  <a:lnTo>
                    <a:pt x="27124" y="352373"/>
                  </a:lnTo>
                  <a:lnTo>
                    <a:pt x="28145" y="399137"/>
                  </a:lnTo>
                  <a:lnTo>
                    <a:pt x="28490" y="445021"/>
                  </a:lnTo>
                  <a:lnTo>
                    <a:pt x="28564" y="465307"/>
                  </a:lnTo>
                  <a:lnTo>
                    <a:pt x="28574" y="418448"/>
                  </a:lnTo>
                  <a:lnTo>
                    <a:pt x="28575" y="374853"/>
                  </a:lnTo>
                  <a:lnTo>
                    <a:pt x="28575" y="341223"/>
                  </a:lnTo>
                  <a:lnTo>
                    <a:pt x="28575" y="295057"/>
                  </a:lnTo>
                  <a:lnTo>
                    <a:pt x="28575" y="255625"/>
                  </a:lnTo>
                  <a:lnTo>
                    <a:pt x="28575" y="224733"/>
                  </a:lnTo>
                  <a:lnTo>
                    <a:pt x="28575" y="189837"/>
                  </a:lnTo>
                  <a:lnTo>
                    <a:pt x="28575" y="149660"/>
                  </a:lnTo>
                  <a:lnTo>
                    <a:pt x="33632" y="107535"/>
                  </a:lnTo>
                  <a:lnTo>
                    <a:pt x="41832" y="66596"/>
                  </a:lnTo>
                  <a:lnTo>
                    <a:pt x="54401" y="20885"/>
                  </a:lnTo>
                  <a:lnTo>
                    <a:pt x="55318" y="17732"/>
                  </a:lnTo>
                  <a:lnTo>
                    <a:pt x="66720" y="3181"/>
                  </a:lnTo>
                  <a:lnTo>
                    <a:pt x="70938" y="637"/>
                  </a:lnTo>
                  <a:lnTo>
                    <a:pt x="74809" y="0"/>
                  </a:lnTo>
                  <a:lnTo>
                    <a:pt x="78448" y="633"/>
                  </a:lnTo>
                  <a:lnTo>
                    <a:pt x="85313" y="6981"/>
                  </a:lnTo>
                  <a:lnTo>
                    <a:pt x="90834" y="16859"/>
                  </a:lnTo>
                  <a:lnTo>
                    <a:pt x="94668" y="51704"/>
                  </a:lnTo>
                  <a:lnTo>
                    <a:pt x="95227" y="96151"/>
                  </a:lnTo>
                  <a:lnTo>
                    <a:pt x="95235" y="99659"/>
                  </a:lnTo>
                  <a:lnTo>
                    <a:pt x="97356" y="103056"/>
                  </a:lnTo>
                  <a:lnTo>
                    <a:pt x="123484" y="128521"/>
                  </a:lnTo>
                  <a:lnTo>
                    <a:pt x="154699" y="169050"/>
                  </a:lnTo>
                  <a:lnTo>
                    <a:pt x="160498" y="200135"/>
                  </a:lnTo>
                  <a:lnTo>
                    <a:pt x="161643" y="232028"/>
                  </a:lnTo>
                  <a:lnTo>
                    <a:pt x="159620" y="238927"/>
                  </a:lnTo>
                  <a:lnTo>
                    <a:pt x="141165" y="260426"/>
                  </a:lnTo>
                  <a:lnTo>
                    <a:pt x="130473" y="270258"/>
                  </a:lnTo>
                  <a:lnTo>
                    <a:pt x="111582" y="282145"/>
                  </a:lnTo>
                  <a:lnTo>
                    <a:pt x="108255" y="282922"/>
                  </a:lnTo>
                  <a:lnTo>
                    <a:pt x="104978" y="282381"/>
                  </a:lnTo>
                  <a:lnTo>
                    <a:pt x="101736" y="280962"/>
                  </a:lnTo>
                  <a:lnTo>
                    <a:pt x="99574" y="278958"/>
                  </a:lnTo>
                  <a:lnTo>
                    <a:pt x="97172" y="273909"/>
                  </a:lnTo>
                  <a:lnTo>
                    <a:pt x="104775" y="25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57"/>
            <p:cNvSpPr/>
            <p:nvPr>
              <p:custDataLst>
                <p:tags r:id="rId170"/>
              </p:custDataLst>
            </p:nvPr>
          </p:nvSpPr>
          <p:spPr>
            <a:xfrm>
              <a:off x="3810783" y="3486150"/>
              <a:ext cx="71686" cy="92821"/>
            </a:xfrm>
            <a:custGeom>
              <a:avLst/>
              <a:gdLst/>
              <a:ahLst/>
              <a:cxnLst/>
              <a:rect l="0" t="0" r="0" b="0"/>
              <a:pathLst>
                <a:path w="71686" h="92821">
                  <a:moveTo>
                    <a:pt x="27792" y="38100"/>
                  </a:moveTo>
                  <a:lnTo>
                    <a:pt x="27792" y="38100"/>
                  </a:lnTo>
                  <a:lnTo>
                    <a:pt x="32849" y="38100"/>
                  </a:lnTo>
                  <a:lnTo>
                    <a:pt x="34338" y="37042"/>
                  </a:lnTo>
                  <a:lnTo>
                    <a:pt x="35331" y="35278"/>
                  </a:lnTo>
                  <a:lnTo>
                    <a:pt x="35993" y="33043"/>
                  </a:lnTo>
                  <a:lnTo>
                    <a:pt x="44682" y="18802"/>
                  </a:lnTo>
                  <a:lnTo>
                    <a:pt x="45402" y="15710"/>
                  </a:lnTo>
                  <a:lnTo>
                    <a:pt x="46940" y="13648"/>
                  </a:lnTo>
                  <a:lnTo>
                    <a:pt x="49024" y="12274"/>
                  </a:lnTo>
                  <a:lnTo>
                    <a:pt x="51472" y="11357"/>
                  </a:lnTo>
                  <a:lnTo>
                    <a:pt x="52046" y="10747"/>
                  </a:lnTo>
                  <a:lnTo>
                    <a:pt x="51369" y="10340"/>
                  </a:lnTo>
                  <a:lnTo>
                    <a:pt x="42680" y="9686"/>
                  </a:lnTo>
                  <a:lnTo>
                    <a:pt x="23736" y="19686"/>
                  </a:lnTo>
                  <a:lnTo>
                    <a:pt x="8128" y="36054"/>
                  </a:lnTo>
                  <a:lnTo>
                    <a:pt x="3178" y="48127"/>
                  </a:lnTo>
                  <a:lnTo>
                    <a:pt x="0" y="73124"/>
                  </a:lnTo>
                  <a:lnTo>
                    <a:pt x="1855" y="78383"/>
                  </a:lnTo>
                  <a:lnTo>
                    <a:pt x="9562" y="87048"/>
                  </a:lnTo>
                  <a:lnTo>
                    <a:pt x="20042" y="91605"/>
                  </a:lnTo>
                  <a:lnTo>
                    <a:pt x="25801" y="92820"/>
                  </a:lnTo>
                  <a:lnTo>
                    <a:pt x="37843" y="91348"/>
                  </a:lnTo>
                  <a:lnTo>
                    <a:pt x="50251" y="86107"/>
                  </a:lnTo>
                  <a:lnTo>
                    <a:pt x="62821" y="76723"/>
                  </a:lnTo>
                  <a:lnTo>
                    <a:pt x="69819" y="65496"/>
                  </a:lnTo>
                  <a:lnTo>
                    <a:pt x="71685" y="59539"/>
                  </a:lnTo>
                  <a:lnTo>
                    <a:pt x="70813" y="53451"/>
                  </a:lnTo>
                  <a:lnTo>
                    <a:pt x="64199" y="41042"/>
                  </a:lnTo>
                  <a:lnTo>
                    <a:pt x="48574" y="27213"/>
                  </a:lnTo>
                  <a:lnTo>
                    <a:pt x="19903" y="13058"/>
                  </a:lnTo>
                  <a:lnTo>
                    <a:pt x="8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58"/>
            <p:cNvSpPr/>
            <p:nvPr>
              <p:custDataLst>
                <p:tags r:id="rId171"/>
              </p:custDataLst>
            </p:nvPr>
          </p:nvSpPr>
          <p:spPr>
            <a:xfrm>
              <a:off x="4097074" y="3438525"/>
              <a:ext cx="189177" cy="19051"/>
            </a:xfrm>
            <a:custGeom>
              <a:avLst/>
              <a:gdLst/>
              <a:ahLst/>
              <a:cxnLst/>
              <a:rect l="0" t="0" r="0" b="0"/>
              <a:pathLst>
                <a:path w="18917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9182" y="13993"/>
                  </a:lnTo>
                  <a:lnTo>
                    <a:pt x="56749" y="9918"/>
                  </a:lnTo>
                  <a:lnTo>
                    <a:pt x="99596" y="8544"/>
                  </a:lnTo>
                  <a:lnTo>
                    <a:pt x="142507" y="1334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59"/>
            <p:cNvSpPr/>
            <p:nvPr>
              <p:custDataLst>
                <p:tags r:id="rId172"/>
              </p:custDataLst>
            </p:nvPr>
          </p:nvSpPr>
          <p:spPr>
            <a:xfrm>
              <a:off x="4191000" y="3352800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201" y="40704"/>
                  </a:lnTo>
                  <a:lnTo>
                    <a:pt x="9263" y="82202"/>
                  </a:lnTo>
                  <a:lnTo>
                    <a:pt x="12295" y="118621"/>
                  </a:lnTo>
                  <a:lnTo>
                    <a:pt x="17716" y="165954"/>
                  </a:lnTo>
                  <a:lnTo>
                    <a:pt x="285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42"/>
          <p:cNvGrpSpPr/>
          <p:nvPr/>
        </p:nvGrpSpPr>
        <p:grpSpPr>
          <a:xfrm>
            <a:off x="4524427" y="3259795"/>
            <a:ext cx="571449" cy="449531"/>
            <a:chOff x="4524427" y="3259795"/>
            <a:chExt cx="571449" cy="449531"/>
          </a:xfrm>
        </p:grpSpPr>
        <p:sp>
          <p:nvSpPr>
            <p:cNvPr id="96" name="SMARTInkShape-860"/>
            <p:cNvSpPr/>
            <p:nvPr>
              <p:custDataLst>
                <p:tags r:id="rId165"/>
              </p:custDataLst>
            </p:nvPr>
          </p:nvSpPr>
          <p:spPr>
            <a:xfrm>
              <a:off x="4905375" y="3295650"/>
              <a:ext cx="156702" cy="257176"/>
            </a:xfrm>
            <a:custGeom>
              <a:avLst/>
              <a:gdLst/>
              <a:ahLst/>
              <a:cxnLst/>
              <a:rect l="0" t="0" r="0" b="0"/>
              <a:pathLst>
                <a:path w="156702" h="2571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22390" y="62666"/>
                  </a:lnTo>
                  <a:lnTo>
                    <a:pt x="54547" y="109728"/>
                  </a:lnTo>
                  <a:lnTo>
                    <a:pt x="93339" y="155875"/>
                  </a:lnTo>
                  <a:lnTo>
                    <a:pt x="125329" y="198830"/>
                  </a:lnTo>
                  <a:lnTo>
                    <a:pt x="152551" y="245122"/>
                  </a:lnTo>
                  <a:lnTo>
                    <a:pt x="155676" y="249140"/>
                  </a:lnTo>
                  <a:lnTo>
                    <a:pt x="156701" y="251818"/>
                  </a:lnTo>
                  <a:lnTo>
                    <a:pt x="15240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61"/>
            <p:cNvSpPr/>
            <p:nvPr>
              <p:custDataLst>
                <p:tags r:id="rId166"/>
              </p:custDataLst>
            </p:nvPr>
          </p:nvSpPr>
          <p:spPr>
            <a:xfrm>
              <a:off x="4743450" y="3496068"/>
              <a:ext cx="9134" cy="85333"/>
            </a:xfrm>
            <a:custGeom>
              <a:avLst/>
              <a:gdLst/>
              <a:ahLst/>
              <a:cxnLst/>
              <a:rect l="0" t="0" r="0" b="0"/>
              <a:pathLst>
                <a:path w="9134" h="85333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9133" y="9836"/>
                  </a:lnTo>
                  <a:lnTo>
                    <a:pt x="6528" y="17559"/>
                  </a:lnTo>
                  <a:lnTo>
                    <a:pt x="4352" y="21100"/>
                  </a:lnTo>
                  <a:lnTo>
                    <a:pt x="573" y="55511"/>
                  </a:lnTo>
                  <a:lnTo>
                    <a:pt x="0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62"/>
            <p:cNvSpPr/>
            <p:nvPr>
              <p:custDataLst>
                <p:tags r:id="rId167"/>
              </p:custDataLst>
            </p:nvPr>
          </p:nvSpPr>
          <p:spPr>
            <a:xfrm>
              <a:off x="4524427" y="3259795"/>
              <a:ext cx="140405" cy="449531"/>
            </a:xfrm>
            <a:custGeom>
              <a:avLst/>
              <a:gdLst/>
              <a:ahLst/>
              <a:cxnLst/>
              <a:rect l="0" t="0" r="0" b="0"/>
              <a:pathLst>
                <a:path w="140405" h="449531">
                  <a:moveTo>
                    <a:pt x="9473" y="140630"/>
                  </a:moveTo>
                  <a:lnTo>
                    <a:pt x="9473" y="140630"/>
                  </a:lnTo>
                  <a:lnTo>
                    <a:pt x="9473" y="135573"/>
                  </a:lnTo>
                  <a:lnTo>
                    <a:pt x="8415" y="135142"/>
                  </a:lnTo>
                  <a:lnTo>
                    <a:pt x="1272" y="139698"/>
                  </a:lnTo>
                  <a:lnTo>
                    <a:pt x="123" y="177236"/>
                  </a:lnTo>
                  <a:lnTo>
                    <a:pt x="0" y="216387"/>
                  </a:lnTo>
                  <a:lnTo>
                    <a:pt x="5015" y="262486"/>
                  </a:lnTo>
                  <a:lnTo>
                    <a:pt x="8152" y="302559"/>
                  </a:lnTo>
                  <a:lnTo>
                    <a:pt x="9082" y="342891"/>
                  </a:lnTo>
                  <a:lnTo>
                    <a:pt x="9357" y="381652"/>
                  </a:lnTo>
                  <a:lnTo>
                    <a:pt x="9457" y="427493"/>
                  </a:lnTo>
                  <a:lnTo>
                    <a:pt x="9470" y="449530"/>
                  </a:lnTo>
                  <a:lnTo>
                    <a:pt x="9473" y="402964"/>
                  </a:lnTo>
                  <a:lnTo>
                    <a:pt x="9473" y="365114"/>
                  </a:lnTo>
                  <a:lnTo>
                    <a:pt x="9473" y="326030"/>
                  </a:lnTo>
                  <a:lnTo>
                    <a:pt x="4416" y="284379"/>
                  </a:lnTo>
                  <a:lnTo>
                    <a:pt x="537" y="240712"/>
                  </a:lnTo>
                  <a:lnTo>
                    <a:pt x="2945" y="200270"/>
                  </a:lnTo>
                  <a:lnTo>
                    <a:pt x="6572" y="167137"/>
                  </a:lnTo>
                  <a:lnTo>
                    <a:pt x="8613" y="121908"/>
                  </a:lnTo>
                  <a:lnTo>
                    <a:pt x="12126" y="80409"/>
                  </a:lnTo>
                  <a:lnTo>
                    <a:pt x="22697" y="37130"/>
                  </a:lnTo>
                  <a:lnTo>
                    <a:pt x="31853" y="17770"/>
                  </a:lnTo>
                  <a:lnTo>
                    <a:pt x="41268" y="5332"/>
                  </a:lnTo>
                  <a:lnTo>
                    <a:pt x="50415" y="1123"/>
                  </a:lnTo>
                  <a:lnTo>
                    <a:pt x="55818" y="0"/>
                  </a:lnTo>
                  <a:lnTo>
                    <a:pt x="61536" y="1368"/>
                  </a:lnTo>
                  <a:lnTo>
                    <a:pt x="73535" y="8533"/>
                  </a:lnTo>
                  <a:lnTo>
                    <a:pt x="87133" y="24467"/>
                  </a:lnTo>
                  <a:lnTo>
                    <a:pt x="100151" y="55360"/>
                  </a:lnTo>
                  <a:lnTo>
                    <a:pt x="102691" y="69572"/>
                  </a:lnTo>
                  <a:lnTo>
                    <a:pt x="96717" y="103546"/>
                  </a:lnTo>
                  <a:lnTo>
                    <a:pt x="82280" y="145232"/>
                  </a:lnTo>
                  <a:lnTo>
                    <a:pt x="76051" y="153259"/>
                  </a:lnTo>
                  <a:lnTo>
                    <a:pt x="68485" y="158411"/>
                  </a:lnTo>
                  <a:lnTo>
                    <a:pt x="68922" y="159893"/>
                  </a:lnTo>
                  <a:lnTo>
                    <a:pt x="72232" y="164361"/>
                  </a:lnTo>
                  <a:lnTo>
                    <a:pt x="80052" y="167052"/>
                  </a:lnTo>
                  <a:lnTo>
                    <a:pt x="96355" y="171389"/>
                  </a:lnTo>
                  <a:lnTo>
                    <a:pt x="108412" y="177584"/>
                  </a:lnTo>
                  <a:lnTo>
                    <a:pt x="126042" y="192972"/>
                  </a:lnTo>
                  <a:lnTo>
                    <a:pt x="134659" y="204816"/>
                  </a:lnTo>
                  <a:lnTo>
                    <a:pt x="140404" y="228440"/>
                  </a:lnTo>
                  <a:lnTo>
                    <a:pt x="138926" y="243509"/>
                  </a:lnTo>
                  <a:lnTo>
                    <a:pt x="133683" y="257262"/>
                  </a:lnTo>
                  <a:lnTo>
                    <a:pt x="124297" y="270431"/>
                  </a:lnTo>
                  <a:lnTo>
                    <a:pt x="113070" y="277694"/>
                  </a:lnTo>
                  <a:lnTo>
                    <a:pt x="88615" y="282357"/>
                  </a:lnTo>
                  <a:lnTo>
                    <a:pt x="63985" y="283405"/>
                  </a:lnTo>
                  <a:lnTo>
                    <a:pt x="63806" y="282379"/>
                  </a:lnTo>
                  <a:lnTo>
                    <a:pt x="76148" y="273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63"/>
            <p:cNvSpPr/>
            <p:nvPr>
              <p:custDataLst>
                <p:tags r:id="rId168"/>
              </p:custDataLst>
            </p:nvPr>
          </p:nvSpPr>
          <p:spPr>
            <a:xfrm>
              <a:off x="4914900" y="3286518"/>
              <a:ext cx="180976" cy="294883"/>
            </a:xfrm>
            <a:custGeom>
              <a:avLst/>
              <a:gdLst/>
              <a:ahLst/>
              <a:cxnLst/>
              <a:rect l="0" t="0" r="0" b="0"/>
              <a:pathLst>
                <a:path w="180976" h="294883">
                  <a:moveTo>
                    <a:pt x="180975" y="9132"/>
                  </a:moveTo>
                  <a:lnTo>
                    <a:pt x="180975" y="9132"/>
                  </a:lnTo>
                  <a:lnTo>
                    <a:pt x="180975" y="0"/>
                  </a:lnTo>
                  <a:lnTo>
                    <a:pt x="158585" y="41253"/>
                  </a:lnTo>
                  <a:lnTo>
                    <a:pt x="132492" y="81082"/>
                  </a:lnTo>
                  <a:lnTo>
                    <a:pt x="108033" y="124793"/>
                  </a:lnTo>
                  <a:lnTo>
                    <a:pt x="74033" y="170951"/>
                  </a:lnTo>
                  <a:lnTo>
                    <a:pt x="36680" y="215501"/>
                  </a:lnTo>
                  <a:lnTo>
                    <a:pt x="11742" y="257617"/>
                  </a:lnTo>
                  <a:lnTo>
                    <a:pt x="0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43"/>
          <p:cNvGrpSpPr/>
          <p:nvPr/>
        </p:nvGrpSpPr>
        <p:grpSpPr>
          <a:xfrm>
            <a:off x="5362967" y="3307823"/>
            <a:ext cx="1622762" cy="330728"/>
            <a:chOff x="5362967" y="3307823"/>
            <a:chExt cx="1622762" cy="330728"/>
          </a:xfrm>
        </p:grpSpPr>
        <p:sp>
          <p:nvSpPr>
            <p:cNvPr id="101" name="SMARTInkShape-864"/>
            <p:cNvSpPr/>
            <p:nvPr>
              <p:custDataLst>
                <p:tags r:id="rId150"/>
              </p:custDataLst>
            </p:nvPr>
          </p:nvSpPr>
          <p:spPr>
            <a:xfrm>
              <a:off x="5362967" y="3476625"/>
              <a:ext cx="152009" cy="24277"/>
            </a:xfrm>
            <a:custGeom>
              <a:avLst/>
              <a:gdLst/>
              <a:ahLst/>
              <a:cxnLst/>
              <a:rect l="0" t="0" r="0" b="0"/>
              <a:pathLst>
                <a:path w="152009" h="24277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4781" y="9525"/>
                  </a:lnTo>
                  <a:lnTo>
                    <a:pt x="10021" y="12347"/>
                  </a:lnTo>
                  <a:lnTo>
                    <a:pt x="12900" y="14582"/>
                  </a:lnTo>
                  <a:lnTo>
                    <a:pt x="51806" y="21284"/>
                  </a:lnTo>
                  <a:lnTo>
                    <a:pt x="73607" y="24276"/>
                  </a:lnTo>
                  <a:lnTo>
                    <a:pt x="102673" y="20010"/>
                  </a:lnTo>
                  <a:lnTo>
                    <a:pt x="152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65"/>
            <p:cNvSpPr/>
            <p:nvPr>
              <p:custDataLst>
                <p:tags r:id="rId151"/>
              </p:custDataLst>
            </p:nvPr>
          </p:nvSpPr>
          <p:spPr>
            <a:xfrm>
              <a:off x="5448300" y="3413987"/>
              <a:ext cx="9134" cy="176939"/>
            </a:xfrm>
            <a:custGeom>
              <a:avLst/>
              <a:gdLst/>
              <a:ahLst/>
              <a:cxnLst/>
              <a:rect l="0" t="0" r="0" b="0"/>
              <a:pathLst>
                <a:path w="9134" h="1769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1058" y="14588"/>
                  </a:lnTo>
                  <a:lnTo>
                    <a:pt x="8201" y="54311"/>
                  </a:lnTo>
                  <a:lnTo>
                    <a:pt x="9133" y="92156"/>
                  </a:lnTo>
                  <a:lnTo>
                    <a:pt x="4352" y="131826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66"/>
            <p:cNvSpPr/>
            <p:nvPr>
              <p:custDataLst>
                <p:tags r:id="rId152"/>
              </p:custDataLst>
            </p:nvPr>
          </p:nvSpPr>
          <p:spPr>
            <a:xfrm>
              <a:off x="5762625" y="3424761"/>
              <a:ext cx="114301" cy="131856"/>
            </a:xfrm>
            <a:custGeom>
              <a:avLst/>
              <a:gdLst/>
              <a:ahLst/>
              <a:cxnLst/>
              <a:rect l="0" t="0" r="0" b="0"/>
              <a:pathLst>
                <a:path w="114301" h="131856">
                  <a:moveTo>
                    <a:pt x="0" y="32814"/>
                  </a:moveTo>
                  <a:lnTo>
                    <a:pt x="0" y="32814"/>
                  </a:lnTo>
                  <a:lnTo>
                    <a:pt x="5056" y="37871"/>
                  </a:lnTo>
                  <a:lnTo>
                    <a:pt x="10361" y="40353"/>
                  </a:lnTo>
                  <a:lnTo>
                    <a:pt x="13257" y="41015"/>
                  </a:lnTo>
                  <a:lnTo>
                    <a:pt x="22390" y="47003"/>
                  </a:lnTo>
                  <a:lnTo>
                    <a:pt x="26569" y="47565"/>
                  </a:lnTo>
                  <a:lnTo>
                    <a:pt x="42562" y="43299"/>
                  </a:lnTo>
                  <a:lnTo>
                    <a:pt x="64107" y="32377"/>
                  </a:lnTo>
                  <a:lnTo>
                    <a:pt x="78868" y="20028"/>
                  </a:lnTo>
                  <a:lnTo>
                    <a:pt x="82678" y="13726"/>
                  </a:lnTo>
                  <a:lnTo>
                    <a:pt x="83694" y="10564"/>
                  </a:lnTo>
                  <a:lnTo>
                    <a:pt x="83312" y="7397"/>
                  </a:lnTo>
                  <a:lnTo>
                    <a:pt x="80066" y="1056"/>
                  </a:lnTo>
                  <a:lnTo>
                    <a:pt x="76661" y="0"/>
                  </a:lnTo>
                  <a:lnTo>
                    <a:pt x="67233" y="1650"/>
                  </a:lnTo>
                  <a:lnTo>
                    <a:pt x="50024" y="8528"/>
                  </a:lnTo>
                  <a:lnTo>
                    <a:pt x="31519" y="27382"/>
                  </a:lnTo>
                  <a:lnTo>
                    <a:pt x="13909" y="55651"/>
                  </a:lnTo>
                  <a:lnTo>
                    <a:pt x="6888" y="72597"/>
                  </a:lnTo>
                  <a:lnTo>
                    <a:pt x="5883" y="87890"/>
                  </a:lnTo>
                  <a:lnTo>
                    <a:pt x="8965" y="100684"/>
                  </a:lnTo>
                  <a:lnTo>
                    <a:pt x="13862" y="109898"/>
                  </a:lnTo>
                  <a:lnTo>
                    <a:pt x="25211" y="117521"/>
                  </a:lnTo>
                  <a:lnTo>
                    <a:pt x="58367" y="131038"/>
                  </a:lnTo>
                  <a:lnTo>
                    <a:pt x="73919" y="131855"/>
                  </a:lnTo>
                  <a:lnTo>
                    <a:pt x="114300" y="118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67"/>
            <p:cNvSpPr/>
            <p:nvPr>
              <p:custDataLst>
                <p:tags r:id="rId153"/>
              </p:custDataLst>
            </p:nvPr>
          </p:nvSpPr>
          <p:spPr>
            <a:xfrm>
              <a:off x="5905500" y="3429000"/>
              <a:ext cx="95251" cy="126349"/>
            </a:xfrm>
            <a:custGeom>
              <a:avLst/>
              <a:gdLst/>
              <a:ahLst/>
              <a:cxnLst/>
              <a:rect l="0" t="0" r="0" b="0"/>
              <a:pathLst>
                <a:path w="95251" h="126349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7604" y="11466"/>
                  </a:lnTo>
                  <a:lnTo>
                    <a:pt x="17305" y="18449"/>
                  </a:lnTo>
                  <a:lnTo>
                    <a:pt x="32056" y="34512"/>
                  </a:lnTo>
                  <a:lnTo>
                    <a:pt x="52665" y="79700"/>
                  </a:lnTo>
                  <a:lnTo>
                    <a:pt x="56559" y="114173"/>
                  </a:lnTo>
                  <a:lnTo>
                    <a:pt x="54065" y="122358"/>
                  </a:lnTo>
                  <a:lnTo>
                    <a:pt x="51919" y="126022"/>
                  </a:lnTo>
                  <a:lnTo>
                    <a:pt x="50488" y="126348"/>
                  </a:lnTo>
                  <a:lnTo>
                    <a:pt x="49533" y="124449"/>
                  </a:lnTo>
                  <a:lnTo>
                    <a:pt x="45368" y="111663"/>
                  </a:lnTo>
                  <a:lnTo>
                    <a:pt x="42945" y="106192"/>
                  </a:lnTo>
                  <a:lnTo>
                    <a:pt x="43075" y="91646"/>
                  </a:lnTo>
                  <a:lnTo>
                    <a:pt x="54630" y="47151"/>
                  </a:lnTo>
                  <a:lnTo>
                    <a:pt x="64753" y="21026"/>
                  </a:lnTo>
                  <a:lnTo>
                    <a:pt x="74993" y="1005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68"/>
            <p:cNvSpPr/>
            <p:nvPr>
              <p:custDataLst>
                <p:tags r:id="rId154"/>
              </p:custDataLst>
            </p:nvPr>
          </p:nvSpPr>
          <p:spPr>
            <a:xfrm>
              <a:off x="6029325" y="3429000"/>
              <a:ext cx="95251" cy="120363"/>
            </a:xfrm>
            <a:custGeom>
              <a:avLst/>
              <a:gdLst/>
              <a:ahLst/>
              <a:cxnLst/>
              <a:rect l="0" t="0" r="0" b="0"/>
              <a:pathLst>
                <a:path w="95251" h="120363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5056" y="1324"/>
                  </a:lnTo>
                  <a:lnTo>
                    <a:pt x="18314" y="5449"/>
                  </a:lnTo>
                  <a:lnTo>
                    <a:pt x="35648" y="23487"/>
                  </a:lnTo>
                  <a:lnTo>
                    <a:pt x="49132" y="43883"/>
                  </a:lnTo>
                  <a:lnTo>
                    <a:pt x="54774" y="73445"/>
                  </a:lnTo>
                  <a:lnTo>
                    <a:pt x="53272" y="88381"/>
                  </a:lnTo>
                  <a:lnTo>
                    <a:pt x="43684" y="111649"/>
                  </a:lnTo>
                  <a:lnTo>
                    <a:pt x="37759" y="118414"/>
                  </a:lnTo>
                  <a:lnTo>
                    <a:pt x="34697" y="120218"/>
                  </a:lnTo>
                  <a:lnTo>
                    <a:pt x="32657" y="120362"/>
                  </a:lnTo>
                  <a:lnTo>
                    <a:pt x="31296" y="119399"/>
                  </a:lnTo>
                  <a:lnTo>
                    <a:pt x="30389" y="117699"/>
                  </a:lnTo>
                  <a:lnTo>
                    <a:pt x="29113" y="95081"/>
                  </a:lnTo>
                  <a:lnTo>
                    <a:pt x="38847" y="61569"/>
                  </a:lnTo>
                  <a:lnTo>
                    <a:pt x="61099" y="27527"/>
                  </a:lnTo>
                  <a:lnTo>
                    <a:pt x="78546" y="909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69"/>
            <p:cNvSpPr/>
            <p:nvPr>
              <p:custDataLst>
                <p:tags r:id="rId155"/>
              </p:custDataLst>
            </p:nvPr>
          </p:nvSpPr>
          <p:spPr>
            <a:xfrm>
              <a:off x="6135527" y="3438525"/>
              <a:ext cx="46199" cy="102308"/>
            </a:xfrm>
            <a:custGeom>
              <a:avLst/>
              <a:gdLst/>
              <a:ahLst/>
              <a:cxnLst/>
              <a:rect l="0" t="0" r="0" b="0"/>
              <a:pathLst>
                <a:path w="46199" h="102308">
                  <a:moveTo>
                    <a:pt x="36673" y="0"/>
                  </a:moveTo>
                  <a:lnTo>
                    <a:pt x="36673" y="0"/>
                  </a:lnTo>
                  <a:lnTo>
                    <a:pt x="23416" y="0"/>
                  </a:lnTo>
                  <a:lnTo>
                    <a:pt x="17375" y="2822"/>
                  </a:lnTo>
                  <a:lnTo>
                    <a:pt x="14283" y="5057"/>
                  </a:lnTo>
                  <a:lnTo>
                    <a:pt x="4875" y="18314"/>
                  </a:lnTo>
                  <a:lnTo>
                    <a:pt x="441" y="40704"/>
                  </a:lnTo>
                  <a:lnTo>
                    <a:pt x="0" y="69110"/>
                  </a:lnTo>
                  <a:lnTo>
                    <a:pt x="6287" y="87623"/>
                  </a:lnTo>
                  <a:lnTo>
                    <a:pt x="11879" y="96446"/>
                  </a:lnTo>
                  <a:lnTo>
                    <a:pt x="17892" y="101073"/>
                  </a:lnTo>
                  <a:lnTo>
                    <a:pt x="20977" y="102307"/>
                  </a:lnTo>
                  <a:lnTo>
                    <a:pt x="25151" y="101013"/>
                  </a:lnTo>
                  <a:lnTo>
                    <a:pt x="35433" y="93931"/>
                  </a:lnTo>
                  <a:lnTo>
                    <a:pt x="41413" y="86550"/>
                  </a:lnTo>
                  <a:lnTo>
                    <a:pt x="43008" y="83100"/>
                  </a:lnTo>
                  <a:lnTo>
                    <a:pt x="45919" y="37033"/>
                  </a:lnTo>
                  <a:lnTo>
                    <a:pt x="4619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70"/>
            <p:cNvSpPr/>
            <p:nvPr>
              <p:custDataLst>
                <p:tags r:id="rId156"/>
              </p:custDataLst>
            </p:nvPr>
          </p:nvSpPr>
          <p:spPr>
            <a:xfrm>
              <a:off x="6191250" y="3400425"/>
              <a:ext cx="95251" cy="149793"/>
            </a:xfrm>
            <a:custGeom>
              <a:avLst/>
              <a:gdLst/>
              <a:ahLst/>
              <a:cxnLst/>
              <a:rect l="0" t="0" r="0" b="0"/>
              <a:pathLst>
                <a:path w="95251" h="149793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13257" y="38493"/>
                  </a:lnTo>
                  <a:lnTo>
                    <a:pt x="19298" y="41097"/>
                  </a:lnTo>
                  <a:lnTo>
                    <a:pt x="36856" y="51392"/>
                  </a:lnTo>
                  <a:lnTo>
                    <a:pt x="45661" y="65880"/>
                  </a:lnTo>
                  <a:lnTo>
                    <a:pt x="50986" y="85371"/>
                  </a:lnTo>
                  <a:lnTo>
                    <a:pt x="48277" y="128247"/>
                  </a:lnTo>
                  <a:lnTo>
                    <a:pt x="45093" y="139196"/>
                  </a:lnTo>
                  <a:lnTo>
                    <a:pt x="42762" y="143597"/>
                  </a:lnTo>
                  <a:lnTo>
                    <a:pt x="40150" y="146531"/>
                  </a:lnTo>
                  <a:lnTo>
                    <a:pt x="34425" y="149792"/>
                  </a:lnTo>
                  <a:lnTo>
                    <a:pt x="31417" y="147486"/>
                  </a:lnTo>
                  <a:lnTo>
                    <a:pt x="25252" y="136457"/>
                  </a:lnTo>
                  <a:lnTo>
                    <a:pt x="24629" y="120973"/>
                  </a:lnTo>
                  <a:lnTo>
                    <a:pt x="28938" y="103507"/>
                  </a:lnTo>
                  <a:lnTo>
                    <a:pt x="43307" y="69247"/>
                  </a:lnTo>
                  <a:lnTo>
                    <a:pt x="47822" y="54059"/>
                  </a:lnTo>
                  <a:lnTo>
                    <a:pt x="68831" y="1923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71"/>
            <p:cNvSpPr/>
            <p:nvPr>
              <p:custDataLst>
                <p:tags r:id="rId157"/>
              </p:custDataLst>
            </p:nvPr>
          </p:nvSpPr>
          <p:spPr>
            <a:xfrm>
              <a:off x="5668880" y="3324733"/>
              <a:ext cx="84221" cy="266193"/>
            </a:xfrm>
            <a:custGeom>
              <a:avLst/>
              <a:gdLst/>
              <a:ahLst/>
              <a:cxnLst/>
              <a:rect l="0" t="0" r="0" b="0"/>
              <a:pathLst>
                <a:path w="84221" h="266193">
                  <a:moveTo>
                    <a:pt x="46120" y="18542"/>
                  </a:moveTo>
                  <a:lnTo>
                    <a:pt x="46120" y="18542"/>
                  </a:lnTo>
                  <a:lnTo>
                    <a:pt x="46120" y="1209"/>
                  </a:lnTo>
                  <a:lnTo>
                    <a:pt x="45062" y="636"/>
                  </a:lnTo>
                  <a:lnTo>
                    <a:pt x="41064" y="0"/>
                  </a:lnTo>
                  <a:lnTo>
                    <a:pt x="35759" y="8185"/>
                  </a:lnTo>
                  <a:lnTo>
                    <a:pt x="14064" y="48262"/>
                  </a:lnTo>
                  <a:lnTo>
                    <a:pt x="3578" y="77089"/>
                  </a:lnTo>
                  <a:lnTo>
                    <a:pt x="1" y="113030"/>
                  </a:lnTo>
                  <a:lnTo>
                    <a:pt x="0" y="155664"/>
                  </a:lnTo>
                  <a:lnTo>
                    <a:pt x="8944" y="200066"/>
                  </a:lnTo>
                  <a:lnTo>
                    <a:pt x="20641" y="218729"/>
                  </a:lnTo>
                  <a:lnTo>
                    <a:pt x="38500" y="238943"/>
                  </a:lnTo>
                  <a:lnTo>
                    <a:pt x="84220" y="266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72"/>
            <p:cNvSpPr/>
            <p:nvPr>
              <p:custDataLst>
                <p:tags r:id="rId158"/>
              </p:custDataLst>
            </p:nvPr>
          </p:nvSpPr>
          <p:spPr>
            <a:xfrm>
              <a:off x="6315075" y="34766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3"/>
                  </a:lnTo>
                  <a:lnTo>
                    <a:pt x="22120" y="1151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73"/>
            <p:cNvSpPr/>
            <p:nvPr>
              <p:custDataLst>
                <p:tags r:id="rId159"/>
              </p:custDataLst>
            </p:nvPr>
          </p:nvSpPr>
          <p:spPr>
            <a:xfrm>
              <a:off x="6516420" y="3325942"/>
              <a:ext cx="27256" cy="240930"/>
            </a:xfrm>
            <a:custGeom>
              <a:avLst/>
              <a:gdLst/>
              <a:ahLst/>
              <a:cxnLst/>
              <a:rect l="0" t="0" r="0" b="0"/>
              <a:pathLst>
                <a:path w="27256" h="240930">
                  <a:moveTo>
                    <a:pt x="8205" y="17333"/>
                  </a:moveTo>
                  <a:lnTo>
                    <a:pt x="8205" y="17333"/>
                  </a:lnTo>
                  <a:lnTo>
                    <a:pt x="8205" y="0"/>
                  </a:lnTo>
                  <a:lnTo>
                    <a:pt x="8205" y="41192"/>
                  </a:lnTo>
                  <a:lnTo>
                    <a:pt x="8205" y="88133"/>
                  </a:lnTo>
                  <a:lnTo>
                    <a:pt x="5383" y="135730"/>
                  </a:lnTo>
                  <a:lnTo>
                    <a:pt x="5" y="183242"/>
                  </a:lnTo>
                  <a:lnTo>
                    <a:pt x="0" y="212697"/>
                  </a:lnTo>
                  <a:lnTo>
                    <a:pt x="6362" y="234674"/>
                  </a:lnTo>
                  <a:lnTo>
                    <a:pt x="9093" y="238427"/>
                  </a:lnTo>
                  <a:lnTo>
                    <a:pt x="11973" y="240929"/>
                  </a:lnTo>
                  <a:lnTo>
                    <a:pt x="14950" y="240480"/>
                  </a:lnTo>
                  <a:lnTo>
                    <a:pt x="27255" y="22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74"/>
            <p:cNvSpPr/>
            <p:nvPr>
              <p:custDataLst>
                <p:tags r:id="rId160"/>
              </p:custDataLst>
            </p:nvPr>
          </p:nvSpPr>
          <p:spPr>
            <a:xfrm>
              <a:off x="6462870" y="3438525"/>
              <a:ext cx="80806" cy="12256"/>
            </a:xfrm>
            <a:custGeom>
              <a:avLst/>
              <a:gdLst/>
              <a:ahLst/>
              <a:cxnLst/>
              <a:rect l="0" t="0" r="0" b="0"/>
              <a:pathLst>
                <a:path w="80806" h="12256">
                  <a:moveTo>
                    <a:pt x="14130" y="0"/>
                  </a:moveTo>
                  <a:lnTo>
                    <a:pt x="14130" y="0"/>
                  </a:lnTo>
                  <a:lnTo>
                    <a:pt x="873" y="0"/>
                  </a:lnTo>
                  <a:lnTo>
                    <a:pt x="0" y="2117"/>
                  </a:lnTo>
                  <a:lnTo>
                    <a:pt x="1853" y="10113"/>
                  </a:lnTo>
                  <a:lnTo>
                    <a:pt x="4887" y="12034"/>
                  </a:lnTo>
                  <a:lnTo>
                    <a:pt x="9026" y="12255"/>
                  </a:lnTo>
                  <a:lnTo>
                    <a:pt x="53454" y="6943"/>
                  </a:lnTo>
                  <a:lnTo>
                    <a:pt x="80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75"/>
            <p:cNvSpPr/>
            <p:nvPr>
              <p:custDataLst>
                <p:tags r:id="rId161"/>
              </p:custDataLst>
            </p:nvPr>
          </p:nvSpPr>
          <p:spPr>
            <a:xfrm>
              <a:off x="6587117" y="3430902"/>
              <a:ext cx="80384" cy="120701"/>
            </a:xfrm>
            <a:custGeom>
              <a:avLst/>
              <a:gdLst/>
              <a:ahLst/>
              <a:cxnLst/>
              <a:rect l="0" t="0" r="0" b="0"/>
              <a:pathLst>
                <a:path w="80384" h="120701">
                  <a:moveTo>
                    <a:pt x="13708" y="45723"/>
                  </a:moveTo>
                  <a:lnTo>
                    <a:pt x="13708" y="45723"/>
                  </a:lnTo>
                  <a:lnTo>
                    <a:pt x="23821" y="45723"/>
                  </a:lnTo>
                  <a:lnTo>
                    <a:pt x="34431" y="40079"/>
                  </a:lnTo>
                  <a:lnTo>
                    <a:pt x="62612" y="20834"/>
                  </a:lnTo>
                  <a:lnTo>
                    <a:pt x="67193" y="14200"/>
                  </a:lnTo>
                  <a:lnTo>
                    <a:pt x="69772" y="4516"/>
                  </a:lnTo>
                  <a:lnTo>
                    <a:pt x="68017" y="2376"/>
                  </a:lnTo>
                  <a:lnTo>
                    <a:pt x="60424" y="0"/>
                  </a:lnTo>
                  <a:lnTo>
                    <a:pt x="47170" y="4588"/>
                  </a:lnTo>
                  <a:lnTo>
                    <a:pt x="31755" y="14741"/>
                  </a:lnTo>
                  <a:lnTo>
                    <a:pt x="13293" y="36190"/>
                  </a:lnTo>
                  <a:lnTo>
                    <a:pt x="326" y="62643"/>
                  </a:lnTo>
                  <a:lnTo>
                    <a:pt x="0" y="77584"/>
                  </a:lnTo>
                  <a:lnTo>
                    <a:pt x="8414" y="107991"/>
                  </a:lnTo>
                  <a:lnTo>
                    <a:pt x="13354" y="112635"/>
                  </a:lnTo>
                  <a:lnTo>
                    <a:pt x="27309" y="117795"/>
                  </a:lnTo>
                  <a:lnTo>
                    <a:pt x="47959" y="120700"/>
                  </a:lnTo>
                  <a:lnTo>
                    <a:pt x="61033" y="115735"/>
                  </a:lnTo>
                  <a:lnTo>
                    <a:pt x="80383" y="102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76"/>
            <p:cNvSpPr/>
            <p:nvPr>
              <p:custDataLst>
                <p:tags r:id="rId162"/>
              </p:custDataLst>
            </p:nvPr>
          </p:nvSpPr>
          <p:spPr>
            <a:xfrm>
              <a:off x="6686943" y="3429000"/>
              <a:ext cx="75808" cy="110738"/>
            </a:xfrm>
            <a:custGeom>
              <a:avLst/>
              <a:gdLst/>
              <a:ahLst/>
              <a:cxnLst/>
              <a:rect l="0" t="0" r="0" b="0"/>
              <a:pathLst>
                <a:path w="75808" h="110738">
                  <a:moveTo>
                    <a:pt x="9132" y="19050"/>
                  </a:moveTo>
                  <a:lnTo>
                    <a:pt x="9132" y="19050"/>
                  </a:lnTo>
                  <a:lnTo>
                    <a:pt x="4076" y="19050"/>
                  </a:lnTo>
                  <a:lnTo>
                    <a:pt x="2587" y="17992"/>
                  </a:lnTo>
                  <a:lnTo>
                    <a:pt x="1594" y="16228"/>
                  </a:lnTo>
                  <a:lnTo>
                    <a:pt x="0" y="10849"/>
                  </a:lnTo>
                  <a:lnTo>
                    <a:pt x="17955" y="27955"/>
                  </a:lnTo>
                  <a:lnTo>
                    <a:pt x="23637" y="39236"/>
                  </a:lnTo>
                  <a:lnTo>
                    <a:pt x="36117" y="82616"/>
                  </a:lnTo>
                  <a:lnTo>
                    <a:pt x="37236" y="101620"/>
                  </a:lnTo>
                  <a:lnTo>
                    <a:pt x="36334" y="105846"/>
                  </a:lnTo>
                  <a:lnTo>
                    <a:pt x="34675" y="108664"/>
                  </a:lnTo>
                  <a:lnTo>
                    <a:pt x="32510" y="110542"/>
                  </a:lnTo>
                  <a:lnTo>
                    <a:pt x="31068" y="110737"/>
                  </a:lnTo>
                  <a:lnTo>
                    <a:pt x="30106" y="109808"/>
                  </a:lnTo>
                  <a:lnTo>
                    <a:pt x="29465" y="108131"/>
                  </a:lnTo>
                  <a:lnTo>
                    <a:pt x="29494" y="81567"/>
                  </a:lnTo>
                  <a:lnTo>
                    <a:pt x="41473" y="34547"/>
                  </a:lnTo>
                  <a:lnTo>
                    <a:pt x="55638" y="13529"/>
                  </a:lnTo>
                  <a:lnTo>
                    <a:pt x="75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77"/>
            <p:cNvSpPr/>
            <p:nvPr>
              <p:custDataLst>
                <p:tags r:id="rId163"/>
              </p:custDataLst>
            </p:nvPr>
          </p:nvSpPr>
          <p:spPr>
            <a:xfrm>
              <a:off x="6783125" y="3431739"/>
              <a:ext cx="139625" cy="102037"/>
            </a:xfrm>
            <a:custGeom>
              <a:avLst/>
              <a:gdLst/>
              <a:ahLst/>
              <a:cxnLst/>
              <a:rect l="0" t="0" r="0" b="0"/>
              <a:pathLst>
                <a:path w="139625" h="102037">
                  <a:moveTo>
                    <a:pt x="8200" y="6786"/>
                  </a:moveTo>
                  <a:lnTo>
                    <a:pt x="8200" y="6786"/>
                  </a:lnTo>
                  <a:lnTo>
                    <a:pt x="8200" y="50138"/>
                  </a:lnTo>
                  <a:lnTo>
                    <a:pt x="7142" y="84540"/>
                  </a:lnTo>
                  <a:lnTo>
                    <a:pt x="0" y="99523"/>
                  </a:lnTo>
                  <a:lnTo>
                    <a:pt x="616" y="99302"/>
                  </a:lnTo>
                  <a:lnTo>
                    <a:pt x="4124" y="96235"/>
                  </a:lnTo>
                  <a:lnTo>
                    <a:pt x="6388" y="88521"/>
                  </a:lnTo>
                  <a:lnTo>
                    <a:pt x="9512" y="75921"/>
                  </a:lnTo>
                  <a:lnTo>
                    <a:pt x="29553" y="31425"/>
                  </a:lnTo>
                  <a:lnTo>
                    <a:pt x="44748" y="10676"/>
                  </a:lnTo>
                  <a:lnTo>
                    <a:pt x="49499" y="7263"/>
                  </a:lnTo>
                  <a:lnTo>
                    <a:pt x="53724" y="6045"/>
                  </a:lnTo>
                  <a:lnTo>
                    <a:pt x="57600" y="6293"/>
                  </a:lnTo>
                  <a:lnTo>
                    <a:pt x="59125" y="8574"/>
                  </a:lnTo>
                  <a:lnTo>
                    <a:pt x="56468" y="33257"/>
                  </a:lnTo>
                  <a:lnTo>
                    <a:pt x="53289" y="42540"/>
                  </a:lnTo>
                  <a:lnTo>
                    <a:pt x="49406" y="50193"/>
                  </a:lnTo>
                  <a:lnTo>
                    <a:pt x="47220" y="58336"/>
                  </a:lnTo>
                  <a:lnTo>
                    <a:pt x="46914" y="58086"/>
                  </a:lnTo>
                  <a:lnTo>
                    <a:pt x="46422" y="55137"/>
                  </a:lnTo>
                  <a:lnTo>
                    <a:pt x="60475" y="38288"/>
                  </a:lnTo>
                  <a:lnTo>
                    <a:pt x="72254" y="16473"/>
                  </a:lnTo>
                  <a:lnTo>
                    <a:pt x="82883" y="6505"/>
                  </a:lnTo>
                  <a:lnTo>
                    <a:pt x="94662" y="1369"/>
                  </a:lnTo>
                  <a:lnTo>
                    <a:pt x="100766" y="0"/>
                  </a:lnTo>
                  <a:lnTo>
                    <a:pt x="105894" y="145"/>
                  </a:lnTo>
                  <a:lnTo>
                    <a:pt x="114414" y="3129"/>
                  </a:lnTo>
                  <a:lnTo>
                    <a:pt x="121729" y="13627"/>
                  </a:lnTo>
                  <a:lnTo>
                    <a:pt x="138660" y="58892"/>
                  </a:lnTo>
                  <a:lnTo>
                    <a:pt x="139624" y="63748"/>
                  </a:lnTo>
                  <a:lnTo>
                    <a:pt x="137872" y="74789"/>
                  </a:lnTo>
                  <a:lnTo>
                    <a:pt x="132025" y="102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78"/>
            <p:cNvSpPr/>
            <p:nvPr>
              <p:custDataLst>
                <p:tags r:id="rId164"/>
              </p:custDataLst>
            </p:nvPr>
          </p:nvSpPr>
          <p:spPr>
            <a:xfrm>
              <a:off x="6905625" y="3307823"/>
              <a:ext cx="80104" cy="330728"/>
            </a:xfrm>
            <a:custGeom>
              <a:avLst/>
              <a:gdLst/>
              <a:ahLst/>
              <a:cxnLst/>
              <a:rect l="0" t="0" r="0" b="0"/>
              <a:pathLst>
                <a:path w="80104" h="330728">
                  <a:moveTo>
                    <a:pt x="47625" y="16402"/>
                  </a:moveTo>
                  <a:lnTo>
                    <a:pt x="47625" y="16402"/>
                  </a:lnTo>
                  <a:lnTo>
                    <a:pt x="52681" y="6289"/>
                  </a:lnTo>
                  <a:lnTo>
                    <a:pt x="55229" y="3310"/>
                  </a:lnTo>
                  <a:lnTo>
                    <a:pt x="60882" y="0"/>
                  </a:lnTo>
                  <a:lnTo>
                    <a:pt x="63871" y="1234"/>
                  </a:lnTo>
                  <a:lnTo>
                    <a:pt x="70015" y="8249"/>
                  </a:lnTo>
                  <a:lnTo>
                    <a:pt x="79424" y="39269"/>
                  </a:lnTo>
                  <a:lnTo>
                    <a:pt x="80103" y="69957"/>
                  </a:lnTo>
                  <a:lnTo>
                    <a:pt x="77935" y="104762"/>
                  </a:lnTo>
                  <a:lnTo>
                    <a:pt x="76971" y="141399"/>
                  </a:lnTo>
                  <a:lnTo>
                    <a:pt x="71372" y="182555"/>
                  </a:lnTo>
                  <a:lnTo>
                    <a:pt x="59999" y="224906"/>
                  </a:lnTo>
                  <a:lnTo>
                    <a:pt x="44738" y="266668"/>
                  </a:lnTo>
                  <a:lnTo>
                    <a:pt x="22041" y="311629"/>
                  </a:lnTo>
                  <a:lnTo>
                    <a:pt x="0" y="33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879"/>
          <p:cNvSpPr/>
          <p:nvPr>
            <p:custDataLst>
              <p:tags r:id="rId3"/>
            </p:custDataLst>
          </p:nvPr>
        </p:nvSpPr>
        <p:spPr>
          <a:xfrm>
            <a:off x="2343150" y="3810003"/>
            <a:ext cx="4076701" cy="84399"/>
          </a:xfrm>
          <a:custGeom>
            <a:avLst/>
            <a:gdLst/>
            <a:ahLst/>
            <a:cxnLst/>
            <a:rect l="0" t="0" r="0" b="0"/>
            <a:pathLst>
              <a:path w="4076701" h="84399">
                <a:moveTo>
                  <a:pt x="0" y="76197"/>
                </a:moveTo>
                <a:lnTo>
                  <a:pt x="0" y="76197"/>
                </a:lnTo>
                <a:lnTo>
                  <a:pt x="0" y="81254"/>
                </a:lnTo>
                <a:lnTo>
                  <a:pt x="2117" y="82743"/>
                </a:lnTo>
                <a:lnTo>
                  <a:pt x="10113" y="84398"/>
                </a:lnTo>
                <a:lnTo>
                  <a:pt x="57423" y="78009"/>
                </a:lnTo>
                <a:lnTo>
                  <a:pt x="92197" y="77002"/>
                </a:lnTo>
                <a:lnTo>
                  <a:pt x="135873" y="76555"/>
                </a:lnTo>
                <a:lnTo>
                  <a:pt x="172218" y="76356"/>
                </a:lnTo>
                <a:lnTo>
                  <a:pt x="204600" y="76268"/>
                </a:lnTo>
                <a:lnTo>
                  <a:pt x="240158" y="76229"/>
                </a:lnTo>
                <a:lnTo>
                  <a:pt x="277128" y="73389"/>
                </a:lnTo>
                <a:lnTo>
                  <a:pt x="315785" y="69657"/>
                </a:lnTo>
                <a:lnTo>
                  <a:pt x="357660" y="67999"/>
                </a:lnTo>
                <a:lnTo>
                  <a:pt x="403788" y="67262"/>
                </a:lnTo>
                <a:lnTo>
                  <a:pt x="427942" y="67065"/>
                </a:lnTo>
                <a:lnTo>
                  <a:pt x="453570" y="65876"/>
                </a:lnTo>
                <a:lnTo>
                  <a:pt x="480179" y="64024"/>
                </a:lnTo>
                <a:lnTo>
                  <a:pt x="507444" y="61732"/>
                </a:lnTo>
                <a:lnTo>
                  <a:pt x="537263" y="60203"/>
                </a:lnTo>
                <a:lnTo>
                  <a:pt x="568784" y="59184"/>
                </a:lnTo>
                <a:lnTo>
                  <a:pt x="601439" y="58505"/>
                </a:lnTo>
                <a:lnTo>
                  <a:pt x="633793" y="56994"/>
                </a:lnTo>
                <a:lnTo>
                  <a:pt x="665945" y="54929"/>
                </a:lnTo>
                <a:lnTo>
                  <a:pt x="697963" y="52493"/>
                </a:lnTo>
                <a:lnTo>
                  <a:pt x="732009" y="49811"/>
                </a:lnTo>
                <a:lnTo>
                  <a:pt x="767406" y="46965"/>
                </a:lnTo>
                <a:lnTo>
                  <a:pt x="803704" y="44009"/>
                </a:lnTo>
                <a:lnTo>
                  <a:pt x="840602" y="40980"/>
                </a:lnTo>
                <a:lnTo>
                  <a:pt x="877902" y="37902"/>
                </a:lnTo>
                <a:lnTo>
                  <a:pt x="915468" y="34792"/>
                </a:lnTo>
                <a:lnTo>
                  <a:pt x="955329" y="32719"/>
                </a:lnTo>
                <a:lnTo>
                  <a:pt x="996719" y="31337"/>
                </a:lnTo>
                <a:lnTo>
                  <a:pt x="1039129" y="30415"/>
                </a:lnTo>
                <a:lnTo>
                  <a:pt x="1081162" y="28742"/>
                </a:lnTo>
                <a:lnTo>
                  <a:pt x="1122941" y="26569"/>
                </a:lnTo>
                <a:lnTo>
                  <a:pt x="1164552" y="24062"/>
                </a:lnTo>
                <a:lnTo>
                  <a:pt x="1207110" y="21332"/>
                </a:lnTo>
                <a:lnTo>
                  <a:pt x="1250298" y="18454"/>
                </a:lnTo>
                <a:lnTo>
                  <a:pt x="1293907" y="15477"/>
                </a:lnTo>
                <a:lnTo>
                  <a:pt x="1337797" y="13492"/>
                </a:lnTo>
                <a:lnTo>
                  <a:pt x="1381873" y="12168"/>
                </a:lnTo>
                <a:lnTo>
                  <a:pt x="1426073" y="11286"/>
                </a:lnTo>
                <a:lnTo>
                  <a:pt x="1471416" y="9640"/>
                </a:lnTo>
                <a:lnTo>
                  <a:pt x="1517519" y="7484"/>
                </a:lnTo>
                <a:lnTo>
                  <a:pt x="1564129" y="4988"/>
                </a:lnTo>
                <a:lnTo>
                  <a:pt x="1612136" y="3324"/>
                </a:lnTo>
                <a:lnTo>
                  <a:pt x="1661074" y="2215"/>
                </a:lnTo>
                <a:lnTo>
                  <a:pt x="1710632" y="1476"/>
                </a:lnTo>
                <a:lnTo>
                  <a:pt x="1759546" y="983"/>
                </a:lnTo>
                <a:lnTo>
                  <a:pt x="1808031" y="654"/>
                </a:lnTo>
                <a:lnTo>
                  <a:pt x="1856229" y="435"/>
                </a:lnTo>
                <a:lnTo>
                  <a:pt x="1904236" y="289"/>
                </a:lnTo>
                <a:lnTo>
                  <a:pt x="1952116" y="192"/>
                </a:lnTo>
                <a:lnTo>
                  <a:pt x="1999910" y="127"/>
                </a:lnTo>
                <a:lnTo>
                  <a:pt x="2046590" y="83"/>
                </a:lnTo>
                <a:lnTo>
                  <a:pt x="2092527" y="55"/>
                </a:lnTo>
                <a:lnTo>
                  <a:pt x="2137968" y="36"/>
                </a:lnTo>
                <a:lnTo>
                  <a:pt x="2185196" y="23"/>
                </a:lnTo>
                <a:lnTo>
                  <a:pt x="2233614" y="14"/>
                </a:lnTo>
                <a:lnTo>
                  <a:pt x="2282826" y="8"/>
                </a:lnTo>
                <a:lnTo>
                  <a:pt x="2333625" y="4"/>
                </a:lnTo>
                <a:lnTo>
                  <a:pt x="2385484" y="2"/>
                </a:lnTo>
                <a:lnTo>
                  <a:pt x="2438048" y="0"/>
                </a:lnTo>
                <a:lnTo>
                  <a:pt x="2488965" y="1058"/>
                </a:lnTo>
                <a:lnTo>
                  <a:pt x="2538785" y="2821"/>
                </a:lnTo>
                <a:lnTo>
                  <a:pt x="2587873" y="5054"/>
                </a:lnTo>
                <a:lnTo>
                  <a:pt x="2636474" y="6543"/>
                </a:lnTo>
                <a:lnTo>
                  <a:pt x="2684749" y="7536"/>
                </a:lnTo>
                <a:lnTo>
                  <a:pt x="2732808" y="8198"/>
                </a:lnTo>
                <a:lnTo>
                  <a:pt x="2779664" y="8639"/>
                </a:lnTo>
                <a:lnTo>
                  <a:pt x="2825717" y="8934"/>
                </a:lnTo>
                <a:lnTo>
                  <a:pt x="2871237" y="9130"/>
                </a:lnTo>
                <a:lnTo>
                  <a:pt x="2918516" y="9261"/>
                </a:lnTo>
                <a:lnTo>
                  <a:pt x="2966969" y="9348"/>
                </a:lnTo>
                <a:lnTo>
                  <a:pt x="3016205" y="9406"/>
                </a:lnTo>
                <a:lnTo>
                  <a:pt x="3064903" y="9445"/>
                </a:lnTo>
                <a:lnTo>
                  <a:pt x="3113244" y="9470"/>
                </a:lnTo>
                <a:lnTo>
                  <a:pt x="3161346" y="9488"/>
                </a:lnTo>
                <a:lnTo>
                  <a:pt x="3208231" y="9499"/>
                </a:lnTo>
                <a:lnTo>
                  <a:pt x="3254304" y="9507"/>
                </a:lnTo>
                <a:lnTo>
                  <a:pt x="3299836" y="9512"/>
                </a:lnTo>
                <a:lnTo>
                  <a:pt x="3343949" y="9515"/>
                </a:lnTo>
                <a:lnTo>
                  <a:pt x="3387116" y="9517"/>
                </a:lnTo>
                <a:lnTo>
                  <a:pt x="3429652" y="9519"/>
                </a:lnTo>
                <a:lnTo>
                  <a:pt x="3470710" y="9520"/>
                </a:lnTo>
                <a:lnTo>
                  <a:pt x="3510782" y="9521"/>
                </a:lnTo>
                <a:lnTo>
                  <a:pt x="3550197" y="9522"/>
                </a:lnTo>
                <a:lnTo>
                  <a:pt x="3588114" y="9522"/>
                </a:lnTo>
                <a:lnTo>
                  <a:pt x="3625034" y="9522"/>
                </a:lnTo>
                <a:lnTo>
                  <a:pt x="3661289" y="9522"/>
                </a:lnTo>
                <a:lnTo>
                  <a:pt x="3697101" y="9522"/>
                </a:lnTo>
                <a:lnTo>
                  <a:pt x="3732617" y="9522"/>
                </a:lnTo>
                <a:lnTo>
                  <a:pt x="3767937" y="9522"/>
                </a:lnTo>
                <a:lnTo>
                  <a:pt x="3802066" y="9522"/>
                </a:lnTo>
                <a:lnTo>
                  <a:pt x="3835403" y="9522"/>
                </a:lnTo>
                <a:lnTo>
                  <a:pt x="3868210" y="9522"/>
                </a:lnTo>
                <a:lnTo>
                  <a:pt x="3898548" y="9522"/>
                </a:lnTo>
                <a:lnTo>
                  <a:pt x="3927241" y="9522"/>
                </a:lnTo>
                <a:lnTo>
                  <a:pt x="3954836" y="9522"/>
                </a:lnTo>
                <a:lnTo>
                  <a:pt x="3980640" y="9522"/>
                </a:lnTo>
                <a:lnTo>
                  <a:pt x="4076700" y="95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145"/>
          <p:cNvGrpSpPr/>
          <p:nvPr/>
        </p:nvGrpSpPr>
        <p:grpSpPr>
          <a:xfrm>
            <a:off x="2667000" y="4143492"/>
            <a:ext cx="600076" cy="380884"/>
            <a:chOff x="2667000" y="4143492"/>
            <a:chExt cx="600076" cy="380884"/>
          </a:xfrm>
        </p:grpSpPr>
        <p:sp>
          <p:nvSpPr>
            <p:cNvPr id="118" name="SMARTInkShape-880"/>
            <p:cNvSpPr/>
            <p:nvPr>
              <p:custDataLst>
                <p:tags r:id="rId145"/>
              </p:custDataLst>
            </p:nvPr>
          </p:nvSpPr>
          <p:spPr>
            <a:xfrm>
              <a:off x="2667000" y="4166894"/>
              <a:ext cx="133351" cy="147932"/>
            </a:xfrm>
            <a:custGeom>
              <a:avLst/>
              <a:gdLst/>
              <a:ahLst/>
              <a:cxnLst/>
              <a:rect l="0" t="0" r="0" b="0"/>
              <a:pathLst>
                <a:path w="133351" h="147932">
                  <a:moveTo>
                    <a:pt x="0" y="5056"/>
                  </a:moveTo>
                  <a:lnTo>
                    <a:pt x="0" y="5056"/>
                  </a:lnTo>
                  <a:lnTo>
                    <a:pt x="0" y="0"/>
                  </a:lnTo>
                  <a:lnTo>
                    <a:pt x="0" y="6968"/>
                  </a:lnTo>
                  <a:lnTo>
                    <a:pt x="1058" y="9506"/>
                  </a:lnTo>
                  <a:lnTo>
                    <a:pt x="2822" y="11197"/>
                  </a:lnTo>
                  <a:lnTo>
                    <a:pt x="10361" y="16401"/>
                  </a:lnTo>
                  <a:lnTo>
                    <a:pt x="54160" y="60286"/>
                  </a:lnTo>
                  <a:lnTo>
                    <a:pt x="89195" y="103953"/>
                  </a:lnTo>
                  <a:lnTo>
                    <a:pt x="114358" y="133482"/>
                  </a:lnTo>
                  <a:lnTo>
                    <a:pt x="133350" y="147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81"/>
            <p:cNvSpPr/>
            <p:nvPr>
              <p:custDataLst>
                <p:tags r:id="rId146"/>
              </p:custDataLst>
            </p:nvPr>
          </p:nvSpPr>
          <p:spPr>
            <a:xfrm>
              <a:off x="2785815" y="4143492"/>
              <a:ext cx="100145" cy="285634"/>
            </a:xfrm>
            <a:custGeom>
              <a:avLst/>
              <a:gdLst/>
              <a:ahLst/>
              <a:cxnLst/>
              <a:rect l="0" t="0" r="0" b="0"/>
              <a:pathLst>
                <a:path w="100145" h="285634">
                  <a:moveTo>
                    <a:pt x="90735" y="9408"/>
                  </a:moveTo>
                  <a:lnTo>
                    <a:pt x="90735" y="9408"/>
                  </a:lnTo>
                  <a:lnTo>
                    <a:pt x="100144" y="0"/>
                  </a:lnTo>
                  <a:lnTo>
                    <a:pt x="78519" y="22682"/>
                  </a:lnTo>
                  <a:lnTo>
                    <a:pt x="51363" y="65256"/>
                  </a:lnTo>
                  <a:lnTo>
                    <a:pt x="17245" y="112083"/>
                  </a:lnTo>
                  <a:lnTo>
                    <a:pt x="10448" y="125950"/>
                  </a:lnTo>
                  <a:lnTo>
                    <a:pt x="3262" y="149277"/>
                  </a:lnTo>
                  <a:lnTo>
                    <a:pt x="670" y="153453"/>
                  </a:lnTo>
                  <a:lnTo>
                    <a:pt x="0" y="158355"/>
                  </a:lnTo>
                  <a:lnTo>
                    <a:pt x="4113" y="175366"/>
                  </a:lnTo>
                  <a:lnTo>
                    <a:pt x="24194" y="219008"/>
                  </a:lnTo>
                  <a:lnTo>
                    <a:pt x="29411" y="232738"/>
                  </a:lnTo>
                  <a:lnTo>
                    <a:pt x="33341" y="277507"/>
                  </a:lnTo>
                  <a:lnTo>
                    <a:pt x="33585" y="285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82"/>
            <p:cNvSpPr/>
            <p:nvPr>
              <p:custDataLst>
                <p:tags r:id="rId147"/>
              </p:custDataLst>
            </p:nvPr>
          </p:nvSpPr>
          <p:spPr>
            <a:xfrm>
              <a:off x="2905125" y="4391417"/>
              <a:ext cx="19051" cy="132959"/>
            </a:xfrm>
            <a:custGeom>
              <a:avLst/>
              <a:gdLst/>
              <a:ahLst/>
              <a:cxnLst/>
              <a:rect l="0" t="0" r="0" b="0"/>
              <a:pathLst>
                <a:path w="19051" h="1329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113" y="0"/>
                  </a:lnTo>
                  <a:lnTo>
                    <a:pt x="13092" y="928"/>
                  </a:lnTo>
                  <a:lnTo>
                    <a:pt x="15078" y="2605"/>
                  </a:lnTo>
                  <a:lnTo>
                    <a:pt x="16402" y="4781"/>
                  </a:lnTo>
                  <a:lnTo>
                    <a:pt x="18701" y="34927"/>
                  </a:lnTo>
                  <a:lnTo>
                    <a:pt x="16124" y="65459"/>
                  </a:lnTo>
                  <a:lnTo>
                    <a:pt x="13516" y="84967"/>
                  </a:lnTo>
                  <a:lnTo>
                    <a:pt x="1905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83"/>
            <p:cNvSpPr/>
            <p:nvPr>
              <p:custDataLst>
                <p:tags r:id="rId148"/>
              </p:custDataLst>
            </p:nvPr>
          </p:nvSpPr>
          <p:spPr>
            <a:xfrm>
              <a:off x="3118712" y="4314825"/>
              <a:ext cx="110264" cy="9526"/>
            </a:xfrm>
            <a:custGeom>
              <a:avLst/>
              <a:gdLst/>
              <a:ahLst/>
              <a:cxnLst/>
              <a:rect l="0" t="0" r="0" b="0"/>
              <a:pathLst>
                <a:path w="110264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3" y="9525"/>
                  </a:lnTo>
                  <a:lnTo>
                    <a:pt x="31727" y="1324"/>
                  </a:lnTo>
                  <a:lnTo>
                    <a:pt x="73110" y="175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84"/>
            <p:cNvSpPr/>
            <p:nvPr>
              <p:custDataLst>
                <p:tags r:id="rId149"/>
              </p:custDataLst>
            </p:nvPr>
          </p:nvSpPr>
          <p:spPr>
            <a:xfrm>
              <a:off x="3154491" y="4391025"/>
              <a:ext cx="112585" cy="28068"/>
            </a:xfrm>
            <a:custGeom>
              <a:avLst/>
              <a:gdLst/>
              <a:ahLst/>
              <a:cxnLst/>
              <a:rect l="0" t="0" r="0" b="0"/>
              <a:pathLst>
                <a:path w="112585" h="28068">
                  <a:moveTo>
                    <a:pt x="17334" y="9525"/>
                  </a:moveTo>
                  <a:lnTo>
                    <a:pt x="17334" y="9525"/>
                  </a:lnTo>
                  <a:lnTo>
                    <a:pt x="0" y="26858"/>
                  </a:lnTo>
                  <a:lnTo>
                    <a:pt x="13962" y="28067"/>
                  </a:lnTo>
                  <a:lnTo>
                    <a:pt x="60961" y="18147"/>
                  </a:lnTo>
                  <a:lnTo>
                    <a:pt x="112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46"/>
          <p:cNvGrpSpPr/>
          <p:nvPr/>
        </p:nvGrpSpPr>
        <p:grpSpPr>
          <a:xfrm>
            <a:off x="3581400" y="4237338"/>
            <a:ext cx="1361649" cy="384003"/>
            <a:chOff x="3581400" y="4237338"/>
            <a:chExt cx="1361649" cy="384003"/>
          </a:xfrm>
        </p:grpSpPr>
        <p:sp>
          <p:nvSpPr>
            <p:cNvPr id="124" name="SMARTInkShape-885"/>
            <p:cNvSpPr/>
            <p:nvPr>
              <p:custDataLst>
                <p:tags r:id="rId136"/>
              </p:custDataLst>
            </p:nvPr>
          </p:nvSpPr>
          <p:spPr>
            <a:xfrm>
              <a:off x="3581400" y="4250552"/>
              <a:ext cx="148702" cy="370789"/>
            </a:xfrm>
            <a:custGeom>
              <a:avLst/>
              <a:gdLst/>
              <a:ahLst/>
              <a:cxnLst/>
              <a:rect l="0" t="0" r="0" b="0"/>
              <a:pathLst>
                <a:path w="148702" h="370789">
                  <a:moveTo>
                    <a:pt x="0" y="130948"/>
                  </a:moveTo>
                  <a:lnTo>
                    <a:pt x="0" y="130948"/>
                  </a:lnTo>
                  <a:lnTo>
                    <a:pt x="0" y="116759"/>
                  </a:lnTo>
                  <a:lnTo>
                    <a:pt x="1058" y="116197"/>
                  </a:lnTo>
                  <a:lnTo>
                    <a:pt x="2822" y="116881"/>
                  </a:lnTo>
                  <a:lnTo>
                    <a:pt x="5057" y="118395"/>
                  </a:lnTo>
                  <a:lnTo>
                    <a:pt x="6546" y="120463"/>
                  </a:lnTo>
                  <a:lnTo>
                    <a:pt x="19712" y="164147"/>
                  </a:lnTo>
                  <a:lnTo>
                    <a:pt x="31881" y="211237"/>
                  </a:lnTo>
                  <a:lnTo>
                    <a:pt x="36872" y="248212"/>
                  </a:lnTo>
                  <a:lnTo>
                    <a:pt x="37857" y="294086"/>
                  </a:lnTo>
                  <a:lnTo>
                    <a:pt x="38068" y="341324"/>
                  </a:lnTo>
                  <a:lnTo>
                    <a:pt x="38096" y="370057"/>
                  </a:lnTo>
                  <a:lnTo>
                    <a:pt x="37039" y="370788"/>
                  </a:lnTo>
                  <a:lnTo>
                    <a:pt x="33042" y="365955"/>
                  </a:lnTo>
                  <a:lnTo>
                    <a:pt x="28399" y="329337"/>
                  </a:lnTo>
                  <a:lnTo>
                    <a:pt x="22290" y="290507"/>
                  </a:lnTo>
                  <a:lnTo>
                    <a:pt x="19690" y="245526"/>
                  </a:lnTo>
                  <a:lnTo>
                    <a:pt x="22062" y="203349"/>
                  </a:lnTo>
                  <a:lnTo>
                    <a:pt x="27289" y="160654"/>
                  </a:lnTo>
                  <a:lnTo>
                    <a:pt x="33250" y="121170"/>
                  </a:lnTo>
                  <a:lnTo>
                    <a:pt x="38200" y="81117"/>
                  </a:lnTo>
                  <a:lnTo>
                    <a:pt x="46175" y="37459"/>
                  </a:lnTo>
                  <a:lnTo>
                    <a:pt x="52252" y="19404"/>
                  </a:lnTo>
                  <a:lnTo>
                    <a:pt x="60618" y="9759"/>
                  </a:lnTo>
                  <a:lnTo>
                    <a:pt x="70333" y="3003"/>
                  </a:lnTo>
                  <a:lnTo>
                    <a:pt x="78179" y="0"/>
                  </a:lnTo>
                  <a:lnTo>
                    <a:pt x="80694" y="2374"/>
                  </a:lnTo>
                  <a:lnTo>
                    <a:pt x="91829" y="47537"/>
                  </a:lnTo>
                  <a:lnTo>
                    <a:pt x="93178" y="79658"/>
                  </a:lnTo>
                  <a:lnTo>
                    <a:pt x="85756" y="121185"/>
                  </a:lnTo>
                  <a:lnTo>
                    <a:pt x="90791" y="126409"/>
                  </a:lnTo>
                  <a:lnTo>
                    <a:pt x="98913" y="128931"/>
                  </a:lnTo>
                  <a:lnTo>
                    <a:pt x="104042" y="129603"/>
                  </a:lnTo>
                  <a:lnTo>
                    <a:pt x="115385" y="135995"/>
                  </a:lnTo>
                  <a:lnTo>
                    <a:pt x="133671" y="154316"/>
                  </a:lnTo>
                  <a:lnTo>
                    <a:pt x="144076" y="169909"/>
                  </a:lnTo>
                  <a:lnTo>
                    <a:pt x="148701" y="183895"/>
                  </a:lnTo>
                  <a:lnTo>
                    <a:pt x="147934" y="197166"/>
                  </a:lnTo>
                  <a:lnTo>
                    <a:pt x="138817" y="222933"/>
                  </a:lnTo>
                  <a:lnTo>
                    <a:pt x="134878" y="227196"/>
                  </a:lnTo>
                  <a:lnTo>
                    <a:pt x="124857" y="231934"/>
                  </a:lnTo>
                  <a:lnTo>
                    <a:pt x="120280" y="232138"/>
                  </a:lnTo>
                  <a:lnTo>
                    <a:pt x="112371" y="229544"/>
                  </a:lnTo>
                  <a:lnTo>
                    <a:pt x="109839" y="227370"/>
                  </a:lnTo>
                  <a:lnTo>
                    <a:pt x="107026" y="222133"/>
                  </a:lnTo>
                  <a:lnTo>
                    <a:pt x="107334" y="219255"/>
                  </a:lnTo>
                  <a:lnTo>
                    <a:pt x="114300" y="207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86"/>
            <p:cNvSpPr/>
            <p:nvPr>
              <p:custDataLst>
                <p:tags r:id="rId137"/>
              </p:custDataLst>
            </p:nvPr>
          </p:nvSpPr>
          <p:spPr>
            <a:xfrm>
              <a:off x="3783257" y="4420924"/>
              <a:ext cx="53029" cy="68375"/>
            </a:xfrm>
            <a:custGeom>
              <a:avLst/>
              <a:gdLst/>
              <a:ahLst/>
              <a:cxnLst/>
              <a:rect l="0" t="0" r="0" b="0"/>
              <a:pathLst>
                <a:path w="53029" h="68375">
                  <a:moveTo>
                    <a:pt x="26743" y="8201"/>
                  </a:moveTo>
                  <a:lnTo>
                    <a:pt x="26743" y="8201"/>
                  </a:lnTo>
                  <a:lnTo>
                    <a:pt x="26743" y="3144"/>
                  </a:lnTo>
                  <a:lnTo>
                    <a:pt x="25685" y="1655"/>
                  </a:lnTo>
                  <a:lnTo>
                    <a:pt x="23921" y="662"/>
                  </a:lnTo>
                  <a:lnTo>
                    <a:pt x="21686" y="0"/>
                  </a:lnTo>
                  <a:lnTo>
                    <a:pt x="19138" y="617"/>
                  </a:lnTo>
                  <a:lnTo>
                    <a:pt x="13486" y="4125"/>
                  </a:lnTo>
                  <a:lnTo>
                    <a:pt x="4353" y="17106"/>
                  </a:lnTo>
                  <a:lnTo>
                    <a:pt x="0" y="34358"/>
                  </a:lnTo>
                  <a:lnTo>
                    <a:pt x="1506" y="40455"/>
                  </a:lnTo>
                  <a:lnTo>
                    <a:pt x="16310" y="62629"/>
                  </a:lnTo>
                  <a:lnTo>
                    <a:pt x="19787" y="66711"/>
                  </a:lnTo>
                  <a:lnTo>
                    <a:pt x="24223" y="68374"/>
                  </a:lnTo>
                  <a:lnTo>
                    <a:pt x="34795" y="67400"/>
                  </a:lnTo>
                  <a:lnTo>
                    <a:pt x="43727" y="63439"/>
                  </a:lnTo>
                  <a:lnTo>
                    <a:pt x="47591" y="60902"/>
                  </a:lnTo>
                  <a:lnTo>
                    <a:pt x="51884" y="55260"/>
                  </a:lnTo>
                  <a:lnTo>
                    <a:pt x="53028" y="52273"/>
                  </a:lnTo>
                  <a:lnTo>
                    <a:pt x="51478" y="43311"/>
                  </a:lnTo>
                  <a:lnTo>
                    <a:pt x="49583" y="37958"/>
                  </a:lnTo>
                  <a:lnTo>
                    <a:pt x="47262" y="34389"/>
                  </a:lnTo>
                  <a:lnTo>
                    <a:pt x="41860" y="30423"/>
                  </a:lnTo>
                  <a:lnTo>
                    <a:pt x="17218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87"/>
            <p:cNvSpPr/>
            <p:nvPr>
              <p:custDataLst>
                <p:tags r:id="rId138"/>
              </p:custDataLst>
            </p:nvPr>
          </p:nvSpPr>
          <p:spPr>
            <a:xfrm>
              <a:off x="4010025" y="4404587"/>
              <a:ext cx="133351" cy="5489"/>
            </a:xfrm>
            <a:custGeom>
              <a:avLst/>
              <a:gdLst/>
              <a:ahLst/>
              <a:cxnLst/>
              <a:rect l="0" t="0" r="0" b="0"/>
              <a:pathLst>
                <a:path w="133351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8467" y="4090"/>
                  </a:lnTo>
                  <a:lnTo>
                    <a:pt x="55286" y="5304"/>
                  </a:lnTo>
                  <a:lnTo>
                    <a:pt x="97704" y="5452"/>
                  </a:lnTo>
                  <a:lnTo>
                    <a:pt x="1333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88"/>
            <p:cNvSpPr/>
            <p:nvPr>
              <p:custDataLst>
                <p:tags r:id="rId139"/>
              </p:custDataLst>
            </p:nvPr>
          </p:nvSpPr>
          <p:spPr>
            <a:xfrm>
              <a:off x="4080737" y="4343400"/>
              <a:ext cx="24539" cy="152401"/>
            </a:xfrm>
            <a:custGeom>
              <a:avLst/>
              <a:gdLst/>
              <a:ahLst/>
              <a:cxnLst/>
              <a:rect l="0" t="0" r="0" b="0"/>
              <a:pathLst>
                <a:path w="24539" h="152401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8662"/>
                  </a:lnTo>
                  <a:lnTo>
                    <a:pt x="11413" y="51478"/>
                  </a:lnTo>
                  <a:lnTo>
                    <a:pt x="17124" y="98324"/>
                  </a:lnTo>
                  <a:lnTo>
                    <a:pt x="2453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89"/>
            <p:cNvSpPr/>
            <p:nvPr>
              <p:custDataLst>
                <p:tags r:id="rId140"/>
              </p:custDataLst>
            </p:nvPr>
          </p:nvSpPr>
          <p:spPr>
            <a:xfrm>
              <a:off x="4362450" y="4237338"/>
              <a:ext cx="139275" cy="373710"/>
            </a:xfrm>
            <a:custGeom>
              <a:avLst/>
              <a:gdLst/>
              <a:ahLst/>
              <a:cxnLst/>
              <a:rect l="0" t="0" r="0" b="0"/>
              <a:pathLst>
                <a:path w="139275" h="373710">
                  <a:moveTo>
                    <a:pt x="0" y="153687"/>
                  </a:moveTo>
                  <a:lnTo>
                    <a:pt x="0" y="153687"/>
                  </a:lnTo>
                  <a:lnTo>
                    <a:pt x="1058" y="172050"/>
                  </a:lnTo>
                  <a:lnTo>
                    <a:pt x="8936" y="217221"/>
                  </a:lnTo>
                  <a:lnTo>
                    <a:pt x="17013" y="264575"/>
                  </a:lnTo>
                  <a:lnTo>
                    <a:pt x="18647" y="302826"/>
                  </a:lnTo>
                  <a:lnTo>
                    <a:pt x="19014" y="349693"/>
                  </a:lnTo>
                  <a:lnTo>
                    <a:pt x="19045" y="373709"/>
                  </a:lnTo>
                  <a:lnTo>
                    <a:pt x="19047" y="373393"/>
                  </a:lnTo>
                  <a:lnTo>
                    <a:pt x="11511" y="338939"/>
                  </a:lnTo>
                  <a:lnTo>
                    <a:pt x="9917" y="302464"/>
                  </a:lnTo>
                  <a:lnTo>
                    <a:pt x="4585" y="261269"/>
                  </a:lnTo>
                  <a:lnTo>
                    <a:pt x="6415" y="224016"/>
                  </a:lnTo>
                  <a:lnTo>
                    <a:pt x="8604" y="177701"/>
                  </a:lnTo>
                  <a:lnTo>
                    <a:pt x="11937" y="142135"/>
                  </a:lnTo>
                  <a:lnTo>
                    <a:pt x="15889" y="107277"/>
                  </a:lnTo>
                  <a:lnTo>
                    <a:pt x="19172" y="64912"/>
                  </a:lnTo>
                  <a:lnTo>
                    <a:pt x="26377" y="33897"/>
                  </a:lnTo>
                  <a:lnTo>
                    <a:pt x="41404" y="3948"/>
                  </a:lnTo>
                  <a:lnTo>
                    <a:pt x="45594" y="944"/>
                  </a:lnTo>
                  <a:lnTo>
                    <a:pt x="50504" y="0"/>
                  </a:lnTo>
                  <a:lnTo>
                    <a:pt x="55895" y="429"/>
                  </a:lnTo>
                  <a:lnTo>
                    <a:pt x="67528" y="6550"/>
                  </a:lnTo>
                  <a:lnTo>
                    <a:pt x="73594" y="11146"/>
                  </a:lnTo>
                  <a:lnTo>
                    <a:pt x="80333" y="21896"/>
                  </a:lnTo>
                  <a:lnTo>
                    <a:pt x="92791" y="64218"/>
                  </a:lnTo>
                  <a:lnTo>
                    <a:pt x="93098" y="84290"/>
                  </a:lnTo>
                  <a:lnTo>
                    <a:pt x="84673" y="114422"/>
                  </a:lnTo>
                  <a:lnTo>
                    <a:pt x="78907" y="125653"/>
                  </a:lnTo>
                  <a:lnTo>
                    <a:pt x="67214" y="134286"/>
                  </a:lnTo>
                  <a:lnTo>
                    <a:pt x="90093" y="139663"/>
                  </a:lnTo>
                  <a:lnTo>
                    <a:pt x="110538" y="152942"/>
                  </a:lnTo>
                  <a:lnTo>
                    <a:pt x="130001" y="170282"/>
                  </a:lnTo>
                  <a:lnTo>
                    <a:pt x="137153" y="182582"/>
                  </a:lnTo>
                  <a:lnTo>
                    <a:pt x="139061" y="188826"/>
                  </a:lnTo>
                  <a:lnTo>
                    <a:pt x="139274" y="194046"/>
                  </a:lnTo>
                  <a:lnTo>
                    <a:pt x="136688" y="202669"/>
                  </a:lnTo>
                  <a:lnTo>
                    <a:pt x="119170" y="218530"/>
                  </a:lnTo>
                  <a:lnTo>
                    <a:pt x="102706" y="224839"/>
                  </a:lnTo>
                  <a:lnTo>
                    <a:pt x="86922" y="226585"/>
                  </a:lnTo>
                  <a:lnTo>
                    <a:pt x="76379" y="223833"/>
                  </a:lnTo>
                  <a:lnTo>
                    <a:pt x="64494" y="216334"/>
                  </a:lnTo>
                  <a:lnTo>
                    <a:pt x="63104" y="213443"/>
                  </a:lnTo>
                  <a:lnTo>
                    <a:pt x="66675" y="20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90"/>
            <p:cNvSpPr/>
            <p:nvPr>
              <p:custDataLst>
                <p:tags r:id="rId141"/>
              </p:custDataLst>
            </p:nvPr>
          </p:nvSpPr>
          <p:spPr>
            <a:xfrm>
              <a:off x="4572000" y="4419600"/>
              <a:ext cx="8202" cy="66676"/>
            </a:xfrm>
            <a:custGeom>
              <a:avLst/>
              <a:gdLst/>
              <a:ahLst/>
              <a:cxnLst/>
              <a:rect l="0" t="0" r="0" b="0"/>
              <a:pathLst>
                <a:path w="8202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8201" y="1011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91"/>
            <p:cNvSpPr/>
            <p:nvPr>
              <p:custDataLst>
                <p:tags r:id="rId142"/>
              </p:custDataLst>
            </p:nvPr>
          </p:nvSpPr>
          <p:spPr>
            <a:xfrm>
              <a:off x="4695825" y="4258068"/>
              <a:ext cx="142876" cy="190108"/>
            </a:xfrm>
            <a:custGeom>
              <a:avLst/>
              <a:gdLst/>
              <a:ahLst/>
              <a:cxnLst/>
              <a:rect l="0" t="0" r="0" b="0"/>
              <a:pathLst>
                <a:path w="142876" h="190108">
                  <a:moveTo>
                    <a:pt x="0" y="9132"/>
                  </a:moveTo>
                  <a:lnTo>
                    <a:pt x="0" y="9132"/>
                  </a:lnTo>
                  <a:lnTo>
                    <a:pt x="9133" y="0"/>
                  </a:lnTo>
                  <a:lnTo>
                    <a:pt x="31629" y="41040"/>
                  </a:lnTo>
                  <a:lnTo>
                    <a:pt x="66943" y="87611"/>
                  </a:lnTo>
                  <a:lnTo>
                    <a:pt x="97402" y="131140"/>
                  </a:lnTo>
                  <a:lnTo>
                    <a:pt x="120281" y="166303"/>
                  </a:lnTo>
                  <a:lnTo>
                    <a:pt x="130065" y="187287"/>
                  </a:lnTo>
                  <a:lnTo>
                    <a:pt x="142875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92"/>
            <p:cNvSpPr/>
            <p:nvPr>
              <p:custDataLst>
                <p:tags r:id="rId143"/>
              </p:custDataLst>
            </p:nvPr>
          </p:nvSpPr>
          <p:spPr>
            <a:xfrm>
              <a:off x="4714875" y="4259392"/>
              <a:ext cx="123826" cy="198309"/>
            </a:xfrm>
            <a:custGeom>
              <a:avLst/>
              <a:gdLst/>
              <a:ahLst/>
              <a:cxnLst/>
              <a:rect l="0" t="0" r="0" b="0"/>
              <a:pathLst>
                <a:path w="123826" h="198309">
                  <a:moveTo>
                    <a:pt x="123825" y="17333"/>
                  </a:moveTo>
                  <a:lnTo>
                    <a:pt x="123825" y="17333"/>
                  </a:lnTo>
                  <a:lnTo>
                    <a:pt x="123825" y="12277"/>
                  </a:lnTo>
                  <a:lnTo>
                    <a:pt x="121003" y="6972"/>
                  </a:lnTo>
                  <a:lnTo>
                    <a:pt x="118768" y="4076"/>
                  </a:lnTo>
                  <a:lnTo>
                    <a:pt x="113464" y="858"/>
                  </a:lnTo>
                  <a:lnTo>
                    <a:pt x="110568" y="0"/>
                  </a:lnTo>
                  <a:lnTo>
                    <a:pt x="108637" y="486"/>
                  </a:lnTo>
                  <a:lnTo>
                    <a:pt x="107350" y="1868"/>
                  </a:lnTo>
                  <a:lnTo>
                    <a:pt x="83467" y="47233"/>
                  </a:lnTo>
                  <a:lnTo>
                    <a:pt x="63486" y="89757"/>
                  </a:lnTo>
                  <a:lnTo>
                    <a:pt x="44866" y="132599"/>
                  </a:lnTo>
                  <a:lnTo>
                    <a:pt x="30774" y="162319"/>
                  </a:lnTo>
                  <a:lnTo>
                    <a:pt x="5123" y="198215"/>
                  </a:lnTo>
                  <a:lnTo>
                    <a:pt x="0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93"/>
            <p:cNvSpPr/>
            <p:nvPr>
              <p:custDataLst>
                <p:tags r:id="rId144"/>
              </p:custDataLst>
            </p:nvPr>
          </p:nvSpPr>
          <p:spPr>
            <a:xfrm>
              <a:off x="4924425" y="4419600"/>
              <a:ext cx="18624" cy="114301"/>
            </a:xfrm>
            <a:custGeom>
              <a:avLst/>
              <a:gdLst/>
              <a:ahLst/>
              <a:cxnLst/>
              <a:rect l="0" t="0" r="0" b="0"/>
              <a:pathLst>
                <a:path w="18624" h="11430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15810" y="27627"/>
                  </a:lnTo>
                  <a:lnTo>
                    <a:pt x="18623" y="67804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47"/>
          <p:cNvGrpSpPr/>
          <p:nvPr/>
        </p:nvGrpSpPr>
        <p:grpSpPr>
          <a:xfrm>
            <a:off x="5200650" y="4268801"/>
            <a:ext cx="561976" cy="284150"/>
            <a:chOff x="5200650" y="4268801"/>
            <a:chExt cx="561976" cy="284150"/>
          </a:xfrm>
        </p:grpSpPr>
        <p:sp>
          <p:nvSpPr>
            <p:cNvPr id="134" name="SMARTInkShape-894"/>
            <p:cNvSpPr/>
            <p:nvPr>
              <p:custDataLst>
                <p:tags r:id="rId132"/>
              </p:custDataLst>
            </p:nvPr>
          </p:nvSpPr>
          <p:spPr>
            <a:xfrm>
              <a:off x="5753100" y="44481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41941"/>
                  </a:lnTo>
                  <a:lnTo>
                    <a:pt x="6703" y="6962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95"/>
            <p:cNvSpPr/>
            <p:nvPr>
              <p:custDataLst>
                <p:tags r:id="rId133"/>
              </p:custDataLst>
            </p:nvPr>
          </p:nvSpPr>
          <p:spPr>
            <a:xfrm>
              <a:off x="5526917" y="4268801"/>
              <a:ext cx="140425" cy="203535"/>
            </a:xfrm>
            <a:custGeom>
              <a:avLst/>
              <a:gdLst/>
              <a:ahLst/>
              <a:cxnLst/>
              <a:rect l="0" t="0" r="0" b="0"/>
              <a:pathLst>
                <a:path w="140425" h="203535">
                  <a:moveTo>
                    <a:pt x="130933" y="46024"/>
                  </a:moveTo>
                  <a:lnTo>
                    <a:pt x="130933" y="46024"/>
                  </a:lnTo>
                  <a:lnTo>
                    <a:pt x="135989" y="40968"/>
                  </a:lnTo>
                  <a:lnTo>
                    <a:pt x="138472" y="35663"/>
                  </a:lnTo>
                  <a:lnTo>
                    <a:pt x="140424" y="3803"/>
                  </a:lnTo>
                  <a:lnTo>
                    <a:pt x="138319" y="2001"/>
                  </a:lnTo>
                  <a:lnTo>
                    <a:pt x="130335" y="0"/>
                  </a:lnTo>
                  <a:lnTo>
                    <a:pt x="103827" y="3930"/>
                  </a:lnTo>
                  <a:lnTo>
                    <a:pt x="63490" y="22344"/>
                  </a:lnTo>
                  <a:lnTo>
                    <a:pt x="31339" y="40184"/>
                  </a:lnTo>
                  <a:lnTo>
                    <a:pt x="18583" y="52601"/>
                  </a:lnTo>
                  <a:lnTo>
                    <a:pt x="15816" y="59933"/>
                  </a:lnTo>
                  <a:lnTo>
                    <a:pt x="15564" y="76547"/>
                  </a:lnTo>
                  <a:lnTo>
                    <a:pt x="18980" y="88871"/>
                  </a:lnTo>
                  <a:lnTo>
                    <a:pt x="21373" y="93638"/>
                  </a:lnTo>
                  <a:lnTo>
                    <a:pt x="32498" y="101758"/>
                  </a:lnTo>
                  <a:lnTo>
                    <a:pt x="64897" y="118863"/>
                  </a:lnTo>
                  <a:lnTo>
                    <a:pt x="69834" y="125316"/>
                  </a:lnTo>
                  <a:lnTo>
                    <a:pt x="70092" y="128519"/>
                  </a:lnTo>
                  <a:lnTo>
                    <a:pt x="67556" y="134900"/>
                  </a:lnTo>
                  <a:lnTo>
                    <a:pt x="64340" y="137024"/>
                  </a:lnTo>
                  <a:lnTo>
                    <a:pt x="38033" y="145770"/>
                  </a:lnTo>
                  <a:lnTo>
                    <a:pt x="5742" y="171816"/>
                  </a:lnTo>
                  <a:lnTo>
                    <a:pt x="1209" y="178837"/>
                  </a:lnTo>
                  <a:lnTo>
                    <a:pt x="0" y="182191"/>
                  </a:lnTo>
                  <a:lnTo>
                    <a:pt x="1311" y="185485"/>
                  </a:lnTo>
                  <a:lnTo>
                    <a:pt x="8412" y="191968"/>
                  </a:lnTo>
                  <a:lnTo>
                    <a:pt x="18624" y="195554"/>
                  </a:lnTo>
                  <a:lnTo>
                    <a:pt x="56250" y="203534"/>
                  </a:lnTo>
                  <a:lnTo>
                    <a:pt x="97501" y="199306"/>
                  </a:lnTo>
                  <a:lnTo>
                    <a:pt x="130933" y="198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96"/>
            <p:cNvSpPr/>
            <p:nvPr>
              <p:custDataLst>
                <p:tags r:id="rId134"/>
              </p:custDataLst>
            </p:nvPr>
          </p:nvSpPr>
          <p:spPr>
            <a:xfrm>
              <a:off x="5291236" y="4324350"/>
              <a:ext cx="23715" cy="164294"/>
            </a:xfrm>
            <a:custGeom>
              <a:avLst/>
              <a:gdLst/>
              <a:ahLst/>
              <a:cxnLst/>
              <a:rect l="0" t="0" r="0" b="0"/>
              <a:pathLst>
                <a:path w="23715" h="164294">
                  <a:moveTo>
                    <a:pt x="14189" y="0"/>
                  </a:moveTo>
                  <a:lnTo>
                    <a:pt x="14189" y="0"/>
                  </a:lnTo>
                  <a:lnTo>
                    <a:pt x="0" y="14189"/>
                  </a:lnTo>
                  <a:lnTo>
                    <a:pt x="123" y="28179"/>
                  </a:lnTo>
                  <a:lnTo>
                    <a:pt x="5124" y="69602"/>
                  </a:lnTo>
                  <a:lnTo>
                    <a:pt x="12085" y="108175"/>
                  </a:lnTo>
                  <a:lnTo>
                    <a:pt x="14970" y="152456"/>
                  </a:lnTo>
                  <a:lnTo>
                    <a:pt x="19122" y="162303"/>
                  </a:lnTo>
                  <a:lnTo>
                    <a:pt x="20653" y="164293"/>
                  </a:lnTo>
                  <a:lnTo>
                    <a:pt x="2371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97"/>
            <p:cNvSpPr/>
            <p:nvPr>
              <p:custDataLst>
                <p:tags r:id="rId135"/>
              </p:custDataLst>
            </p:nvPr>
          </p:nvSpPr>
          <p:spPr>
            <a:xfrm>
              <a:off x="5200650" y="4400550"/>
              <a:ext cx="152401" cy="17727"/>
            </a:xfrm>
            <a:custGeom>
              <a:avLst/>
              <a:gdLst/>
              <a:ahLst/>
              <a:cxnLst/>
              <a:rect l="0" t="0" r="0" b="0"/>
              <a:pathLst>
                <a:path w="152401" h="17727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6" y="17726"/>
                  </a:lnTo>
                  <a:lnTo>
                    <a:pt x="45760" y="10733"/>
                  </a:lnTo>
                  <a:lnTo>
                    <a:pt x="86415" y="976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48"/>
          <p:cNvGrpSpPr/>
          <p:nvPr/>
        </p:nvGrpSpPr>
        <p:grpSpPr>
          <a:xfrm>
            <a:off x="2687374" y="4886325"/>
            <a:ext cx="598752" cy="390526"/>
            <a:chOff x="2687374" y="4886325"/>
            <a:chExt cx="598752" cy="390526"/>
          </a:xfrm>
        </p:grpSpPr>
        <p:sp>
          <p:nvSpPr>
            <p:cNvPr id="139" name="SMARTInkShape-898"/>
            <p:cNvSpPr/>
            <p:nvPr>
              <p:custDataLst>
                <p:tags r:id="rId127"/>
              </p:custDataLst>
            </p:nvPr>
          </p:nvSpPr>
          <p:spPr>
            <a:xfrm>
              <a:off x="2687374" y="4886325"/>
              <a:ext cx="122502" cy="190501"/>
            </a:xfrm>
            <a:custGeom>
              <a:avLst/>
              <a:gdLst/>
              <a:ahLst/>
              <a:cxnLst/>
              <a:rect l="0" t="0" r="0" b="0"/>
              <a:pathLst>
                <a:path w="122502" h="190501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4125" y="35648"/>
                  </a:lnTo>
                  <a:lnTo>
                    <a:pt x="22742" y="66770"/>
                  </a:lnTo>
                  <a:lnTo>
                    <a:pt x="24245" y="73089"/>
                  </a:lnTo>
                  <a:lnTo>
                    <a:pt x="55117" y="115145"/>
                  </a:lnTo>
                  <a:lnTo>
                    <a:pt x="86325" y="156446"/>
                  </a:lnTo>
                  <a:lnTo>
                    <a:pt x="97956" y="171132"/>
                  </a:lnTo>
                  <a:lnTo>
                    <a:pt x="12250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99"/>
            <p:cNvSpPr/>
            <p:nvPr>
              <p:custDataLst>
                <p:tags r:id="rId128"/>
              </p:custDataLst>
            </p:nvPr>
          </p:nvSpPr>
          <p:spPr>
            <a:xfrm>
              <a:off x="2809875" y="4906699"/>
              <a:ext cx="85726" cy="303477"/>
            </a:xfrm>
            <a:custGeom>
              <a:avLst/>
              <a:gdLst/>
              <a:ahLst/>
              <a:cxnLst/>
              <a:rect l="0" t="0" r="0" b="0"/>
              <a:pathLst>
                <a:path w="85726" h="303477">
                  <a:moveTo>
                    <a:pt x="85725" y="8201"/>
                  </a:moveTo>
                  <a:lnTo>
                    <a:pt x="85725" y="8201"/>
                  </a:lnTo>
                  <a:lnTo>
                    <a:pt x="85725" y="0"/>
                  </a:lnTo>
                  <a:lnTo>
                    <a:pt x="50077" y="26158"/>
                  </a:lnTo>
                  <a:lnTo>
                    <a:pt x="43423" y="34878"/>
                  </a:lnTo>
                  <a:lnTo>
                    <a:pt x="28206" y="81098"/>
                  </a:lnTo>
                  <a:lnTo>
                    <a:pt x="15802" y="119262"/>
                  </a:lnTo>
                  <a:lnTo>
                    <a:pt x="10352" y="162160"/>
                  </a:lnTo>
                  <a:lnTo>
                    <a:pt x="4632" y="204065"/>
                  </a:lnTo>
                  <a:lnTo>
                    <a:pt x="407" y="248609"/>
                  </a:lnTo>
                  <a:lnTo>
                    <a:pt x="36" y="293563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00"/>
            <p:cNvSpPr/>
            <p:nvPr>
              <p:custDataLst>
                <p:tags r:id="rId129"/>
              </p:custDataLst>
            </p:nvPr>
          </p:nvSpPr>
          <p:spPr>
            <a:xfrm>
              <a:off x="2867025" y="5154892"/>
              <a:ext cx="161926" cy="121959"/>
            </a:xfrm>
            <a:custGeom>
              <a:avLst/>
              <a:gdLst/>
              <a:ahLst/>
              <a:cxnLst/>
              <a:rect l="0" t="0" r="0" b="0"/>
              <a:pathLst>
                <a:path w="161926" h="121959">
                  <a:moveTo>
                    <a:pt x="0" y="36233"/>
                  </a:moveTo>
                  <a:lnTo>
                    <a:pt x="0" y="36233"/>
                  </a:lnTo>
                  <a:lnTo>
                    <a:pt x="0" y="22976"/>
                  </a:lnTo>
                  <a:lnTo>
                    <a:pt x="3175" y="19986"/>
                  </a:lnTo>
                  <a:lnTo>
                    <a:pt x="40077" y="2334"/>
                  </a:lnTo>
                  <a:lnTo>
                    <a:pt x="48857" y="0"/>
                  </a:lnTo>
                  <a:lnTo>
                    <a:pt x="52679" y="436"/>
                  </a:lnTo>
                  <a:lnTo>
                    <a:pt x="59749" y="3742"/>
                  </a:lnTo>
                  <a:lnTo>
                    <a:pt x="69679" y="16611"/>
                  </a:lnTo>
                  <a:lnTo>
                    <a:pt x="70795" y="22093"/>
                  </a:lnTo>
                  <a:lnTo>
                    <a:pt x="69211" y="33829"/>
                  </a:lnTo>
                  <a:lnTo>
                    <a:pt x="45439" y="79426"/>
                  </a:lnTo>
                  <a:lnTo>
                    <a:pt x="31528" y="101905"/>
                  </a:lnTo>
                  <a:lnTo>
                    <a:pt x="30543" y="105415"/>
                  </a:lnTo>
                  <a:lnTo>
                    <a:pt x="30946" y="108813"/>
                  </a:lnTo>
                  <a:lnTo>
                    <a:pt x="34214" y="115410"/>
                  </a:lnTo>
                  <a:lnTo>
                    <a:pt x="37626" y="117592"/>
                  </a:lnTo>
                  <a:lnTo>
                    <a:pt x="53599" y="120665"/>
                  </a:lnTo>
                  <a:lnTo>
                    <a:pt x="96037" y="121787"/>
                  </a:lnTo>
                  <a:lnTo>
                    <a:pt x="161925" y="12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01"/>
            <p:cNvSpPr/>
            <p:nvPr>
              <p:custDataLst>
                <p:tags r:id="rId130"/>
              </p:custDataLst>
            </p:nvPr>
          </p:nvSpPr>
          <p:spPr>
            <a:xfrm>
              <a:off x="3181350" y="50577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42842" y="16890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02"/>
            <p:cNvSpPr/>
            <p:nvPr>
              <p:custDataLst>
                <p:tags r:id="rId131"/>
              </p:custDataLst>
            </p:nvPr>
          </p:nvSpPr>
          <p:spPr>
            <a:xfrm>
              <a:off x="3193523" y="5153025"/>
              <a:ext cx="92603" cy="23419"/>
            </a:xfrm>
            <a:custGeom>
              <a:avLst/>
              <a:gdLst/>
              <a:ahLst/>
              <a:cxnLst/>
              <a:rect l="0" t="0" r="0" b="0"/>
              <a:pathLst>
                <a:path w="92603" h="23419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176" y="18343"/>
                  </a:lnTo>
                  <a:lnTo>
                    <a:pt x="3193" y="23321"/>
                  </a:lnTo>
                  <a:lnTo>
                    <a:pt x="16528" y="23418"/>
                  </a:lnTo>
                  <a:lnTo>
                    <a:pt x="62985" y="19625"/>
                  </a:lnTo>
                  <a:lnTo>
                    <a:pt x="9260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49"/>
          <p:cNvGrpSpPr/>
          <p:nvPr/>
        </p:nvGrpSpPr>
        <p:grpSpPr>
          <a:xfrm>
            <a:off x="3585699" y="4942196"/>
            <a:ext cx="252322" cy="426425"/>
            <a:chOff x="3585699" y="4942196"/>
            <a:chExt cx="252322" cy="426425"/>
          </a:xfrm>
        </p:grpSpPr>
        <p:sp>
          <p:nvSpPr>
            <p:cNvPr id="145" name="SMARTInkShape-903"/>
            <p:cNvSpPr/>
            <p:nvPr>
              <p:custDataLst>
                <p:tags r:id="rId125"/>
              </p:custDataLst>
            </p:nvPr>
          </p:nvSpPr>
          <p:spPr>
            <a:xfrm>
              <a:off x="3585699" y="4942196"/>
              <a:ext cx="164722" cy="426425"/>
            </a:xfrm>
            <a:custGeom>
              <a:avLst/>
              <a:gdLst/>
              <a:ahLst/>
              <a:cxnLst/>
              <a:rect l="0" t="0" r="0" b="0"/>
              <a:pathLst>
                <a:path w="164722" h="426425">
                  <a:moveTo>
                    <a:pt x="14751" y="191779"/>
                  </a:moveTo>
                  <a:lnTo>
                    <a:pt x="14751" y="191779"/>
                  </a:lnTo>
                  <a:lnTo>
                    <a:pt x="9694" y="191779"/>
                  </a:lnTo>
                  <a:lnTo>
                    <a:pt x="8205" y="190721"/>
                  </a:lnTo>
                  <a:lnTo>
                    <a:pt x="7212" y="188957"/>
                  </a:lnTo>
                  <a:lnTo>
                    <a:pt x="6550" y="186723"/>
                  </a:lnTo>
                  <a:lnTo>
                    <a:pt x="5050" y="185234"/>
                  </a:lnTo>
                  <a:lnTo>
                    <a:pt x="562" y="183578"/>
                  </a:lnTo>
                  <a:lnTo>
                    <a:pt x="0" y="185254"/>
                  </a:lnTo>
                  <a:lnTo>
                    <a:pt x="7649" y="231263"/>
                  </a:lnTo>
                  <a:lnTo>
                    <a:pt x="14874" y="278744"/>
                  </a:lnTo>
                  <a:lnTo>
                    <a:pt x="22105" y="320357"/>
                  </a:lnTo>
                  <a:lnTo>
                    <a:pt x="23848" y="359699"/>
                  </a:lnTo>
                  <a:lnTo>
                    <a:pt x="24192" y="405061"/>
                  </a:lnTo>
                  <a:lnTo>
                    <a:pt x="24265" y="426424"/>
                  </a:lnTo>
                  <a:lnTo>
                    <a:pt x="17728" y="397740"/>
                  </a:lnTo>
                  <a:lnTo>
                    <a:pt x="15633" y="354993"/>
                  </a:lnTo>
                  <a:lnTo>
                    <a:pt x="15143" y="316883"/>
                  </a:lnTo>
                  <a:lnTo>
                    <a:pt x="14867" y="274002"/>
                  </a:lnTo>
                  <a:lnTo>
                    <a:pt x="19842" y="236132"/>
                  </a:lnTo>
                  <a:lnTo>
                    <a:pt x="22305" y="202319"/>
                  </a:lnTo>
                  <a:lnTo>
                    <a:pt x="24458" y="166830"/>
                  </a:lnTo>
                  <a:lnTo>
                    <a:pt x="30562" y="129001"/>
                  </a:lnTo>
                  <a:lnTo>
                    <a:pt x="35983" y="87774"/>
                  </a:lnTo>
                  <a:lnTo>
                    <a:pt x="46932" y="44000"/>
                  </a:lnTo>
                  <a:lnTo>
                    <a:pt x="61210" y="17230"/>
                  </a:lnTo>
                  <a:lnTo>
                    <a:pt x="78846" y="949"/>
                  </a:lnTo>
                  <a:lnTo>
                    <a:pt x="83939" y="0"/>
                  </a:lnTo>
                  <a:lnTo>
                    <a:pt x="88393" y="1485"/>
                  </a:lnTo>
                  <a:lnTo>
                    <a:pt x="92421" y="4591"/>
                  </a:lnTo>
                  <a:lnTo>
                    <a:pt x="96896" y="13688"/>
                  </a:lnTo>
                  <a:lnTo>
                    <a:pt x="99769" y="46887"/>
                  </a:lnTo>
                  <a:lnTo>
                    <a:pt x="92732" y="85547"/>
                  </a:lnTo>
                  <a:lnTo>
                    <a:pt x="83124" y="121319"/>
                  </a:lnTo>
                  <a:lnTo>
                    <a:pt x="81575" y="141662"/>
                  </a:lnTo>
                  <a:lnTo>
                    <a:pt x="91583" y="148472"/>
                  </a:lnTo>
                  <a:lnTo>
                    <a:pt x="113928" y="154767"/>
                  </a:lnTo>
                  <a:lnTo>
                    <a:pt x="145025" y="180058"/>
                  </a:lnTo>
                  <a:lnTo>
                    <a:pt x="158949" y="198419"/>
                  </a:lnTo>
                  <a:lnTo>
                    <a:pt x="164721" y="217265"/>
                  </a:lnTo>
                  <a:lnTo>
                    <a:pt x="163249" y="229917"/>
                  </a:lnTo>
                  <a:lnTo>
                    <a:pt x="158008" y="242596"/>
                  </a:lnTo>
                  <a:lnTo>
                    <a:pt x="148624" y="255286"/>
                  </a:lnTo>
                  <a:lnTo>
                    <a:pt x="126383" y="269275"/>
                  </a:lnTo>
                  <a:lnTo>
                    <a:pt x="120923" y="270959"/>
                  </a:lnTo>
                  <a:lnTo>
                    <a:pt x="117282" y="271024"/>
                  </a:lnTo>
                  <a:lnTo>
                    <a:pt x="114855" y="270009"/>
                  </a:lnTo>
                  <a:lnTo>
                    <a:pt x="113237" y="268274"/>
                  </a:lnTo>
                  <a:lnTo>
                    <a:pt x="110001" y="258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04"/>
            <p:cNvSpPr/>
            <p:nvPr>
              <p:custDataLst>
                <p:tags r:id="rId126"/>
              </p:custDataLst>
            </p:nvPr>
          </p:nvSpPr>
          <p:spPr>
            <a:xfrm>
              <a:off x="3795249" y="5153025"/>
              <a:ext cx="42772" cy="72674"/>
            </a:xfrm>
            <a:custGeom>
              <a:avLst/>
              <a:gdLst/>
              <a:ahLst/>
              <a:cxnLst/>
              <a:rect l="0" t="0" r="0" b="0"/>
              <a:pathLst>
                <a:path w="42772" h="72674">
                  <a:moveTo>
                    <a:pt x="14751" y="19050"/>
                  </a:moveTo>
                  <a:lnTo>
                    <a:pt x="14751" y="19050"/>
                  </a:lnTo>
                  <a:lnTo>
                    <a:pt x="8205" y="7015"/>
                  </a:lnTo>
                  <a:lnTo>
                    <a:pt x="7212" y="6794"/>
                  </a:lnTo>
                  <a:lnTo>
                    <a:pt x="562" y="14042"/>
                  </a:lnTo>
                  <a:lnTo>
                    <a:pt x="0" y="17828"/>
                  </a:lnTo>
                  <a:lnTo>
                    <a:pt x="4266" y="33269"/>
                  </a:lnTo>
                  <a:lnTo>
                    <a:pt x="18217" y="63700"/>
                  </a:lnTo>
                  <a:lnTo>
                    <a:pt x="24405" y="70645"/>
                  </a:lnTo>
                  <a:lnTo>
                    <a:pt x="27537" y="72496"/>
                  </a:lnTo>
                  <a:lnTo>
                    <a:pt x="30683" y="72673"/>
                  </a:lnTo>
                  <a:lnTo>
                    <a:pt x="37001" y="70046"/>
                  </a:lnTo>
                  <a:lnTo>
                    <a:pt x="39110" y="67864"/>
                  </a:lnTo>
                  <a:lnTo>
                    <a:pt x="41452" y="62617"/>
                  </a:lnTo>
                  <a:lnTo>
                    <a:pt x="42771" y="48657"/>
                  </a:lnTo>
                  <a:lnTo>
                    <a:pt x="37434" y="37148"/>
                  </a:lnTo>
                  <a:lnTo>
                    <a:pt x="29066" y="27093"/>
                  </a:lnTo>
                  <a:lnTo>
                    <a:pt x="11789" y="15052"/>
                  </a:lnTo>
                  <a:lnTo>
                    <a:pt x="5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50"/>
          <p:cNvGrpSpPr/>
          <p:nvPr/>
        </p:nvGrpSpPr>
        <p:grpSpPr>
          <a:xfrm>
            <a:off x="4095750" y="5057775"/>
            <a:ext cx="133351" cy="161926"/>
            <a:chOff x="4095750" y="5057775"/>
            <a:chExt cx="133351" cy="161926"/>
          </a:xfrm>
        </p:grpSpPr>
        <p:sp>
          <p:nvSpPr>
            <p:cNvPr id="148" name="SMARTInkShape-905"/>
            <p:cNvSpPr/>
            <p:nvPr>
              <p:custDataLst>
                <p:tags r:id="rId123"/>
              </p:custDataLst>
            </p:nvPr>
          </p:nvSpPr>
          <p:spPr>
            <a:xfrm>
              <a:off x="4095750" y="51054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24910" y="1058"/>
                  </a:lnTo>
                  <a:lnTo>
                    <a:pt x="70168" y="8642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06"/>
            <p:cNvSpPr/>
            <p:nvPr>
              <p:custDataLst>
                <p:tags r:id="rId124"/>
              </p:custDataLst>
            </p:nvPr>
          </p:nvSpPr>
          <p:spPr>
            <a:xfrm>
              <a:off x="4164628" y="5057775"/>
              <a:ext cx="26373" cy="161926"/>
            </a:xfrm>
            <a:custGeom>
              <a:avLst/>
              <a:gdLst/>
              <a:ahLst/>
              <a:cxnLst/>
              <a:rect l="0" t="0" r="0" b="0"/>
              <a:pathLst>
                <a:path w="26373" h="161926">
                  <a:moveTo>
                    <a:pt x="16847" y="0"/>
                  </a:moveTo>
                  <a:lnTo>
                    <a:pt x="16847" y="0"/>
                  </a:lnTo>
                  <a:lnTo>
                    <a:pt x="11790" y="0"/>
                  </a:lnTo>
                  <a:lnTo>
                    <a:pt x="6486" y="2822"/>
                  </a:lnTo>
                  <a:lnTo>
                    <a:pt x="3590" y="5056"/>
                  </a:lnTo>
                  <a:lnTo>
                    <a:pt x="372" y="16005"/>
                  </a:lnTo>
                  <a:lnTo>
                    <a:pt x="0" y="31455"/>
                  </a:lnTo>
                  <a:lnTo>
                    <a:pt x="6148" y="76579"/>
                  </a:lnTo>
                  <a:lnTo>
                    <a:pt x="13636" y="119862"/>
                  </a:lnTo>
                  <a:lnTo>
                    <a:pt x="2637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51"/>
          <p:cNvGrpSpPr/>
          <p:nvPr/>
        </p:nvGrpSpPr>
        <p:grpSpPr>
          <a:xfrm>
            <a:off x="4410075" y="5001755"/>
            <a:ext cx="1409701" cy="398845"/>
            <a:chOff x="4410075" y="5001755"/>
            <a:chExt cx="1409701" cy="398845"/>
          </a:xfrm>
        </p:grpSpPr>
        <p:sp>
          <p:nvSpPr>
            <p:cNvPr id="151" name="SMARTInkShape-907"/>
            <p:cNvSpPr/>
            <p:nvPr>
              <p:custDataLst>
                <p:tags r:id="rId114"/>
              </p:custDataLst>
            </p:nvPr>
          </p:nvSpPr>
          <p:spPr>
            <a:xfrm>
              <a:off x="4629150" y="520065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8575" y="10113"/>
                  </a:lnTo>
                  <a:lnTo>
                    <a:pt x="27517" y="13092"/>
                  </a:lnTo>
                  <a:lnTo>
                    <a:pt x="25753" y="15078"/>
                  </a:lnTo>
                  <a:lnTo>
                    <a:pt x="15318" y="23321"/>
                  </a:lnTo>
                  <a:lnTo>
                    <a:pt x="12100" y="3470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08"/>
            <p:cNvSpPr/>
            <p:nvPr>
              <p:custDataLst>
                <p:tags r:id="rId115"/>
              </p:custDataLst>
            </p:nvPr>
          </p:nvSpPr>
          <p:spPr>
            <a:xfrm>
              <a:off x="4410075" y="5001755"/>
              <a:ext cx="161301" cy="398845"/>
            </a:xfrm>
            <a:custGeom>
              <a:avLst/>
              <a:gdLst/>
              <a:ahLst/>
              <a:cxnLst/>
              <a:rect l="0" t="0" r="0" b="0"/>
              <a:pathLst>
                <a:path w="161301" h="398845">
                  <a:moveTo>
                    <a:pt x="0" y="113170"/>
                  </a:moveTo>
                  <a:lnTo>
                    <a:pt x="0" y="113170"/>
                  </a:lnTo>
                  <a:lnTo>
                    <a:pt x="0" y="108114"/>
                  </a:lnTo>
                  <a:lnTo>
                    <a:pt x="2822" y="102809"/>
                  </a:lnTo>
                  <a:lnTo>
                    <a:pt x="5057" y="99913"/>
                  </a:lnTo>
                  <a:lnTo>
                    <a:pt x="7604" y="99040"/>
                  </a:lnTo>
                  <a:lnTo>
                    <a:pt x="10361" y="99517"/>
                  </a:lnTo>
                  <a:lnTo>
                    <a:pt x="13257" y="100893"/>
                  </a:lnTo>
                  <a:lnTo>
                    <a:pt x="15188" y="103927"/>
                  </a:lnTo>
                  <a:lnTo>
                    <a:pt x="25256" y="144639"/>
                  </a:lnTo>
                  <a:lnTo>
                    <a:pt x="28651" y="179527"/>
                  </a:lnTo>
                  <a:lnTo>
                    <a:pt x="34829" y="219732"/>
                  </a:lnTo>
                  <a:lnTo>
                    <a:pt x="40276" y="262356"/>
                  </a:lnTo>
                  <a:lnTo>
                    <a:pt x="45448" y="302718"/>
                  </a:lnTo>
                  <a:lnTo>
                    <a:pt x="47195" y="344169"/>
                  </a:lnTo>
                  <a:lnTo>
                    <a:pt x="47568" y="391605"/>
                  </a:lnTo>
                  <a:lnTo>
                    <a:pt x="47587" y="397218"/>
                  </a:lnTo>
                  <a:lnTo>
                    <a:pt x="46541" y="398844"/>
                  </a:lnTo>
                  <a:lnTo>
                    <a:pt x="44786" y="397811"/>
                  </a:lnTo>
                  <a:lnTo>
                    <a:pt x="42557" y="395006"/>
                  </a:lnTo>
                  <a:lnTo>
                    <a:pt x="40081" y="386244"/>
                  </a:lnTo>
                  <a:lnTo>
                    <a:pt x="37303" y="343080"/>
                  </a:lnTo>
                  <a:lnTo>
                    <a:pt x="30612" y="298284"/>
                  </a:lnTo>
                  <a:lnTo>
                    <a:pt x="29179" y="251627"/>
                  </a:lnTo>
                  <a:lnTo>
                    <a:pt x="28754" y="206052"/>
                  </a:lnTo>
                  <a:lnTo>
                    <a:pt x="33667" y="162208"/>
                  </a:lnTo>
                  <a:lnTo>
                    <a:pt x="38283" y="120858"/>
                  </a:lnTo>
                  <a:lnTo>
                    <a:pt x="45445" y="82169"/>
                  </a:lnTo>
                  <a:lnTo>
                    <a:pt x="60456" y="36441"/>
                  </a:lnTo>
                  <a:lnTo>
                    <a:pt x="74945" y="8238"/>
                  </a:lnTo>
                  <a:lnTo>
                    <a:pt x="79597" y="2999"/>
                  </a:lnTo>
                  <a:lnTo>
                    <a:pt x="83756" y="564"/>
                  </a:lnTo>
                  <a:lnTo>
                    <a:pt x="87587" y="0"/>
                  </a:lnTo>
                  <a:lnTo>
                    <a:pt x="97489" y="5017"/>
                  </a:lnTo>
                  <a:lnTo>
                    <a:pt x="103093" y="9318"/>
                  </a:lnTo>
                  <a:lnTo>
                    <a:pt x="109319" y="28208"/>
                  </a:lnTo>
                  <a:lnTo>
                    <a:pt x="113316" y="73339"/>
                  </a:lnTo>
                  <a:lnTo>
                    <a:pt x="106631" y="116822"/>
                  </a:lnTo>
                  <a:lnTo>
                    <a:pt x="103961" y="137796"/>
                  </a:lnTo>
                  <a:lnTo>
                    <a:pt x="96607" y="149287"/>
                  </a:lnTo>
                  <a:lnTo>
                    <a:pt x="103122" y="144332"/>
                  </a:lnTo>
                  <a:lnTo>
                    <a:pt x="108626" y="142894"/>
                  </a:lnTo>
                  <a:lnTo>
                    <a:pt x="127789" y="152199"/>
                  </a:lnTo>
                  <a:lnTo>
                    <a:pt x="143461" y="163305"/>
                  </a:lnTo>
                  <a:lnTo>
                    <a:pt x="154808" y="183411"/>
                  </a:lnTo>
                  <a:lnTo>
                    <a:pt x="160519" y="212103"/>
                  </a:lnTo>
                  <a:lnTo>
                    <a:pt x="161300" y="229107"/>
                  </a:lnTo>
                  <a:lnTo>
                    <a:pt x="156003" y="244426"/>
                  </a:lnTo>
                  <a:lnTo>
                    <a:pt x="151627" y="251474"/>
                  </a:lnTo>
                  <a:lnTo>
                    <a:pt x="146593" y="256173"/>
                  </a:lnTo>
                  <a:lnTo>
                    <a:pt x="135355" y="261394"/>
                  </a:lnTo>
                  <a:lnTo>
                    <a:pt x="123305" y="260891"/>
                  </a:lnTo>
                  <a:lnTo>
                    <a:pt x="110894" y="256082"/>
                  </a:lnTo>
                  <a:lnTo>
                    <a:pt x="94123" y="242533"/>
                  </a:lnTo>
                  <a:lnTo>
                    <a:pt x="85725" y="217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09"/>
            <p:cNvSpPr/>
            <p:nvPr>
              <p:custDataLst>
                <p:tags r:id="rId116"/>
              </p:custDataLst>
            </p:nvPr>
          </p:nvSpPr>
          <p:spPr>
            <a:xfrm>
              <a:off x="4743450" y="5010150"/>
              <a:ext cx="104776" cy="247651"/>
            </a:xfrm>
            <a:custGeom>
              <a:avLst/>
              <a:gdLst/>
              <a:ahLst/>
              <a:cxnLst/>
              <a:rect l="0" t="0" r="0" b="0"/>
              <a:pathLst>
                <a:path w="104776" h="24765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17305" y="52516"/>
                  </a:lnTo>
                  <a:lnTo>
                    <a:pt x="39010" y="96844"/>
                  </a:lnTo>
                  <a:lnTo>
                    <a:pt x="56878" y="138263"/>
                  </a:lnTo>
                  <a:lnTo>
                    <a:pt x="74578" y="175243"/>
                  </a:lnTo>
                  <a:lnTo>
                    <a:pt x="95107" y="219722"/>
                  </a:lnTo>
                  <a:lnTo>
                    <a:pt x="10477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10"/>
            <p:cNvSpPr/>
            <p:nvPr>
              <p:custDataLst>
                <p:tags r:id="rId117"/>
              </p:custDataLst>
            </p:nvPr>
          </p:nvSpPr>
          <p:spPr>
            <a:xfrm>
              <a:off x="4762500" y="5030917"/>
              <a:ext cx="133351" cy="255459"/>
            </a:xfrm>
            <a:custGeom>
              <a:avLst/>
              <a:gdLst/>
              <a:ahLst/>
              <a:cxnLst/>
              <a:rect l="0" t="0" r="0" b="0"/>
              <a:pathLst>
                <a:path w="133351" h="255459">
                  <a:moveTo>
                    <a:pt x="133350" y="17333"/>
                  </a:moveTo>
                  <a:lnTo>
                    <a:pt x="133350" y="17333"/>
                  </a:lnTo>
                  <a:lnTo>
                    <a:pt x="133350" y="4076"/>
                  </a:lnTo>
                  <a:lnTo>
                    <a:pt x="132292" y="2145"/>
                  </a:lnTo>
                  <a:lnTo>
                    <a:pt x="130528" y="858"/>
                  </a:lnTo>
                  <a:lnTo>
                    <a:pt x="128294" y="0"/>
                  </a:lnTo>
                  <a:lnTo>
                    <a:pt x="125746" y="486"/>
                  </a:lnTo>
                  <a:lnTo>
                    <a:pt x="120093" y="3849"/>
                  </a:lnTo>
                  <a:lnTo>
                    <a:pt x="105903" y="16747"/>
                  </a:lnTo>
                  <a:lnTo>
                    <a:pt x="99985" y="28009"/>
                  </a:lnTo>
                  <a:lnTo>
                    <a:pt x="80665" y="73968"/>
                  </a:lnTo>
                  <a:lnTo>
                    <a:pt x="55608" y="119989"/>
                  </a:lnTo>
                  <a:lnTo>
                    <a:pt x="30776" y="165900"/>
                  </a:lnTo>
                  <a:lnTo>
                    <a:pt x="12990" y="207524"/>
                  </a:lnTo>
                  <a:lnTo>
                    <a:pt x="0" y="25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11"/>
            <p:cNvSpPr/>
            <p:nvPr>
              <p:custDataLst>
                <p:tags r:id="rId118"/>
              </p:custDataLst>
            </p:nvPr>
          </p:nvSpPr>
          <p:spPr>
            <a:xfrm>
              <a:off x="4905375" y="5192957"/>
              <a:ext cx="123826" cy="83289"/>
            </a:xfrm>
            <a:custGeom>
              <a:avLst/>
              <a:gdLst/>
              <a:ahLst/>
              <a:cxnLst/>
              <a:rect l="0" t="0" r="0" b="0"/>
              <a:pathLst>
                <a:path w="123826" h="83289">
                  <a:moveTo>
                    <a:pt x="0" y="26743"/>
                  </a:moveTo>
                  <a:lnTo>
                    <a:pt x="0" y="26743"/>
                  </a:lnTo>
                  <a:lnTo>
                    <a:pt x="0" y="21687"/>
                  </a:lnTo>
                  <a:lnTo>
                    <a:pt x="2822" y="16382"/>
                  </a:lnTo>
                  <a:lnTo>
                    <a:pt x="13257" y="4353"/>
                  </a:lnTo>
                  <a:lnTo>
                    <a:pt x="22120" y="917"/>
                  </a:lnTo>
                  <a:lnTo>
                    <a:pt x="27446" y="0"/>
                  </a:lnTo>
                  <a:lnTo>
                    <a:pt x="36187" y="1805"/>
                  </a:lnTo>
                  <a:lnTo>
                    <a:pt x="39999" y="3768"/>
                  </a:lnTo>
                  <a:lnTo>
                    <a:pt x="42542" y="7193"/>
                  </a:lnTo>
                  <a:lnTo>
                    <a:pt x="45366" y="16643"/>
                  </a:lnTo>
                  <a:lnTo>
                    <a:pt x="46956" y="33863"/>
                  </a:lnTo>
                  <a:lnTo>
                    <a:pt x="41683" y="46136"/>
                  </a:lnTo>
                  <a:lnTo>
                    <a:pt x="32458" y="62122"/>
                  </a:lnTo>
                  <a:lnTo>
                    <a:pt x="29243" y="69984"/>
                  </a:lnTo>
                  <a:lnTo>
                    <a:pt x="24286" y="77005"/>
                  </a:lnTo>
                  <a:lnTo>
                    <a:pt x="24657" y="79301"/>
                  </a:lnTo>
                  <a:lnTo>
                    <a:pt x="27022" y="80832"/>
                  </a:lnTo>
                  <a:lnTo>
                    <a:pt x="40968" y="83288"/>
                  </a:lnTo>
                  <a:lnTo>
                    <a:pt x="80654" y="80991"/>
                  </a:lnTo>
                  <a:lnTo>
                    <a:pt x="123825" y="64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12"/>
            <p:cNvSpPr/>
            <p:nvPr>
              <p:custDataLst>
                <p:tags r:id="rId119"/>
              </p:custDataLst>
            </p:nvPr>
          </p:nvSpPr>
          <p:spPr>
            <a:xfrm>
              <a:off x="5191125" y="5181678"/>
              <a:ext cx="171451" cy="9448"/>
            </a:xfrm>
            <a:custGeom>
              <a:avLst/>
              <a:gdLst/>
              <a:ahLst/>
              <a:cxnLst/>
              <a:rect l="0" t="0" r="0" b="0"/>
              <a:pathLst>
                <a:path w="171451" h="9448">
                  <a:moveTo>
                    <a:pt x="0" y="9447"/>
                  </a:moveTo>
                  <a:lnTo>
                    <a:pt x="0" y="9447"/>
                  </a:lnTo>
                  <a:lnTo>
                    <a:pt x="15209" y="8389"/>
                  </a:lnTo>
                  <a:lnTo>
                    <a:pt x="44240" y="1908"/>
                  </a:lnTo>
                  <a:lnTo>
                    <a:pt x="85056" y="314"/>
                  </a:lnTo>
                  <a:lnTo>
                    <a:pt x="128122" y="0"/>
                  </a:lnTo>
                  <a:lnTo>
                    <a:pt x="146853" y="1003"/>
                  </a:lnTo>
                  <a:lnTo>
                    <a:pt x="171450" y="9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13"/>
            <p:cNvSpPr/>
            <p:nvPr>
              <p:custDataLst>
                <p:tags r:id="rId120"/>
              </p:custDataLst>
            </p:nvPr>
          </p:nvSpPr>
          <p:spPr>
            <a:xfrm>
              <a:off x="5286491" y="5114925"/>
              <a:ext cx="37985" cy="161926"/>
            </a:xfrm>
            <a:custGeom>
              <a:avLst/>
              <a:gdLst/>
              <a:ahLst/>
              <a:cxnLst/>
              <a:rect l="0" t="0" r="0" b="0"/>
              <a:pathLst>
                <a:path w="37985" h="161926">
                  <a:moveTo>
                    <a:pt x="9409" y="0"/>
                  </a:moveTo>
                  <a:lnTo>
                    <a:pt x="9409" y="0"/>
                  </a:lnTo>
                  <a:lnTo>
                    <a:pt x="1208" y="0"/>
                  </a:lnTo>
                  <a:lnTo>
                    <a:pt x="0" y="31571"/>
                  </a:lnTo>
                  <a:lnTo>
                    <a:pt x="6453" y="69383"/>
                  </a:lnTo>
                  <a:lnTo>
                    <a:pt x="8533" y="107459"/>
                  </a:lnTo>
                  <a:lnTo>
                    <a:pt x="12058" y="140897"/>
                  </a:lnTo>
                  <a:lnTo>
                    <a:pt x="14350" y="147906"/>
                  </a:lnTo>
                  <a:lnTo>
                    <a:pt x="17995" y="152579"/>
                  </a:lnTo>
                  <a:lnTo>
                    <a:pt x="3798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14"/>
            <p:cNvSpPr/>
            <p:nvPr>
              <p:custDataLst>
                <p:tags r:id="rId121"/>
              </p:custDataLst>
            </p:nvPr>
          </p:nvSpPr>
          <p:spPr>
            <a:xfrm>
              <a:off x="5515794" y="5069051"/>
              <a:ext cx="103957" cy="198275"/>
            </a:xfrm>
            <a:custGeom>
              <a:avLst/>
              <a:gdLst/>
              <a:ahLst/>
              <a:cxnLst/>
              <a:rect l="0" t="0" r="0" b="0"/>
              <a:pathLst>
                <a:path w="103957" h="198275">
                  <a:moveTo>
                    <a:pt x="103956" y="26824"/>
                  </a:moveTo>
                  <a:lnTo>
                    <a:pt x="103956" y="26824"/>
                  </a:lnTo>
                  <a:lnTo>
                    <a:pt x="103956" y="21768"/>
                  </a:lnTo>
                  <a:lnTo>
                    <a:pt x="102898" y="20279"/>
                  </a:lnTo>
                  <a:lnTo>
                    <a:pt x="101134" y="19285"/>
                  </a:lnTo>
                  <a:lnTo>
                    <a:pt x="98900" y="18623"/>
                  </a:lnTo>
                  <a:lnTo>
                    <a:pt x="97411" y="17123"/>
                  </a:lnTo>
                  <a:lnTo>
                    <a:pt x="92197" y="7112"/>
                  </a:lnTo>
                  <a:lnTo>
                    <a:pt x="89767" y="4158"/>
                  </a:lnTo>
                  <a:lnTo>
                    <a:pt x="81422" y="875"/>
                  </a:lnTo>
                  <a:lnTo>
                    <a:pt x="76234" y="0"/>
                  </a:lnTo>
                  <a:lnTo>
                    <a:pt x="53762" y="3824"/>
                  </a:lnTo>
                  <a:lnTo>
                    <a:pt x="41783" y="11663"/>
                  </a:lnTo>
                  <a:lnTo>
                    <a:pt x="16511" y="40037"/>
                  </a:lnTo>
                  <a:lnTo>
                    <a:pt x="12175" y="52452"/>
                  </a:lnTo>
                  <a:lnTo>
                    <a:pt x="12077" y="57667"/>
                  </a:lnTo>
                  <a:lnTo>
                    <a:pt x="14790" y="66285"/>
                  </a:lnTo>
                  <a:lnTo>
                    <a:pt x="25169" y="73643"/>
                  </a:lnTo>
                  <a:lnTo>
                    <a:pt x="61150" y="93271"/>
                  </a:lnTo>
                  <a:lnTo>
                    <a:pt x="62719" y="95464"/>
                  </a:lnTo>
                  <a:lnTo>
                    <a:pt x="63764" y="97984"/>
                  </a:lnTo>
                  <a:lnTo>
                    <a:pt x="63403" y="99664"/>
                  </a:lnTo>
                  <a:lnTo>
                    <a:pt x="62104" y="100784"/>
                  </a:lnTo>
                  <a:lnTo>
                    <a:pt x="25097" y="121207"/>
                  </a:lnTo>
                  <a:lnTo>
                    <a:pt x="8506" y="133576"/>
                  </a:lnTo>
                  <a:lnTo>
                    <a:pt x="3325" y="143414"/>
                  </a:lnTo>
                  <a:lnTo>
                    <a:pt x="0" y="161920"/>
                  </a:lnTo>
                  <a:lnTo>
                    <a:pt x="1843" y="165571"/>
                  </a:lnTo>
                  <a:lnTo>
                    <a:pt x="30824" y="187330"/>
                  </a:lnTo>
                  <a:lnTo>
                    <a:pt x="37210" y="189919"/>
                  </a:lnTo>
                  <a:lnTo>
                    <a:pt x="42526" y="190588"/>
                  </a:lnTo>
                  <a:lnTo>
                    <a:pt x="47127" y="189975"/>
                  </a:lnTo>
                  <a:lnTo>
                    <a:pt x="84906" y="198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15"/>
            <p:cNvSpPr/>
            <p:nvPr>
              <p:custDataLst>
                <p:tags r:id="rId122"/>
              </p:custDataLst>
            </p:nvPr>
          </p:nvSpPr>
          <p:spPr>
            <a:xfrm>
              <a:off x="5681199" y="5230666"/>
              <a:ext cx="138577" cy="93810"/>
            </a:xfrm>
            <a:custGeom>
              <a:avLst/>
              <a:gdLst/>
              <a:ahLst/>
              <a:cxnLst/>
              <a:rect l="0" t="0" r="0" b="0"/>
              <a:pathLst>
                <a:path w="138577" h="93810">
                  <a:moveTo>
                    <a:pt x="14751" y="17609"/>
                  </a:moveTo>
                  <a:lnTo>
                    <a:pt x="14751" y="17609"/>
                  </a:lnTo>
                  <a:lnTo>
                    <a:pt x="9695" y="17609"/>
                  </a:lnTo>
                  <a:lnTo>
                    <a:pt x="8206" y="16551"/>
                  </a:lnTo>
                  <a:lnTo>
                    <a:pt x="7212" y="14787"/>
                  </a:lnTo>
                  <a:lnTo>
                    <a:pt x="6550" y="12553"/>
                  </a:lnTo>
                  <a:lnTo>
                    <a:pt x="5050" y="11064"/>
                  </a:lnTo>
                  <a:lnTo>
                    <a:pt x="562" y="9408"/>
                  </a:lnTo>
                  <a:lnTo>
                    <a:pt x="0" y="7908"/>
                  </a:lnTo>
                  <a:lnTo>
                    <a:pt x="685" y="5850"/>
                  </a:lnTo>
                  <a:lnTo>
                    <a:pt x="2198" y="3420"/>
                  </a:lnTo>
                  <a:lnTo>
                    <a:pt x="4266" y="1799"/>
                  </a:lnTo>
                  <a:lnTo>
                    <a:pt x="9385" y="0"/>
                  </a:lnTo>
                  <a:lnTo>
                    <a:pt x="23275" y="4042"/>
                  </a:lnTo>
                  <a:lnTo>
                    <a:pt x="35739" y="11943"/>
                  </a:lnTo>
                  <a:lnTo>
                    <a:pt x="39954" y="17913"/>
                  </a:lnTo>
                  <a:lnTo>
                    <a:pt x="41827" y="25152"/>
                  </a:lnTo>
                  <a:lnTo>
                    <a:pt x="42660" y="35426"/>
                  </a:lnTo>
                  <a:lnTo>
                    <a:pt x="40208" y="44225"/>
                  </a:lnTo>
                  <a:lnTo>
                    <a:pt x="25975" y="71439"/>
                  </a:lnTo>
                  <a:lnTo>
                    <a:pt x="26467" y="73604"/>
                  </a:lnTo>
                  <a:lnTo>
                    <a:pt x="29837" y="78832"/>
                  </a:lnTo>
                  <a:lnTo>
                    <a:pt x="34333" y="79591"/>
                  </a:lnTo>
                  <a:lnTo>
                    <a:pt x="75763" y="75322"/>
                  </a:lnTo>
                  <a:lnTo>
                    <a:pt x="92668" y="75010"/>
                  </a:lnTo>
                  <a:lnTo>
                    <a:pt x="138576" y="93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152"/>
          <p:cNvGrpSpPr/>
          <p:nvPr/>
        </p:nvGrpSpPr>
        <p:grpSpPr>
          <a:xfrm>
            <a:off x="3152775" y="5581650"/>
            <a:ext cx="730547" cy="1054516"/>
            <a:chOff x="3152775" y="5581650"/>
            <a:chExt cx="730547" cy="1054516"/>
          </a:xfrm>
        </p:grpSpPr>
        <p:sp>
          <p:nvSpPr>
            <p:cNvPr id="161" name="SMARTInkShape-916"/>
            <p:cNvSpPr/>
            <p:nvPr>
              <p:custDataLst>
                <p:tags r:id="rId107"/>
              </p:custDataLst>
            </p:nvPr>
          </p:nvSpPr>
          <p:spPr>
            <a:xfrm>
              <a:off x="3409950" y="55816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5"/>
                  </a:lnTo>
                  <a:lnTo>
                    <a:pt x="15188" y="15209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17"/>
            <p:cNvSpPr/>
            <p:nvPr>
              <p:custDataLst>
                <p:tags r:id="rId108"/>
              </p:custDataLst>
            </p:nvPr>
          </p:nvSpPr>
          <p:spPr>
            <a:xfrm>
              <a:off x="3448050" y="57816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18"/>
            <p:cNvSpPr/>
            <p:nvPr>
              <p:custDataLst>
                <p:tags r:id="rId109"/>
              </p:custDataLst>
            </p:nvPr>
          </p:nvSpPr>
          <p:spPr>
            <a:xfrm>
              <a:off x="3438525" y="59055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19"/>
            <p:cNvSpPr/>
            <p:nvPr>
              <p:custDataLst>
                <p:tags r:id="rId110"/>
              </p:custDataLst>
            </p:nvPr>
          </p:nvSpPr>
          <p:spPr>
            <a:xfrm>
              <a:off x="3152775" y="63817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38126" y="0"/>
                  </a:lnTo>
                  <a:lnTo>
                    <a:pt x="83849" y="0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20"/>
            <p:cNvSpPr/>
            <p:nvPr>
              <p:custDataLst>
                <p:tags r:id="rId111"/>
              </p:custDataLst>
            </p:nvPr>
          </p:nvSpPr>
          <p:spPr>
            <a:xfrm>
              <a:off x="3200792" y="6467475"/>
              <a:ext cx="132959" cy="36052"/>
            </a:xfrm>
            <a:custGeom>
              <a:avLst/>
              <a:gdLst/>
              <a:ahLst/>
              <a:cxnLst/>
              <a:rect l="0" t="0" r="0" b="0"/>
              <a:pathLst>
                <a:path w="132959" h="36052">
                  <a:moveTo>
                    <a:pt x="9133" y="0"/>
                  </a:moveTo>
                  <a:lnTo>
                    <a:pt x="9133" y="0"/>
                  </a:lnTo>
                  <a:lnTo>
                    <a:pt x="4077" y="5056"/>
                  </a:lnTo>
                  <a:lnTo>
                    <a:pt x="1594" y="10361"/>
                  </a:lnTo>
                  <a:lnTo>
                    <a:pt x="0" y="22390"/>
                  </a:lnTo>
                  <a:lnTo>
                    <a:pt x="3045" y="24452"/>
                  </a:lnTo>
                  <a:lnTo>
                    <a:pt x="47312" y="34759"/>
                  </a:lnTo>
                  <a:lnTo>
                    <a:pt x="70658" y="36051"/>
                  </a:lnTo>
                  <a:lnTo>
                    <a:pt x="13295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21"/>
            <p:cNvSpPr/>
            <p:nvPr>
              <p:custDataLst>
                <p:tags r:id="rId112"/>
              </p:custDataLst>
            </p:nvPr>
          </p:nvSpPr>
          <p:spPr>
            <a:xfrm>
              <a:off x="3562350" y="6219481"/>
              <a:ext cx="178556" cy="416685"/>
            </a:xfrm>
            <a:custGeom>
              <a:avLst/>
              <a:gdLst/>
              <a:ahLst/>
              <a:cxnLst/>
              <a:rect l="0" t="0" r="0" b="0"/>
              <a:pathLst>
                <a:path w="178556" h="416685">
                  <a:moveTo>
                    <a:pt x="0" y="190844"/>
                  </a:moveTo>
                  <a:lnTo>
                    <a:pt x="0" y="190844"/>
                  </a:lnTo>
                  <a:lnTo>
                    <a:pt x="5057" y="195900"/>
                  </a:lnTo>
                  <a:lnTo>
                    <a:pt x="7539" y="201205"/>
                  </a:lnTo>
                  <a:lnTo>
                    <a:pt x="9350" y="245859"/>
                  </a:lnTo>
                  <a:lnTo>
                    <a:pt x="14547" y="293316"/>
                  </a:lnTo>
                  <a:lnTo>
                    <a:pt x="18161" y="340868"/>
                  </a:lnTo>
                  <a:lnTo>
                    <a:pt x="21696" y="385383"/>
                  </a:lnTo>
                  <a:lnTo>
                    <a:pt x="28728" y="413234"/>
                  </a:lnTo>
                  <a:lnTo>
                    <a:pt x="30793" y="415304"/>
                  </a:lnTo>
                  <a:lnTo>
                    <a:pt x="33229" y="416684"/>
                  </a:lnTo>
                  <a:lnTo>
                    <a:pt x="34853" y="414429"/>
                  </a:lnTo>
                  <a:lnTo>
                    <a:pt x="37672" y="369316"/>
                  </a:lnTo>
                  <a:lnTo>
                    <a:pt x="37973" y="325686"/>
                  </a:lnTo>
                  <a:lnTo>
                    <a:pt x="38044" y="292049"/>
                  </a:lnTo>
                  <a:lnTo>
                    <a:pt x="38083" y="248701"/>
                  </a:lnTo>
                  <a:lnTo>
                    <a:pt x="38097" y="204978"/>
                  </a:lnTo>
                  <a:lnTo>
                    <a:pt x="39158" y="163179"/>
                  </a:lnTo>
                  <a:lnTo>
                    <a:pt x="45639" y="124349"/>
                  </a:lnTo>
                  <a:lnTo>
                    <a:pt x="52289" y="81048"/>
                  </a:lnTo>
                  <a:lnTo>
                    <a:pt x="66871" y="37051"/>
                  </a:lnTo>
                  <a:lnTo>
                    <a:pt x="79413" y="5125"/>
                  </a:lnTo>
                  <a:lnTo>
                    <a:pt x="83634" y="1415"/>
                  </a:lnTo>
                  <a:lnTo>
                    <a:pt x="88564" y="0"/>
                  </a:lnTo>
                  <a:lnTo>
                    <a:pt x="93968" y="115"/>
                  </a:lnTo>
                  <a:lnTo>
                    <a:pt x="97570" y="2308"/>
                  </a:lnTo>
                  <a:lnTo>
                    <a:pt x="99972" y="5887"/>
                  </a:lnTo>
                  <a:lnTo>
                    <a:pt x="120896" y="48262"/>
                  </a:lnTo>
                  <a:lnTo>
                    <a:pt x="122957" y="69929"/>
                  </a:lnTo>
                  <a:lnTo>
                    <a:pt x="117795" y="87362"/>
                  </a:lnTo>
                  <a:lnTo>
                    <a:pt x="107347" y="114312"/>
                  </a:lnTo>
                  <a:lnTo>
                    <a:pt x="105001" y="131504"/>
                  </a:lnTo>
                  <a:lnTo>
                    <a:pt x="105984" y="132234"/>
                  </a:lnTo>
                  <a:lnTo>
                    <a:pt x="113482" y="133261"/>
                  </a:lnTo>
                  <a:lnTo>
                    <a:pt x="128639" y="134624"/>
                  </a:lnTo>
                  <a:lnTo>
                    <a:pt x="158965" y="146935"/>
                  </a:lnTo>
                  <a:lnTo>
                    <a:pt x="168723" y="158629"/>
                  </a:lnTo>
                  <a:lnTo>
                    <a:pt x="175530" y="174409"/>
                  </a:lnTo>
                  <a:lnTo>
                    <a:pt x="178555" y="192006"/>
                  </a:lnTo>
                  <a:lnTo>
                    <a:pt x="177245" y="199028"/>
                  </a:lnTo>
                  <a:lnTo>
                    <a:pt x="170145" y="209651"/>
                  </a:lnTo>
                  <a:lnTo>
                    <a:pt x="142853" y="230581"/>
                  </a:lnTo>
                  <a:lnTo>
                    <a:pt x="132987" y="234963"/>
                  </a:lnTo>
                  <a:lnTo>
                    <a:pt x="104775" y="238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22"/>
            <p:cNvSpPr/>
            <p:nvPr>
              <p:custDataLst>
                <p:tags r:id="rId113"/>
              </p:custDataLst>
            </p:nvPr>
          </p:nvSpPr>
          <p:spPr>
            <a:xfrm>
              <a:off x="3812572" y="6400800"/>
              <a:ext cx="70750" cy="83618"/>
            </a:xfrm>
            <a:custGeom>
              <a:avLst/>
              <a:gdLst/>
              <a:ahLst/>
              <a:cxnLst/>
              <a:rect l="0" t="0" r="0" b="0"/>
              <a:pathLst>
                <a:path w="70750" h="83618">
                  <a:moveTo>
                    <a:pt x="54578" y="47625"/>
                  </a:moveTo>
                  <a:lnTo>
                    <a:pt x="54578" y="47625"/>
                  </a:lnTo>
                  <a:lnTo>
                    <a:pt x="54578" y="42569"/>
                  </a:lnTo>
                  <a:lnTo>
                    <a:pt x="51756" y="37264"/>
                  </a:lnTo>
                  <a:lnTo>
                    <a:pt x="41321" y="25235"/>
                  </a:lnTo>
                  <a:lnTo>
                    <a:pt x="35280" y="21799"/>
                  </a:lnTo>
                  <a:lnTo>
                    <a:pt x="32188" y="20883"/>
                  </a:lnTo>
                  <a:lnTo>
                    <a:pt x="23107" y="22687"/>
                  </a:lnTo>
                  <a:lnTo>
                    <a:pt x="8917" y="29653"/>
                  </a:lnTo>
                  <a:lnTo>
                    <a:pt x="5088" y="32468"/>
                  </a:lnTo>
                  <a:lnTo>
                    <a:pt x="832" y="44064"/>
                  </a:lnTo>
                  <a:lnTo>
                    <a:pt x="0" y="57684"/>
                  </a:lnTo>
                  <a:lnTo>
                    <a:pt x="3157" y="67265"/>
                  </a:lnTo>
                  <a:lnTo>
                    <a:pt x="13733" y="75051"/>
                  </a:lnTo>
                  <a:lnTo>
                    <a:pt x="29016" y="80981"/>
                  </a:lnTo>
                  <a:lnTo>
                    <a:pt x="46392" y="83617"/>
                  </a:lnTo>
                  <a:lnTo>
                    <a:pt x="59054" y="81966"/>
                  </a:lnTo>
                  <a:lnTo>
                    <a:pt x="63912" y="80043"/>
                  </a:lnTo>
                  <a:lnTo>
                    <a:pt x="67151" y="76645"/>
                  </a:lnTo>
                  <a:lnTo>
                    <a:pt x="70749" y="67226"/>
                  </a:lnTo>
                  <a:lnTo>
                    <a:pt x="69526" y="55984"/>
                  </a:lnTo>
                  <a:lnTo>
                    <a:pt x="67719" y="50023"/>
                  </a:lnTo>
                  <a:lnTo>
                    <a:pt x="60066" y="40576"/>
                  </a:lnTo>
                  <a:lnTo>
                    <a:pt x="55062" y="36576"/>
                  </a:lnTo>
                  <a:lnTo>
                    <a:pt x="355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53"/>
          <p:cNvGrpSpPr/>
          <p:nvPr/>
        </p:nvGrpSpPr>
        <p:grpSpPr>
          <a:xfrm>
            <a:off x="2600325" y="6172200"/>
            <a:ext cx="323291" cy="387861"/>
            <a:chOff x="2600325" y="6172200"/>
            <a:chExt cx="323291" cy="387861"/>
          </a:xfrm>
        </p:grpSpPr>
        <p:sp>
          <p:nvSpPr>
            <p:cNvPr id="169" name="SMARTInkShape-923"/>
            <p:cNvSpPr/>
            <p:nvPr>
              <p:custDataLst>
                <p:tags r:id="rId104"/>
              </p:custDataLst>
            </p:nvPr>
          </p:nvSpPr>
          <p:spPr>
            <a:xfrm>
              <a:off x="2600325" y="6172200"/>
              <a:ext cx="161926" cy="152401"/>
            </a:xfrm>
            <a:custGeom>
              <a:avLst/>
              <a:gdLst/>
              <a:ahLst/>
              <a:cxnLst/>
              <a:rect l="0" t="0" r="0" b="0"/>
              <a:pathLst>
                <a:path w="161926" h="1524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2"/>
                  </a:lnTo>
                  <a:lnTo>
                    <a:pt x="51044" y="37893"/>
                  </a:lnTo>
                  <a:lnTo>
                    <a:pt x="96874" y="73285"/>
                  </a:lnTo>
                  <a:lnTo>
                    <a:pt x="132728" y="115170"/>
                  </a:lnTo>
                  <a:lnTo>
                    <a:pt x="1619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24"/>
            <p:cNvSpPr/>
            <p:nvPr>
              <p:custDataLst>
                <p:tags r:id="rId105"/>
              </p:custDataLst>
            </p:nvPr>
          </p:nvSpPr>
          <p:spPr>
            <a:xfrm>
              <a:off x="2762625" y="6193475"/>
              <a:ext cx="123059" cy="312101"/>
            </a:xfrm>
            <a:custGeom>
              <a:avLst/>
              <a:gdLst/>
              <a:ahLst/>
              <a:cxnLst/>
              <a:rect l="0" t="0" r="0" b="0"/>
              <a:pathLst>
                <a:path w="123059" h="312101">
                  <a:moveTo>
                    <a:pt x="113925" y="35875"/>
                  </a:moveTo>
                  <a:lnTo>
                    <a:pt x="113925" y="35875"/>
                  </a:lnTo>
                  <a:lnTo>
                    <a:pt x="118981" y="30819"/>
                  </a:lnTo>
                  <a:lnTo>
                    <a:pt x="121464" y="22692"/>
                  </a:lnTo>
                  <a:lnTo>
                    <a:pt x="123058" y="5283"/>
                  </a:lnTo>
                  <a:lnTo>
                    <a:pt x="122130" y="2781"/>
                  </a:lnTo>
                  <a:lnTo>
                    <a:pt x="120453" y="1112"/>
                  </a:lnTo>
                  <a:lnTo>
                    <a:pt x="118277" y="0"/>
                  </a:lnTo>
                  <a:lnTo>
                    <a:pt x="110215" y="1586"/>
                  </a:lnTo>
                  <a:lnTo>
                    <a:pt x="99576" y="6877"/>
                  </a:lnTo>
                  <a:lnTo>
                    <a:pt x="81686" y="22815"/>
                  </a:lnTo>
                  <a:lnTo>
                    <a:pt x="50361" y="70296"/>
                  </a:lnTo>
                  <a:lnTo>
                    <a:pt x="32617" y="110290"/>
                  </a:lnTo>
                  <a:lnTo>
                    <a:pt x="15664" y="151403"/>
                  </a:lnTo>
                  <a:lnTo>
                    <a:pt x="3890" y="192946"/>
                  </a:lnTo>
                  <a:lnTo>
                    <a:pt x="0" y="237425"/>
                  </a:lnTo>
                  <a:lnTo>
                    <a:pt x="795" y="263869"/>
                  </a:lnTo>
                  <a:lnTo>
                    <a:pt x="12897" y="298902"/>
                  </a:lnTo>
                  <a:lnTo>
                    <a:pt x="28200" y="31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25"/>
            <p:cNvSpPr/>
            <p:nvPr>
              <p:custDataLst>
                <p:tags r:id="rId106"/>
              </p:custDataLst>
            </p:nvPr>
          </p:nvSpPr>
          <p:spPr>
            <a:xfrm>
              <a:off x="2857500" y="6464632"/>
              <a:ext cx="66116" cy="95429"/>
            </a:xfrm>
            <a:custGeom>
              <a:avLst/>
              <a:gdLst/>
              <a:ahLst/>
              <a:cxnLst/>
              <a:rect l="0" t="0" r="0" b="0"/>
              <a:pathLst>
                <a:path w="66116" h="95429">
                  <a:moveTo>
                    <a:pt x="0" y="21893"/>
                  </a:moveTo>
                  <a:lnTo>
                    <a:pt x="0" y="21893"/>
                  </a:lnTo>
                  <a:lnTo>
                    <a:pt x="0" y="65659"/>
                  </a:lnTo>
                  <a:lnTo>
                    <a:pt x="0" y="95428"/>
                  </a:lnTo>
                  <a:lnTo>
                    <a:pt x="1058" y="79574"/>
                  </a:lnTo>
                  <a:lnTo>
                    <a:pt x="13183" y="48691"/>
                  </a:lnTo>
                  <a:lnTo>
                    <a:pt x="40932" y="2002"/>
                  </a:lnTo>
                  <a:lnTo>
                    <a:pt x="44221" y="166"/>
                  </a:lnTo>
                  <a:lnTo>
                    <a:pt x="47472" y="0"/>
                  </a:lnTo>
                  <a:lnTo>
                    <a:pt x="50698" y="947"/>
                  </a:lnTo>
                  <a:lnTo>
                    <a:pt x="57104" y="7645"/>
                  </a:lnTo>
                  <a:lnTo>
                    <a:pt x="62422" y="17677"/>
                  </a:lnTo>
                  <a:lnTo>
                    <a:pt x="66115" y="47574"/>
                  </a:lnTo>
                  <a:lnTo>
                    <a:pt x="57150" y="7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54"/>
          <p:cNvGrpSpPr/>
          <p:nvPr/>
        </p:nvGrpSpPr>
        <p:grpSpPr>
          <a:xfrm>
            <a:off x="4105275" y="6148572"/>
            <a:ext cx="1875442" cy="442729"/>
            <a:chOff x="4105275" y="6148572"/>
            <a:chExt cx="1875442" cy="442729"/>
          </a:xfrm>
        </p:grpSpPr>
        <p:sp>
          <p:nvSpPr>
            <p:cNvPr id="173" name="SMARTInkShape-926"/>
            <p:cNvSpPr/>
            <p:nvPr>
              <p:custDataLst>
                <p:tags r:id="rId93"/>
              </p:custDataLst>
            </p:nvPr>
          </p:nvSpPr>
          <p:spPr>
            <a:xfrm>
              <a:off x="5896009" y="6420403"/>
              <a:ext cx="84708" cy="75648"/>
            </a:xfrm>
            <a:custGeom>
              <a:avLst/>
              <a:gdLst/>
              <a:ahLst/>
              <a:cxnLst/>
              <a:rect l="0" t="0" r="0" b="0"/>
              <a:pathLst>
                <a:path w="84708" h="75648">
                  <a:moveTo>
                    <a:pt x="9491" y="8972"/>
                  </a:moveTo>
                  <a:lnTo>
                    <a:pt x="9491" y="8972"/>
                  </a:lnTo>
                  <a:lnTo>
                    <a:pt x="9491" y="14028"/>
                  </a:lnTo>
                  <a:lnTo>
                    <a:pt x="8433" y="15517"/>
                  </a:lnTo>
                  <a:lnTo>
                    <a:pt x="6669" y="16511"/>
                  </a:lnTo>
                  <a:lnTo>
                    <a:pt x="4435" y="17173"/>
                  </a:lnTo>
                  <a:lnTo>
                    <a:pt x="2946" y="18673"/>
                  </a:lnTo>
                  <a:lnTo>
                    <a:pt x="1290" y="23161"/>
                  </a:lnTo>
                  <a:lnTo>
                    <a:pt x="0" y="37029"/>
                  </a:lnTo>
                  <a:lnTo>
                    <a:pt x="5034" y="37394"/>
                  </a:lnTo>
                  <a:lnTo>
                    <a:pt x="6519" y="36386"/>
                  </a:lnTo>
                  <a:lnTo>
                    <a:pt x="7510" y="34656"/>
                  </a:lnTo>
                  <a:lnTo>
                    <a:pt x="8170" y="32445"/>
                  </a:lnTo>
                  <a:lnTo>
                    <a:pt x="19678" y="18244"/>
                  </a:lnTo>
                  <a:lnTo>
                    <a:pt x="31847" y="5746"/>
                  </a:lnTo>
                  <a:lnTo>
                    <a:pt x="40946" y="2247"/>
                  </a:lnTo>
                  <a:lnTo>
                    <a:pt x="58979" y="0"/>
                  </a:lnTo>
                  <a:lnTo>
                    <a:pt x="68881" y="5337"/>
                  </a:lnTo>
                  <a:lnTo>
                    <a:pt x="78220" y="13707"/>
                  </a:lnTo>
                  <a:lnTo>
                    <a:pt x="82370" y="20954"/>
                  </a:lnTo>
                  <a:lnTo>
                    <a:pt x="84707" y="41097"/>
                  </a:lnTo>
                  <a:lnTo>
                    <a:pt x="76166" y="7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27"/>
            <p:cNvSpPr/>
            <p:nvPr>
              <p:custDataLst>
                <p:tags r:id="rId94"/>
              </p:custDataLst>
            </p:nvPr>
          </p:nvSpPr>
          <p:spPr>
            <a:xfrm>
              <a:off x="5722510" y="6229752"/>
              <a:ext cx="144498" cy="189246"/>
            </a:xfrm>
            <a:custGeom>
              <a:avLst/>
              <a:gdLst/>
              <a:ahLst/>
              <a:cxnLst/>
              <a:rect l="0" t="0" r="0" b="0"/>
              <a:pathLst>
                <a:path w="144498" h="189246">
                  <a:moveTo>
                    <a:pt x="135365" y="18648"/>
                  </a:moveTo>
                  <a:lnTo>
                    <a:pt x="135365" y="18648"/>
                  </a:lnTo>
                  <a:lnTo>
                    <a:pt x="144497" y="9516"/>
                  </a:lnTo>
                  <a:lnTo>
                    <a:pt x="139717" y="4183"/>
                  </a:lnTo>
                  <a:lnTo>
                    <a:pt x="134477" y="1635"/>
                  </a:lnTo>
                  <a:lnTo>
                    <a:pt x="117432" y="0"/>
                  </a:lnTo>
                  <a:lnTo>
                    <a:pt x="99831" y="4774"/>
                  </a:lnTo>
                  <a:lnTo>
                    <a:pt x="81210" y="12891"/>
                  </a:lnTo>
                  <a:lnTo>
                    <a:pt x="71432" y="21734"/>
                  </a:lnTo>
                  <a:lnTo>
                    <a:pt x="64617" y="31661"/>
                  </a:lnTo>
                  <a:lnTo>
                    <a:pt x="60780" y="43200"/>
                  </a:lnTo>
                  <a:lnTo>
                    <a:pt x="59883" y="50021"/>
                  </a:lnTo>
                  <a:lnTo>
                    <a:pt x="61760" y="53321"/>
                  </a:lnTo>
                  <a:lnTo>
                    <a:pt x="84096" y="71542"/>
                  </a:lnTo>
                  <a:lnTo>
                    <a:pt x="90707" y="73907"/>
                  </a:lnTo>
                  <a:lnTo>
                    <a:pt x="91834" y="75595"/>
                  </a:lnTo>
                  <a:lnTo>
                    <a:pt x="91528" y="77780"/>
                  </a:lnTo>
                  <a:lnTo>
                    <a:pt x="86040" y="85911"/>
                  </a:lnTo>
                  <a:lnTo>
                    <a:pt x="83432" y="88890"/>
                  </a:lnTo>
                  <a:lnTo>
                    <a:pt x="41814" y="111805"/>
                  </a:lnTo>
                  <a:lnTo>
                    <a:pt x="3036" y="134802"/>
                  </a:lnTo>
                  <a:lnTo>
                    <a:pt x="579" y="139476"/>
                  </a:lnTo>
                  <a:lnTo>
                    <a:pt x="0" y="144709"/>
                  </a:lnTo>
                  <a:lnTo>
                    <a:pt x="2178" y="155108"/>
                  </a:lnTo>
                  <a:lnTo>
                    <a:pt x="6674" y="163258"/>
                  </a:lnTo>
                  <a:lnTo>
                    <a:pt x="20211" y="173796"/>
                  </a:lnTo>
                  <a:lnTo>
                    <a:pt x="57899" y="185780"/>
                  </a:lnTo>
                  <a:lnTo>
                    <a:pt x="97015" y="189245"/>
                  </a:lnTo>
                  <a:lnTo>
                    <a:pt x="114087" y="188661"/>
                  </a:lnTo>
                  <a:lnTo>
                    <a:pt x="135365" y="18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928"/>
            <p:cNvSpPr/>
            <p:nvPr>
              <p:custDataLst>
                <p:tags r:id="rId95"/>
              </p:custDataLst>
            </p:nvPr>
          </p:nvSpPr>
          <p:spPr>
            <a:xfrm>
              <a:off x="5477142" y="6229350"/>
              <a:ext cx="37834" cy="200026"/>
            </a:xfrm>
            <a:custGeom>
              <a:avLst/>
              <a:gdLst/>
              <a:ahLst/>
              <a:cxnLst/>
              <a:rect l="0" t="0" r="0" b="0"/>
              <a:pathLst>
                <a:path w="37834" h="200026">
                  <a:moveTo>
                    <a:pt x="28308" y="0"/>
                  </a:moveTo>
                  <a:lnTo>
                    <a:pt x="28308" y="0"/>
                  </a:lnTo>
                  <a:lnTo>
                    <a:pt x="23252" y="0"/>
                  </a:lnTo>
                  <a:lnTo>
                    <a:pt x="9994" y="5056"/>
                  </a:lnTo>
                  <a:lnTo>
                    <a:pt x="6574" y="8662"/>
                  </a:lnTo>
                  <a:lnTo>
                    <a:pt x="2774" y="18314"/>
                  </a:lnTo>
                  <a:lnTo>
                    <a:pt x="0" y="64302"/>
                  </a:lnTo>
                  <a:lnTo>
                    <a:pt x="6332" y="104306"/>
                  </a:lnTo>
                  <a:lnTo>
                    <a:pt x="11502" y="142782"/>
                  </a:lnTo>
                  <a:lnTo>
                    <a:pt x="23413" y="188086"/>
                  </a:lnTo>
                  <a:lnTo>
                    <a:pt x="26103" y="192066"/>
                  </a:lnTo>
                  <a:lnTo>
                    <a:pt x="3783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29"/>
            <p:cNvSpPr/>
            <p:nvPr>
              <p:custDataLst>
                <p:tags r:id="rId96"/>
              </p:custDataLst>
            </p:nvPr>
          </p:nvSpPr>
          <p:spPr>
            <a:xfrm>
              <a:off x="5392474" y="6315075"/>
              <a:ext cx="160602" cy="18658"/>
            </a:xfrm>
            <a:custGeom>
              <a:avLst/>
              <a:gdLst/>
              <a:ahLst/>
              <a:cxnLst/>
              <a:rect l="0" t="0" r="0" b="0"/>
              <a:pathLst>
                <a:path w="160602" h="18658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2968" y="9525"/>
                  </a:lnTo>
                  <a:lnTo>
                    <a:pt x="83743" y="14581"/>
                  </a:lnTo>
                  <a:lnTo>
                    <a:pt x="125092" y="18657"/>
                  </a:lnTo>
                  <a:lnTo>
                    <a:pt x="146788" y="13877"/>
                  </a:lnTo>
                  <a:lnTo>
                    <a:pt x="151392" y="11368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30"/>
            <p:cNvSpPr/>
            <p:nvPr>
              <p:custDataLst>
                <p:tags r:id="rId97"/>
              </p:custDataLst>
            </p:nvPr>
          </p:nvSpPr>
          <p:spPr>
            <a:xfrm>
              <a:off x="4105275" y="6362827"/>
              <a:ext cx="200026" cy="18924"/>
            </a:xfrm>
            <a:custGeom>
              <a:avLst/>
              <a:gdLst/>
              <a:ahLst/>
              <a:cxnLst/>
              <a:rect l="0" t="0" r="0" b="0"/>
              <a:pathLst>
                <a:path w="200026" h="18924">
                  <a:moveTo>
                    <a:pt x="0" y="18923"/>
                  </a:moveTo>
                  <a:lnTo>
                    <a:pt x="0" y="18923"/>
                  </a:lnTo>
                  <a:lnTo>
                    <a:pt x="0" y="10722"/>
                  </a:lnTo>
                  <a:lnTo>
                    <a:pt x="25439" y="2033"/>
                  </a:lnTo>
                  <a:lnTo>
                    <a:pt x="60882" y="300"/>
                  </a:lnTo>
                  <a:lnTo>
                    <a:pt x="98590" y="0"/>
                  </a:lnTo>
                  <a:lnTo>
                    <a:pt x="146083" y="6444"/>
                  </a:lnTo>
                  <a:lnTo>
                    <a:pt x="200025" y="9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931"/>
            <p:cNvSpPr/>
            <p:nvPr>
              <p:custDataLst>
                <p:tags r:id="rId98"/>
              </p:custDataLst>
            </p:nvPr>
          </p:nvSpPr>
          <p:spPr>
            <a:xfrm>
              <a:off x="4220899" y="6286500"/>
              <a:ext cx="27252" cy="209551"/>
            </a:xfrm>
            <a:custGeom>
              <a:avLst/>
              <a:gdLst/>
              <a:ahLst/>
              <a:cxnLst/>
              <a:rect l="0" t="0" r="0" b="0"/>
              <a:pathLst>
                <a:path w="27252" h="209551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2117"/>
                  </a:lnTo>
                  <a:lnTo>
                    <a:pt x="0" y="10113"/>
                  </a:lnTo>
                  <a:lnTo>
                    <a:pt x="6389" y="51779"/>
                  </a:lnTo>
                  <a:lnTo>
                    <a:pt x="9020" y="98580"/>
                  </a:lnTo>
                  <a:lnTo>
                    <a:pt x="16370" y="141263"/>
                  </a:lnTo>
                  <a:lnTo>
                    <a:pt x="2725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932"/>
            <p:cNvSpPr/>
            <p:nvPr>
              <p:custDataLst>
                <p:tags r:id="rId99"/>
              </p:custDataLst>
            </p:nvPr>
          </p:nvSpPr>
          <p:spPr>
            <a:xfrm>
              <a:off x="4476750" y="6148572"/>
              <a:ext cx="161130" cy="442729"/>
            </a:xfrm>
            <a:custGeom>
              <a:avLst/>
              <a:gdLst/>
              <a:ahLst/>
              <a:cxnLst/>
              <a:rect l="0" t="0" r="0" b="0"/>
              <a:pathLst>
                <a:path w="161130" h="442729">
                  <a:moveTo>
                    <a:pt x="0" y="442728"/>
                  </a:moveTo>
                  <a:lnTo>
                    <a:pt x="0" y="442728"/>
                  </a:lnTo>
                  <a:lnTo>
                    <a:pt x="0" y="401572"/>
                  </a:lnTo>
                  <a:lnTo>
                    <a:pt x="1058" y="366799"/>
                  </a:lnTo>
                  <a:lnTo>
                    <a:pt x="6546" y="325568"/>
                  </a:lnTo>
                  <a:lnTo>
                    <a:pt x="9701" y="289128"/>
                  </a:lnTo>
                  <a:lnTo>
                    <a:pt x="15810" y="241642"/>
                  </a:lnTo>
                  <a:lnTo>
                    <a:pt x="19148" y="200879"/>
                  </a:lnTo>
                  <a:lnTo>
                    <a:pt x="29222" y="158124"/>
                  </a:lnTo>
                  <a:lnTo>
                    <a:pt x="41403" y="119104"/>
                  </a:lnTo>
                  <a:lnTo>
                    <a:pt x="50838" y="80257"/>
                  </a:lnTo>
                  <a:lnTo>
                    <a:pt x="65393" y="40289"/>
                  </a:lnTo>
                  <a:lnTo>
                    <a:pt x="83111" y="11749"/>
                  </a:lnTo>
                  <a:lnTo>
                    <a:pt x="92677" y="2474"/>
                  </a:lnTo>
                  <a:lnTo>
                    <a:pt x="96710" y="0"/>
                  </a:lnTo>
                  <a:lnTo>
                    <a:pt x="99398" y="2584"/>
                  </a:lnTo>
                  <a:lnTo>
                    <a:pt x="103182" y="26448"/>
                  </a:lnTo>
                  <a:lnTo>
                    <a:pt x="104460" y="69615"/>
                  </a:lnTo>
                  <a:lnTo>
                    <a:pt x="101860" y="99343"/>
                  </a:lnTo>
                  <a:lnTo>
                    <a:pt x="95830" y="146574"/>
                  </a:lnTo>
                  <a:lnTo>
                    <a:pt x="95365" y="167623"/>
                  </a:lnTo>
                  <a:lnTo>
                    <a:pt x="97443" y="170425"/>
                  </a:lnTo>
                  <a:lnTo>
                    <a:pt x="105397" y="173538"/>
                  </a:lnTo>
                  <a:lnTo>
                    <a:pt x="143117" y="183486"/>
                  </a:lnTo>
                  <a:lnTo>
                    <a:pt x="152861" y="189220"/>
                  </a:lnTo>
                  <a:lnTo>
                    <a:pt x="155882" y="193289"/>
                  </a:lnTo>
                  <a:lnTo>
                    <a:pt x="159239" y="203455"/>
                  </a:lnTo>
                  <a:lnTo>
                    <a:pt x="161129" y="221078"/>
                  </a:lnTo>
                  <a:lnTo>
                    <a:pt x="154164" y="252543"/>
                  </a:lnTo>
                  <a:lnTo>
                    <a:pt x="148598" y="266831"/>
                  </a:lnTo>
                  <a:lnTo>
                    <a:pt x="139774" y="277416"/>
                  </a:lnTo>
                  <a:lnTo>
                    <a:pt x="129855" y="284589"/>
                  </a:lnTo>
                  <a:lnTo>
                    <a:pt x="121919" y="287777"/>
                  </a:lnTo>
                  <a:lnTo>
                    <a:pt x="112042" y="286373"/>
                  </a:lnTo>
                  <a:lnTo>
                    <a:pt x="101655" y="282220"/>
                  </a:lnTo>
                  <a:lnTo>
                    <a:pt x="93511" y="276847"/>
                  </a:lnTo>
                  <a:lnTo>
                    <a:pt x="89185" y="270931"/>
                  </a:lnTo>
                  <a:lnTo>
                    <a:pt x="85725" y="261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33"/>
            <p:cNvSpPr/>
            <p:nvPr>
              <p:custDataLst>
                <p:tags r:id="rId100"/>
              </p:custDataLst>
            </p:nvPr>
          </p:nvSpPr>
          <p:spPr>
            <a:xfrm>
              <a:off x="4724400" y="6391668"/>
              <a:ext cx="8202" cy="104383"/>
            </a:xfrm>
            <a:custGeom>
              <a:avLst/>
              <a:gdLst/>
              <a:ahLst/>
              <a:cxnLst/>
              <a:rect l="0" t="0" r="0" b="0"/>
              <a:pathLst>
                <a:path w="8202" h="10438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6546" y="14893"/>
                  </a:lnTo>
                  <a:lnTo>
                    <a:pt x="8201" y="26156"/>
                  </a:lnTo>
                  <a:lnTo>
                    <a:pt x="1812" y="67270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34"/>
            <p:cNvSpPr/>
            <p:nvPr>
              <p:custDataLst>
                <p:tags r:id="rId101"/>
              </p:custDataLst>
            </p:nvPr>
          </p:nvSpPr>
          <p:spPr>
            <a:xfrm>
              <a:off x="4886717" y="6202492"/>
              <a:ext cx="199634" cy="198309"/>
            </a:xfrm>
            <a:custGeom>
              <a:avLst/>
              <a:gdLst/>
              <a:ahLst/>
              <a:cxnLst/>
              <a:rect l="0" t="0" r="0" b="0"/>
              <a:pathLst>
                <a:path w="199634" h="198309">
                  <a:moveTo>
                    <a:pt x="9133" y="17333"/>
                  </a:moveTo>
                  <a:lnTo>
                    <a:pt x="9133" y="17333"/>
                  </a:lnTo>
                  <a:lnTo>
                    <a:pt x="4077" y="17333"/>
                  </a:lnTo>
                  <a:lnTo>
                    <a:pt x="2588" y="16275"/>
                  </a:lnTo>
                  <a:lnTo>
                    <a:pt x="1594" y="14511"/>
                  </a:lnTo>
                  <a:lnTo>
                    <a:pt x="0" y="4076"/>
                  </a:lnTo>
                  <a:lnTo>
                    <a:pt x="928" y="2145"/>
                  </a:lnTo>
                  <a:lnTo>
                    <a:pt x="2605" y="858"/>
                  </a:lnTo>
                  <a:lnTo>
                    <a:pt x="4781" y="0"/>
                  </a:lnTo>
                  <a:lnTo>
                    <a:pt x="12843" y="1868"/>
                  </a:lnTo>
                  <a:lnTo>
                    <a:pt x="40322" y="16747"/>
                  </a:lnTo>
                  <a:lnTo>
                    <a:pt x="82855" y="53788"/>
                  </a:lnTo>
                  <a:lnTo>
                    <a:pt x="129638" y="99787"/>
                  </a:lnTo>
                  <a:lnTo>
                    <a:pt x="167871" y="143031"/>
                  </a:lnTo>
                  <a:lnTo>
                    <a:pt x="199633" y="19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935"/>
            <p:cNvSpPr/>
            <p:nvPr>
              <p:custDataLst>
                <p:tags r:id="rId102"/>
              </p:custDataLst>
            </p:nvPr>
          </p:nvSpPr>
          <p:spPr>
            <a:xfrm>
              <a:off x="4968786" y="6196431"/>
              <a:ext cx="146140" cy="232945"/>
            </a:xfrm>
            <a:custGeom>
              <a:avLst/>
              <a:gdLst/>
              <a:ahLst/>
              <a:cxnLst/>
              <a:rect l="0" t="0" r="0" b="0"/>
              <a:pathLst>
                <a:path w="146140" h="232945">
                  <a:moveTo>
                    <a:pt x="146139" y="23394"/>
                  </a:moveTo>
                  <a:lnTo>
                    <a:pt x="146139" y="23394"/>
                  </a:lnTo>
                  <a:lnTo>
                    <a:pt x="146139" y="10137"/>
                  </a:lnTo>
                  <a:lnTo>
                    <a:pt x="144022" y="7147"/>
                  </a:lnTo>
                  <a:lnTo>
                    <a:pt x="136026" y="1004"/>
                  </a:lnTo>
                  <a:lnTo>
                    <a:pt x="131988" y="0"/>
                  </a:lnTo>
                  <a:lnTo>
                    <a:pt x="128239" y="390"/>
                  </a:lnTo>
                  <a:lnTo>
                    <a:pt x="124680" y="1707"/>
                  </a:lnTo>
                  <a:lnTo>
                    <a:pt x="97779" y="35080"/>
                  </a:lnTo>
                  <a:lnTo>
                    <a:pt x="72968" y="76502"/>
                  </a:lnTo>
                  <a:lnTo>
                    <a:pt x="48884" y="122921"/>
                  </a:lnTo>
                  <a:lnTo>
                    <a:pt x="25421" y="168557"/>
                  </a:lnTo>
                  <a:lnTo>
                    <a:pt x="1544" y="209139"/>
                  </a:lnTo>
                  <a:lnTo>
                    <a:pt x="0" y="216015"/>
                  </a:lnTo>
                  <a:lnTo>
                    <a:pt x="1827" y="232632"/>
                  </a:lnTo>
                  <a:lnTo>
                    <a:pt x="3264" y="23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936"/>
            <p:cNvSpPr/>
            <p:nvPr>
              <p:custDataLst>
                <p:tags r:id="rId103"/>
              </p:custDataLst>
            </p:nvPr>
          </p:nvSpPr>
          <p:spPr>
            <a:xfrm>
              <a:off x="5143500" y="6377279"/>
              <a:ext cx="75127" cy="80672"/>
            </a:xfrm>
            <a:custGeom>
              <a:avLst/>
              <a:gdLst/>
              <a:ahLst/>
              <a:cxnLst/>
              <a:rect l="0" t="0" r="0" b="0"/>
              <a:pathLst>
                <a:path w="75127" h="80672">
                  <a:moveTo>
                    <a:pt x="0" y="13996"/>
                  </a:moveTo>
                  <a:lnTo>
                    <a:pt x="0" y="13996"/>
                  </a:lnTo>
                  <a:lnTo>
                    <a:pt x="0" y="61423"/>
                  </a:lnTo>
                  <a:lnTo>
                    <a:pt x="18314" y="21832"/>
                  </a:lnTo>
                  <a:lnTo>
                    <a:pt x="26837" y="12187"/>
                  </a:lnTo>
                  <a:lnTo>
                    <a:pt x="45988" y="939"/>
                  </a:lnTo>
                  <a:lnTo>
                    <a:pt x="51825" y="0"/>
                  </a:lnTo>
                  <a:lnTo>
                    <a:pt x="63956" y="1778"/>
                  </a:lnTo>
                  <a:lnTo>
                    <a:pt x="68038" y="3735"/>
                  </a:lnTo>
                  <a:lnTo>
                    <a:pt x="70758" y="6097"/>
                  </a:lnTo>
                  <a:lnTo>
                    <a:pt x="72572" y="8729"/>
                  </a:lnTo>
                  <a:lnTo>
                    <a:pt x="75126" y="27605"/>
                  </a:lnTo>
                  <a:lnTo>
                    <a:pt x="67495" y="74168"/>
                  </a:lnTo>
                  <a:lnTo>
                    <a:pt x="66675" y="80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937"/>
          <p:cNvSpPr/>
          <p:nvPr>
            <p:custDataLst>
              <p:tags r:id="rId4"/>
            </p:custDataLst>
          </p:nvPr>
        </p:nvSpPr>
        <p:spPr>
          <a:xfrm>
            <a:off x="3390900" y="3915028"/>
            <a:ext cx="666740" cy="2842399"/>
          </a:xfrm>
          <a:custGeom>
            <a:avLst/>
            <a:gdLst/>
            <a:ahLst/>
            <a:cxnLst/>
            <a:rect l="0" t="0" r="0" b="0"/>
            <a:pathLst>
              <a:path w="666740" h="2842399">
                <a:moveTo>
                  <a:pt x="95250" y="247397"/>
                </a:moveTo>
                <a:lnTo>
                  <a:pt x="95250" y="247397"/>
                </a:lnTo>
                <a:lnTo>
                  <a:pt x="95250" y="242341"/>
                </a:lnTo>
                <a:lnTo>
                  <a:pt x="98072" y="237036"/>
                </a:lnTo>
                <a:lnTo>
                  <a:pt x="101796" y="231150"/>
                </a:lnTo>
                <a:lnTo>
                  <a:pt x="103892" y="220828"/>
                </a:lnTo>
                <a:lnTo>
                  <a:pt x="109715" y="187793"/>
                </a:lnTo>
                <a:lnTo>
                  <a:pt x="131337" y="147259"/>
                </a:lnTo>
                <a:lnTo>
                  <a:pt x="164165" y="100264"/>
                </a:lnTo>
                <a:lnTo>
                  <a:pt x="201450" y="55911"/>
                </a:lnTo>
                <a:lnTo>
                  <a:pt x="243666" y="22982"/>
                </a:lnTo>
                <a:lnTo>
                  <a:pt x="263168" y="12747"/>
                </a:lnTo>
                <a:lnTo>
                  <a:pt x="303538" y="1668"/>
                </a:lnTo>
                <a:lnTo>
                  <a:pt x="348705" y="0"/>
                </a:lnTo>
                <a:lnTo>
                  <a:pt x="373195" y="2644"/>
                </a:lnTo>
                <a:lnTo>
                  <a:pt x="400560" y="12953"/>
                </a:lnTo>
                <a:lnTo>
                  <a:pt x="446884" y="37334"/>
                </a:lnTo>
                <a:lnTo>
                  <a:pt x="490422" y="64391"/>
                </a:lnTo>
                <a:lnTo>
                  <a:pt x="517079" y="89634"/>
                </a:lnTo>
                <a:lnTo>
                  <a:pt x="545535" y="135977"/>
                </a:lnTo>
                <a:lnTo>
                  <a:pt x="557104" y="156880"/>
                </a:lnTo>
                <a:lnTo>
                  <a:pt x="571909" y="198202"/>
                </a:lnTo>
                <a:lnTo>
                  <a:pt x="587429" y="244407"/>
                </a:lnTo>
                <a:lnTo>
                  <a:pt x="603257" y="291623"/>
                </a:lnTo>
                <a:lnTo>
                  <a:pt x="603959" y="312562"/>
                </a:lnTo>
                <a:lnTo>
                  <a:pt x="600587" y="354952"/>
                </a:lnTo>
                <a:lnTo>
                  <a:pt x="600142" y="395107"/>
                </a:lnTo>
                <a:lnTo>
                  <a:pt x="597262" y="438534"/>
                </a:lnTo>
                <a:lnTo>
                  <a:pt x="590943" y="480006"/>
                </a:lnTo>
                <a:lnTo>
                  <a:pt x="583023" y="512773"/>
                </a:lnTo>
                <a:lnTo>
                  <a:pt x="575385" y="529815"/>
                </a:lnTo>
                <a:lnTo>
                  <a:pt x="565295" y="574769"/>
                </a:lnTo>
                <a:lnTo>
                  <a:pt x="562631" y="612865"/>
                </a:lnTo>
                <a:lnTo>
                  <a:pt x="562061" y="660219"/>
                </a:lnTo>
                <a:lnTo>
                  <a:pt x="564814" y="700221"/>
                </a:lnTo>
                <a:lnTo>
                  <a:pt x="571678" y="743375"/>
                </a:lnTo>
                <a:lnTo>
                  <a:pt x="581123" y="786815"/>
                </a:lnTo>
                <a:lnTo>
                  <a:pt x="594156" y="834271"/>
                </a:lnTo>
                <a:lnTo>
                  <a:pt x="606835" y="879444"/>
                </a:lnTo>
                <a:lnTo>
                  <a:pt x="612179" y="924806"/>
                </a:lnTo>
                <a:lnTo>
                  <a:pt x="619269" y="964900"/>
                </a:lnTo>
                <a:lnTo>
                  <a:pt x="626483" y="1003312"/>
                </a:lnTo>
                <a:lnTo>
                  <a:pt x="628746" y="1023626"/>
                </a:lnTo>
                <a:lnTo>
                  <a:pt x="635999" y="1053757"/>
                </a:lnTo>
                <a:lnTo>
                  <a:pt x="642802" y="1099533"/>
                </a:lnTo>
                <a:lnTo>
                  <a:pt x="649877" y="1146882"/>
                </a:lnTo>
                <a:lnTo>
                  <a:pt x="655774" y="1194364"/>
                </a:lnTo>
                <a:lnTo>
                  <a:pt x="657997" y="1231416"/>
                </a:lnTo>
                <a:lnTo>
                  <a:pt x="663686" y="1266269"/>
                </a:lnTo>
                <a:lnTo>
                  <a:pt x="665842" y="1306463"/>
                </a:lnTo>
                <a:lnTo>
                  <a:pt x="666571" y="1349084"/>
                </a:lnTo>
                <a:lnTo>
                  <a:pt x="666697" y="1392268"/>
                </a:lnTo>
                <a:lnTo>
                  <a:pt x="666739" y="1439097"/>
                </a:lnTo>
                <a:lnTo>
                  <a:pt x="661690" y="1477029"/>
                </a:lnTo>
                <a:lnTo>
                  <a:pt x="658548" y="1521782"/>
                </a:lnTo>
                <a:lnTo>
                  <a:pt x="656428" y="1565731"/>
                </a:lnTo>
                <a:lnTo>
                  <a:pt x="650756" y="1609212"/>
                </a:lnTo>
                <a:lnTo>
                  <a:pt x="645482" y="1653479"/>
                </a:lnTo>
                <a:lnTo>
                  <a:pt x="640340" y="1699770"/>
                </a:lnTo>
                <a:lnTo>
                  <a:pt x="638079" y="1735329"/>
                </a:lnTo>
                <a:lnTo>
                  <a:pt x="633546" y="1772300"/>
                </a:lnTo>
                <a:lnTo>
                  <a:pt x="628559" y="1818417"/>
                </a:lnTo>
                <a:lnTo>
                  <a:pt x="621302" y="1857003"/>
                </a:lnTo>
                <a:lnTo>
                  <a:pt x="616948" y="1891306"/>
                </a:lnTo>
                <a:lnTo>
                  <a:pt x="611777" y="1929340"/>
                </a:lnTo>
                <a:lnTo>
                  <a:pt x="610245" y="1966362"/>
                </a:lnTo>
                <a:lnTo>
                  <a:pt x="609791" y="2010845"/>
                </a:lnTo>
                <a:lnTo>
                  <a:pt x="609657" y="2051895"/>
                </a:lnTo>
                <a:lnTo>
                  <a:pt x="606795" y="2089810"/>
                </a:lnTo>
                <a:lnTo>
                  <a:pt x="601402" y="2134860"/>
                </a:lnTo>
                <a:lnTo>
                  <a:pt x="600337" y="2179350"/>
                </a:lnTo>
                <a:lnTo>
                  <a:pt x="600127" y="2223259"/>
                </a:lnTo>
                <a:lnTo>
                  <a:pt x="600085" y="2268112"/>
                </a:lnTo>
                <a:lnTo>
                  <a:pt x="605135" y="2307451"/>
                </a:lnTo>
                <a:lnTo>
                  <a:pt x="609012" y="2348787"/>
                </a:lnTo>
                <a:lnTo>
                  <a:pt x="609484" y="2394860"/>
                </a:lnTo>
                <a:lnTo>
                  <a:pt x="609566" y="2437198"/>
                </a:lnTo>
                <a:lnTo>
                  <a:pt x="609590" y="2478200"/>
                </a:lnTo>
                <a:lnTo>
                  <a:pt x="609599" y="2517322"/>
                </a:lnTo>
                <a:lnTo>
                  <a:pt x="604543" y="2558092"/>
                </a:lnTo>
                <a:lnTo>
                  <a:pt x="600468" y="2602379"/>
                </a:lnTo>
                <a:lnTo>
                  <a:pt x="589766" y="2645179"/>
                </a:lnTo>
                <a:lnTo>
                  <a:pt x="571431" y="2688398"/>
                </a:lnTo>
                <a:lnTo>
                  <a:pt x="561103" y="2719614"/>
                </a:lnTo>
                <a:lnTo>
                  <a:pt x="547143" y="2740533"/>
                </a:lnTo>
                <a:lnTo>
                  <a:pt x="545737" y="2744513"/>
                </a:lnTo>
                <a:lnTo>
                  <a:pt x="516657" y="2778288"/>
                </a:lnTo>
                <a:lnTo>
                  <a:pt x="484349" y="2802296"/>
                </a:lnTo>
                <a:lnTo>
                  <a:pt x="437962" y="2821775"/>
                </a:lnTo>
                <a:lnTo>
                  <a:pt x="398955" y="2834913"/>
                </a:lnTo>
                <a:lnTo>
                  <a:pt x="364918" y="2842398"/>
                </a:lnTo>
                <a:lnTo>
                  <a:pt x="319211" y="2838705"/>
                </a:lnTo>
                <a:lnTo>
                  <a:pt x="275901" y="2837183"/>
                </a:lnTo>
                <a:lnTo>
                  <a:pt x="255903" y="2830606"/>
                </a:lnTo>
                <a:lnTo>
                  <a:pt x="225675" y="2811630"/>
                </a:lnTo>
                <a:lnTo>
                  <a:pt x="207404" y="2792537"/>
                </a:lnTo>
                <a:lnTo>
                  <a:pt x="159883" y="2750289"/>
                </a:lnTo>
                <a:lnTo>
                  <a:pt x="117355" y="2707894"/>
                </a:lnTo>
                <a:lnTo>
                  <a:pt x="76724" y="2662214"/>
                </a:lnTo>
                <a:lnTo>
                  <a:pt x="62114" y="2628810"/>
                </a:lnTo>
                <a:lnTo>
                  <a:pt x="57804" y="2584048"/>
                </a:lnTo>
                <a:lnTo>
                  <a:pt x="54414" y="2538513"/>
                </a:lnTo>
                <a:lnTo>
                  <a:pt x="49636" y="2500694"/>
                </a:lnTo>
                <a:lnTo>
                  <a:pt x="48221" y="2461618"/>
                </a:lnTo>
                <a:lnTo>
                  <a:pt x="47801" y="2424287"/>
                </a:lnTo>
                <a:lnTo>
                  <a:pt x="44855" y="2385358"/>
                </a:lnTo>
                <a:lnTo>
                  <a:pt x="39434" y="2343758"/>
                </a:lnTo>
                <a:lnTo>
                  <a:pt x="37305" y="2300538"/>
                </a:lnTo>
                <a:lnTo>
                  <a:pt x="29933" y="2259408"/>
                </a:lnTo>
                <a:lnTo>
                  <a:pt x="22297" y="2215083"/>
                </a:lnTo>
                <a:lnTo>
                  <a:pt x="14421" y="2173718"/>
                </a:lnTo>
                <a:lnTo>
                  <a:pt x="7348" y="2131660"/>
                </a:lnTo>
                <a:lnTo>
                  <a:pt x="967" y="2089929"/>
                </a:lnTo>
                <a:lnTo>
                  <a:pt x="191" y="2044259"/>
                </a:lnTo>
                <a:lnTo>
                  <a:pt x="38" y="1998744"/>
                </a:lnTo>
                <a:lnTo>
                  <a:pt x="11" y="1954235"/>
                </a:lnTo>
                <a:lnTo>
                  <a:pt x="3" y="1917647"/>
                </a:lnTo>
                <a:lnTo>
                  <a:pt x="1" y="1876584"/>
                </a:lnTo>
                <a:lnTo>
                  <a:pt x="0" y="1830903"/>
                </a:lnTo>
                <a:lnTo>
                  <a:pt x="0" y="1793968"/>
                </a:lnTo>
                <a:lnTo>
                  <a:pt x="0" y="1752802"/>
                </a:lnTo>
                <a:lnTo>
                  <a:pt x="0" y="1719741"/>
                </a:lnTo>
                <a:lnTo>
                  <a:pt x="0" y="1676716"/>
                </a:lnTo>
                <a:lnTo>
                  <a:pt x="2822" y="1647741"/>
                </a:lnTo>
                <a:lnTo>
                  <a:pt x="8201" y="1609505"/>
                </a:lnTo>
                <a:lnTo>
                  <a:pt x="14189" y="1570794"/>
                </a:lnTo>
                <a:lnTo>
                  <a:pt x="19148" y="1523398"/>
                </a:lnTo>
                <a:lnTo>
                  <a:pt x="25312" y="1479429"/>
                </a:lnTo>
                <a:lnTo>
                  <a:pt x="27124" y="1444784"/>
                </a:lnTo>
                <a:lnTo>
                  <a:pt x="33202" y="1404748"/>
                </a:lnTo>
                <a:lnTo>
                  <a:pt x="41705" y="1362664"/>
                </a:lnTo>
                <a:lnTo>
                  <a:pt x="44994" y="1329388"/>
                </a:lnTo>
                <a:lnTo>
                  <a:pt x="46846" y="1286243"/>
                </a:lnTo>
                <a:lnTo>
                  <a:pt x="47394" y="1248764"/>
                </a:lnTo>
                <a:lnTo>
                  <a:pt x="47556" y="1208732"/>
                </a:lnTo>
                <a:lnTo>
                  <a:pt x="47605" y="1172176"/>
                </a:lnTo>
                <a:lnTo>
                  <a:pt x="50441" y="1126772"/>
                </a:lnTo>
                <a:lnTo>
                  <a:pt x="55162" y="1080864"/>
                </a:lnTo>
                <a:lnTo>
                  <a:pt x="56561" y="1038333"/>
                </a:lnTo>
                <a:lnTo>
                  <a:pt x="56975" y="1003861"/>
                </a:lnTo>
                <a:lnTo>
                  <a:pt x="57098" y="957309"/>
                </a:lnTo>
                <a:lnTo>
                  <a:pt x="59957" y="914589"/>
                </a:lnTo>
                <a:lnTo>
                  <a:pt x="64684" y="880058"/>
                </a:lnTo>
                <a:lnTo>
                  <a:pt x="66085" y="836313"/>
                </a:lnTo>
                <a:lnTo>
                  <a:pt x="66500" y="795483"/>
                </a:lnTo>
                <a:lnTo>
                  <a:pt x="69445" y="757631"/>
                </a:lnTo>
                <a:lnTo>
                  <a:pt x="74866" y="712604"/>
                </a:lnTo>
                <a:lnTo>
                  <a:pt x="80861" y="674984"/>
                </a:lnTo>
                <a:lnTo>
                  <a:pt x="84284" y="630324"/>
                </a:lnTo>
                <a:lnTo>
                  <a:pt x="86499" y="587463"/>
                </a:lnTo>
                <a:lnTo>
                  <a:pt x="92187" y="547359"/>
                </a:lnTo>
                <a:lnTo>
                  <a:pt x="94645" y="500990"/>
                </a:lnTo>
                <a:lnTo>
                  <a:pt x="100187" y="460708"/>
                </a:lnTo>
                <a:lnTo>
                  <a:pt x="108472" y="419373"/>
                </a:lnTo>
                <a:lnTo>
                  <a:pt x="117630" y="373612"/>
                </a:lnTo>
                <a:lnTo>
                  <a:pt x="121989" y="331596"/>
                </a:lnTo>
                <a:lnTo>
                  <a:pt x="126406" y="284564"/>
                </a:lnTo>
                <a:lnTo>
                  <a:pt x="131978" y="242156"/>
                </a:lnTo>
                <a:lnTo>
                  <a:pt x="138000" y="215623"/>
                </a:lnTo>
                <a:lnTo>
                  <a:pt x="157121" y="181148"/>
                </a:lnTo>
                <a:lnTo>
                  <a:pt x="188323" y="146309"/>
                </a:lnTo>
                <a:lnTo>
                  <a:pt x="238125" y="1140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Shape-938"/>
          <p:cNvSpPr/>
          <p:nvPr>
            <p:custDataLst>
              <p:tags r:id="rId5"/>
            </p:custDataLst>
          </p:nvPr>
        </p:nvSpPr>
        <p:spPr>
          <a:xfrm>
            <a:off x="4220899" y="3895725"/>
            <a:ext cx="607757" cy="2890011"/>
          </a:xfrm>
          <a:custGeom>
            <a:avLst/>
            <a:gdLst/>
            <a:ahLst/>
            <a:cxnLst/>
            <a:rect l="0" t="0" r="0" b="0"/>
            <a:pathLst>
              <a:path w="607757" h="2890011">
                <a:moveTo>
                  <a:pt x="8201" y="352425"/>
                </a:moveTo>
                <a:lnTo>
                  <a:pt x="8201" y="352425"/>
                </a:lnTo>
                <a:lnTo>
                  <a:pt x="3144" y="347369"/>
                </a:lnTo>
                <a:lnTo>
                  <a:pt x="662" y="342064"/>
                </a:lnTo>
                <a:lnTo>
                  <a:pt x="0" y="339168"/>
                </a:lnTo>
                <a:lnTo>
                  <a:pt x="4125" y="324978"/>
                </a:lnTo>
                <a:lnTo>
                  <a:pt x="30162" y="285082"/>
                </a:lnTo>
                <a:lnTo>
                  <a:pt x="60890" y="255131"/>
                </a:lnTo>
                <a:lnTo>
                  <a:pt x="83079" y="234697"/>
                </a:lnTo>
                <a:lnTo>
                  <a:pt x="123718" y="189563"/>
                </a:lnTo>
                <a:lnTo>
                  <a:pt x="170579" y="150042"/>
                </a:lnTo>
                <a:lnTo>
                  <a:pt x="217592" y="119342"/>
                </a:lnTo>
                <a:lnTo>
                  <a:pt x="257135" y="114595"/>
                </a:lnTo>
                <a:lnTo>
                  <a:pt x="273047" y="119444"/>
                </a:lnTo>
                <a:lnTo>
                  <a:pt x="313641" y="145774"/>
                </a:lnTo>
                <a:lnTo>
                  <a:pt x="329419" y="162784"/>
                </a:lnTo>
                <a:lnTo>
                  <a:pt x="358409" y="207640"/>
                </a:lnTo>
                <a:lnTo>
                  <a:pt x="387777" y="253888"/>
                </a:lnTo>
                <a:lnTo>
                  <a:pt x="411023" y="300291"/>
                </a:lnTo>
                <a:lnTo>
                  <a:pt x="438208" y="344834"/>
                </a:lnTo>
                <a:lnTo>
                  <a:pt x="451825" y="381451"/>
                </a:lnTo>
                <a:lnTo>
                  <a:pt x="463124" y="428582"/>
                </a:lnTo>
                <a:lnTo>
                  <a:pt x="472281" y="459386"/>
                </a:lnTo>
                <a:lnTo>
                  <a:pt x="481124" y="504055"/>
                </a:lnTo>
                <a:lnTo>
                  <a:pt x="484013" y="544287"/>
                </a:lnTo>
                <a:lnTo>
                  <a:pt x="476855" y="587907"/>
                </a:lnTo>
                <a:lnTo>
                  <a:pt x="475180" y="628498"/>
                </a:lnTo>
                <a:lnTo>
                  <a:pt x="474960" y="668193"/>
                </a:lnTo>
                <a:lnTo>
                  <a:pt x="479647" y="711743"/>
                </a:lnTo>
                <a:lnTo>
                  <a:pt x="475548" y="758870"/>
                </a:lnTo>
                <a:lnTo>
                  <a:pt x="469951" y="801151"/>
                </a:lnTo>
                <a:lnTo>
                  <a:pt x="465801" y="844085"/>
                </a:lnTo>
                <a:lnTo>
                  <a:pt x="465454" y="886599"/>
                </a:lnTo>
                <a:lnTo>
                  <a:pt x="465408" y="927006"/>
                </a:lnTo>
                <a:lnTo>
                  <a:pt x="465401" y="969313"/>
                </a:lnTo>
                <a:lnTo>
                  <a:pt x="465401" y="1013614"/>
                </a:lnTo>
                <a:lnTo>
                  <a:pt x="472940" y="1057797"/>
                </a:lnTo>
                <a:lnTo>
                  <a:pt x="474751" y="1104109"/>
                </a:lnTo>
                <a:lnTo>
                  <a:pt x="475962" y="1144150"/>
                </a:lnTo>
                <a:lnTo>
                  <a:pt x="488181" y="1190777"/>
                </a:lnTo>
                <a:lnTo>
                  <a:pt x="493213" y="1238270"/>
                </a:lnTo>
                <a:lnTo>
                  <a:pt x="493826" y="1281411"/>
                </a:lnTo>
                <a:lnTo>
                  <a:pt x="495005" y="1324151"/>
                </a:lnTo>
                <a:lnTo>
                  <a:pt x="501509" y="1369440"/>
                </a:lnTo>
                <a:lnTo>
                  <a:pt x="503108" y="1409273"/>
                </a:lnTo>
                <a:lnTo>
                  <a:pt x="503423" y="1454262"/>
                </a:lnTo>
                <a:lnTo>
                  <a:pt x="503485" y="1500465"/>
                </a:lnTo>
                <a:lnTo>
                  <a:pt x="503496" y="1541721"/>
                </a:lnTo>
                <a:lnTo>
                  <a:pt x="503501" y="1586737"/>
                </a:lnTo>
                <a:lnTo>
                  <a:pt x="500679" y="1627684"/>
                </a:lnTo>
                <a:lnTo>
                  <a:pt x="494859" y="1670768"/>
                </a:lnTo>
                <a:lnTo>
                  <a:pt x="494151" y="1715896"/>
                </a:lnTo>
                <a:lnTo>
                  <a:pt x="493999" y="1758545"/>
                </a:lnTo>
                <a:lnTo>
                  <a:pt x="493979" y="1804013"/>
                </a:lnTo>
                <a:lnTo>
                  <a:pt x="500523" y="1845619"/>
                </a:lnTo>
                <a:lnTo>
                  <a:pt x="502913" y="1888331"/>
                </a:lnTo>
                <a:lnTo>
                  <a:pt x="503385" y="1932164"/>
                </a:lnTo>
                <a:lnTo>
                  <a:pt x="503478" y="1972455"/>
                </a:lnTo>
                <a:lnTo>
                  <a:pt x="503496" y="2014436"/>
                </a:lnTo>
                <a:lnTo>
                  <a:pt x="504559" y="2059072"/>
                </a:lnTo>
                <a:lnTo>
                  <a:pt x="511040" y="2100338"/>
                </a:lnTo>
                <a:lnTo>
                  <a:pt x="517690" y="2139612"/>
                </a:lnTo>
                <a:lnTo>
                  <a:pt x="524733" y="2178031"/>
                </a:lnTo>
                <a:lnTo>
                  <a:pt x="535682" y="2218694"/>
                </a:lnTo>
                <a:lnTo>
                  <a:pt x="543644" y="2262150"/>
                </a:lnTo>
                <a:lnTo>
                  <a:pt x="549648" y="2304102"/>
                </a:lnTo>
                <a:lnTo>
                  <a:pt x="558470" y="2349728"/>
                </a:lnTo>
                <a:lnTo>
                  <a:pt x="562827" y="2370852"/>
                </a:lnTo>
                <a:lnTo>
                  <a:pt x="575754" y="2415394"/>
                </a:lnTo>
                <a:lnTo>
                  <a:pt x="585900" y="2457996"/>
                </a:lnTo>
                <a:lnTo>
                  <a:pt x="593845" y="2497085"/>
                </a:lnTo>
                <a:lnTo>
                  <a:pt x="605644" y="2543378"/>
                </a:lnTo>
                <a:lnTo>
                  <a:pt x="607756" y="2586371"/>
                </a:lnTo>
                <a:lnTo>
                  <a:pt x="607115" y="2628026"/>
                </a:lnTo>
                <a:lnTo>
                  <a:pt x="598567" y="2672882"/>
                </a:lnTo>
                <a:lnTo>
                  <a:pt x="585609" y="2715399"/>
                </a:lnTo>
                <a:lnTo>
                  <a:pt x="561906" y="2755441"/>
                </a:lnTo>
                <a:lnTo>
                  <a:pt x="538047" y="2796849"/>
                </a:lnTo>
                <a:lnTo>
                  <a:pt x="499235" y="2841039"/>
                </a:lnTo>
                <a:lnTo>
                  <a:pt x="455314" y="2873298"/>
                </a:lnTo>
                <a:lnTo>
                  <a:pt x="415079" y="2890010"/>
                </a:lnTo>
                <a:lnTo>
                  <a:pt x="383345" y="2888888"/>
                </a:lnTo>
                <a:lnTo>
                  <a:pt x="367902" y="2881681"/>
                </a:lnTo>
                <a:lnTo>
                  <a:pt x="320321" y="2844805"/>
                </a:lnTo>
                <a:lnTo>
                  <a:pt x="272739" y="2798171"/>
                </a:lnTo>
                <a:lnTo>
                  <a:pt x="262298" y="2785624"/>
                </a:lnTo>
                <a:lnTo>
                  <a:pt x="234171" y="2738924"/>
                </a:lnTo>
                <a:lnTo>
                  <a:pt x="208831" y="2691319"/>
                </a:lnTo>
                <a:lnTo>
                  <a:pt x="205454" y="2686388"/>
                </a:lnTo>
                <a:lnTo>
                  <a:pt x="196768" y="2639201"/>
                </a:lnTo>
                <a:lnTo>
                  <a:pt x="187020" y="2596421"/>
                </a:lnTo>
                <a:lnTo>
                  <a:pt x="172759" y="2550371"/>
                </a:lnTo>
                <a:lnTo>
                  <a:pt x="170647" y="2509084"/>
                </a:lnTo>
                <a:lnTo>
                  <a:pt x="170280" y="2467575"/>
                </a:lnTo>
                <a:lnTo>
                  <a:pt x="170172" y="2426818"/>
                </a:lnTo>
                <a:lnTo>
                  <a:pt x="170140" y="2387932"/>
                </a:lnTo>
                <a:lnTo>
                  <a:pt x="170129" y="2349958"/>
                </a:lnTo>
                <a:lnTo>
                  <a:pt x="170127" y="2314946"/>
                </a:lnTo>
                <a:lnTo>
                  <a:pt x="169068" y="2274703"/>
                </a:lnTo>
                <a:lnTo>
                  <a:pt x="162587" y="2234889"/>
                </a:lnTo>
                <a:lnTo>
                  <a:pt x="160993" y="2191944"/>
                </a:lnTo>
                <a:lnTo>
                  <a:pt x="153074" y="2145281"/>
                </a:lnTo>
                <a:lnTo>
                  <a:pt x="144141" y="2098122"/>
                </a:lnTo>
                <a:lnTo>
                  <a:pt x="140585" y="2076557"/>
                </a:lnTo>
                <a:lnTo>
                  <a:pt x="128800" y="2040615"/>
                </a:lnTo>
                <a:lnTo>
                  <a:pt x="123309" y="2003156"/>
                </a:lnTo>
                <a:lnTo>
                  <a:pt x="115331" y="1958217"/>
                </a:lnTo>
                <a:lnTo>
                  <a:pt x="105681" y="1915065"/>
                </a:lnTo>
                <a:lnTo>
                  <a:pt x="97880" y="1891284"/>
                </a:lnTo>
                <a:lnTo>
                  <a:pt x="89390" y="1844293"/>
                </a:lnTo>
                <a:lnTo>
                  <a:pt x="78840" y="1797014"/>
                </a:lnTo>
                <a:lnTo>
                  <a:pt x="72837" y="1758355"/>
                </a:lnTo>
                <a:lnTo>
                  <a:pt x="67569" y="1720086"/>
                </a:lnTo>
                <a:lnTo>
                  <a:pt x="65789" y="1674916"/>
                </a:lnTo>
                <a:lnTo>
                  <a:pt x="58892" y="1629344"/>
                </a:lnTo>
                <a:lnTo>
                  <a:pt x="56735" y="1588962"/>
                </a:lnTo>
                <a:lnTo>
                  <a:pt x="56005" y="1549101"/>
                </a:lnTo>
                <a:lnTo>
                  <a:pt x="55861" y="1506145"/>
                </a:lnTo>
                <a:lnTo>
                  <a:pt x="50780" y="1471673"/>
                </a:lnTo>
                <a:lnTo>
                  <a:pt x="47628" y="1429591"/>
                </a:lnTo>
                <a:lnTo>
                  <a:pt x="46694" y="1388664"/>
                </a:lnTo>
                <a:lnTo>
                  <a:pt x="39832" y="1350002"/>
                </a:lnTo>
                <a:lnTo>
                  <a:pt x="37380" y="1303794"/>
                </a:lnTo>
                <a:lnTo>
                  <a:pt x="36895" y="1264015"/>
                </a:lnTo>
                <a:lnTo>
                  <a:pt x="36800" y="1220565"/>
                </a:lnTo>
                <a:lnTo>
                  <a:pt x="36781" y="1176862"/>
                </a:lnTo>
                <a:lnTo>
                  <a:pt x="36776" y="1137107"/>
                </a:lnTo>
                <a:lnTo>
                  <a:pt x="39598" y="1098584"/>
                </a:lnTo>
                <a:lnTo>
                  <a:pt x="44315" y="1062106"/>
                </a:lnTo>
                <a:lnTo>
                  <a:pt x="45712" y="1020606"/>
                </a:lnTo>
                <a:lnTo>
                  <a:pt x="46184" y="973714"/>
                </a:lnTo>
                <a:lnTo>
                  <a:pt x="52824" y="929448"/>
                </a:lnTo>
                <a:lnTo>
                  <a:pt x="62109" y="882242"/>
                </a:lnTo>
                <a:lnTo>
                  <a:pt x="65448" y="843724"/>
                </a:lnTo>
                <a:lnTo>
                  <a:pt x="73425" y="801416"/>
                </a:lnTo>
                <a:lnTo>
                  <a:pt x="74685" y="758097"/>
                </a:lnTo>
                <a:lnTo>
                  <a:pt x="74859" y="710897"/>
                </a:lnTo>
                <a:lnTo>
                  <a:pt x="74873" y="670531"/>
                </a:lnTo>
                <a:lnTo>
                  <a:pt x="74876" y="631879"/>
                </a:lnTo>
                <a:lnTo>
                  <a:pt x="74876" y="595387"/>
                </a:lnTo>
                <a:lnTo>
                  <a:pt x="74876" y="553883"/>
                </a:lnTo>
                <a:lnTo>
                  <a:pt x="74876" y="514774"/>
                </a:lnTo>
                <a:lnTo>
                  <a:pt x="72054" y="482020"/>
                </a:lnTo>
                <a:lnTo>
                  <a:pt x="66675" y="441877"/>
                </a:lnTo>
                <a:lnTo>
                  <a:pt x="65613" y="395299"/>
                </a:lnTo>
                <a:lnTo>
                  <a:pt x="65403" y="357876"/>
                </a:lnTo>
                <a:lnTo>
                  <a:pt x="70418" y="310345"/>
                </a:lnTo>
                <a:lnTo>
                  <a:pt x="74289" y="270161"/>
                </a:lnTo>
                <a:lnTo>
                  <a:pt x="79816" y="224227"/>
                </a:lnTo>
                <a:lnTo>
                  <a:pt x="86619" y="176845"/>
                </a:lnTo>
                <a:lnTo>
                  <a:pt x="100568" y="130023"/>
                </a:lnTo>
                <a:lnTo>
                  <a:pt x="113034" y="84441"/>
                </a:lnTo>
                <a:lnTo>
                  <a:pt x="122518" y="55711"/>
                </a:lnTo>
                <a:lnTo>
                  <a:pt x="15107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157"/>
          <p:cNvGrpSpPr/>
          <p:nvPr/>
        </p:nvGrpSpPr>
        <p:grpSpPr>
          <a:xfrm>
            <a:off x="8001558" y="3657603"/>
            <a:ext cx="902603" cy="576103"/>
            <a:chOff x="8001558" y="3657603"/>
            <a:chExt cx="902603" cy="576103"/>
          </a:xfrm>
        </p:grpSpPr>
        <p:sp>
          <p:nvSpPr>
            <p:cNvPr id="187" name="SMARTInkShape-939"/>
            <p:cNvSpPr/>
            <p:nvPr>
              <p:custDataLst>
                <p:tags r:id="rId86"/>
              </p:custDataLst>
            </p:nvPr>
          </p:nvSpPr>
          <p:spPr>
            <a:xfrm>
              <a:off x="8867775" y="4029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5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40"/>
            <p:cNvSpPr/>
            <p:nvPr>
              <p:custDataLst>
                <p:tags r:id="rId87"/>
              </p:custDataLst>
            </p:nvPr>
          </p:nvSpPr>
          <p:spPr>
            <a:xfrm>
              <a:off x="8886825" y="3886593"/>
              <a:ext cx="17336" cy="37708"/>
            </a:xfrm>
            <a:custGeom>
              <a:avLst/>
              <a:gdLst/>
              <a:ahLst/>
              <a:cxnLst/>
              <a:rect l="0" t="0" r="0" b="0"/>
              <a:pathLst>
                <a:path w="17336" h="37708">
                  <a:moveTo>
                    <a:pt x="0" y="9132"/>
                  </a:moveTo>
                  <a:lnTo>
                    <a:pt x="0" y="9132"/>
                  </a:lnTo>
                  <a:lnTo>
                    <a:pt x="5057" y="4075"/>
                  </a:lnTo>
                  <a:lnTo>
                    <a:pt x="10361" y="1593"/>
                  </a:lnTo>
                  <a:lnTo>
                    <a:pt x="17335" y="0"/>
                  </a:lnTo>
                  <a:lnTo>
                    <a:pt x="9525" y="37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41"/>
            <p:cNvSpPr/>
            <p:nvPr>
              <p:custDataLst>
                <p:tags r:id="rId88"/>
              </p:custDataLst>
            </p:nvPr>
          </p:nvSpPr>
          <p:spPr>
            <a:xfrm>
              <a:off x="8209652" y="4143375"/>
              <a:ext cx="505724" cy="90331"/>
            </a:xfrm>
            <a:custGeom>
              <a:avLst/>
              <a:gdLst/>
              <a:ahLst/>
              <a:cxnLst/>
              <a:rect l="0" t="0" r="0" b="0"/>
              <a:pathLst>
                <a:path w="505724" h="90331">
                  <a:moveTo>
                    <a:pt x="38998" y="76200"/>
                  </a:moveTo>
                  <a:lnTo>
                    <a:pt x="38998" y="76200"/>
                  </a:lnTo>
                  <a:lnTo>
                    <a:pt x="6020" y="86561"/>
                  </a:lnTo>
                  <a:lnTo>
                    <a:pt x="0" y="90330"/>
                  </a:lnTo>
                  <a:lnTo>
                    <a:pt x="45133" y="79722"/>
                  </a:lnTo>
                  <a:lnTo>
                    <a:pt x="88776" y="74073"/>
                  </a:lnTo>
                  <a:lnTo>
                    <a:pt x="125361" y="68867"/>
                  </a:lnTo>
                  <a:lnTo>
                    <a:pt x="165834" y="64503"/>
                  </a:lnTo>
                  <a:lnTo>
                    <a:pt x="211340" y="56506"/>
                  </a:lnTo>
                  <a:lnTo>
                    <a:pt x="255516" y="47434"/>
                  </a:lnTo>
                  <a:lnTo>
                    <a:pt x="298237" y="38044"/>
                  </a:lnTo>
                  <a:lnTo>
                    <a:pt x="344410" y="31381"/>
                  </a:lnTo>
                  <a:lnTo>
                    <a:pt x="388782" y="26584"/>
                  </a:lnTo>
                  <a:lnTo>
                    <a:pt x="434385" y="18461"/>
                  </a:lnTo>
                  <a:lnTo>
                    <a:pt x="5057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42"/>
            <p:cNvSpPr/>
            <p:nvPr>
              <p:custDataLst>
                <p:tags r:id="rId89"/>
              </p:custDataLst>
            </p:nvPr>
          </p:nvSpPr>
          <p:spPr>
            <a:xfrm>
              <a:off x="8004971" y="4152917"/>
              <a:ext cx="681830" cy="28559"/>
            </a:xfrm>
            <a:custGeom>
              <a:avLst/>
              <a:gdLst/>
              <a:ahLst/>
              <a:cxnLst/>
              <a:rect l="0" t="0" r="0" b="0"/>
              <a:pathLst>
                <a:path w="681830" h="28559">
                  <a:moveTo>
                    <a:pt x="24604" y="9508"/>
                  </a:moveTo>
                  <a:lnTo>
                    <a:pt x="24604" y="9508"/>
                  </a:lnTo>
                  <a:lnTo>
                    <a:pt x="0" y="17709"/>
                  </a:lnTo>
                  <a:lnTo>
                    <a:pt x="12375" y="18640"/>
                  </a:lnTo>
                  <a:lnTo>
                    <a:pt x="50293" y="12409"/>
                  </a:lnTo>
                  <a:lnTo>
                    <a:pt x="88585" y="10797"/>
                  </a:lnTo>
                  <a:lnTo>
                    <a:pt x="122537" y="7259"/>
                  </a:lnTo>
                  <a:lnTo>
                    <a:pt x="168274" y="2139"/>
                  </a:lnTo>
                  <a:lnTo>
                    <a:pt x="200641" y="941"/>
                  </a:lnTo>
                  <a:lnTo>
                    <a:pt x="236192" y="409"/>
                  </a:lnTo>
                  <a:lnTo>
                    <a:pt x="273160" y="172"/>
                  </a:lnTo>
                  <a:lnTo>
                    <a:pt x="310756" y="67"/>
                  </a:lnTo>
                  <a:lnTo>
                    <a:pt x="348633" y="20"/>
                  </a:lnTo>
                  <a:lnTo>
                    <a:pt x="386634" y="0"/>
                  </a:lnTo>
                  <a:lnTo>
                    <a:pt x="424689" y="1048"/>
                  </a:lnTo>
                  <a:lnTo>
                    <a:pt x="462769" y="5043"/>
                  </a:lnTo>
                  <a:lnTo>
                    <a:pt x="498039" y="7524"/>
                  </a:lnTo>
                  <a:lnTo>
                    <a:pt x="531353" y="9684"/>
                  </a:lnTo>
                  <a:lnTo>
                    <a:pt x="577742" y="15793"/>
                  </a:lnTo>
                  <a:lnTo>
                    <a:pt x="622933" y="21215"/>
                  </a:lnTo>
                  <a:lnTo>
                    <a:pt x="668900" y="27591"/>
                  </a:lnTo>
                  <a:lnTo>
                    <a:pt x="681829" y="28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43"/>
            <p:cNvSpPr/>
            <p:nvPr>
              <p:custDataLst>
                <p:tags r:id="rId90"/>
              </p:custDataLst>
            </p:nvPr>
          </p:nvSpPr>
          <p:spPr>
            <a:xfrm>
              <a:off x="8479554" y="3708568"/>
              <a:ext cx="243958" cy="339558"/>
            </a:xfrm>
            <a:custGeom>
              <a:avLst/>
              <a:gdLst/>
              <a:ahLst/>
              <a:cxnLst/>
              <a:rect l="0" t="0" r="0" b="0"/>
              <a:pathLst>
                <a:path w="243958" h="339558">
                  <a:moveTo>
                    <a:pt x="45321" y="272882"/>
                  </a:moveTo>
                  <a:lnTo>
                    <a:pt x="45321" y="272882"/>
                  </a:lnTo>
                  <a:lnTo>
                    <a:pt x="61796" y="237109"/>
                  </a:lnTo>
                  <a:lnTo>
                    <a:pt x="63863" y="227598"/>
                  </a:lnTo>
                  <a:lnTo>
                    <a:pt x="61322" y="223475"/>
                  </a:lnTo>
                  <a:lnTo>
                    <a:pt x="59163" y="220894"/>
                  </a:lnTo>
                  <a:lnTo>
                    <a:pt x="55608" y="220232"/>
                  </a:lnTo>
                  <a:lnTo>
                    <a:pt x="46013" y="222318"/>
                  </a:lnTo>
                  <a:lnTo>
                    <a:pt x="37514" y="229595"/>
                  </a:lnTo>
                  <a:lnTo>
                    <a:pt x="5471" y="275018"/>
                  </a:lnTo>
                  <a:lnTo>
                    <a:pt x="0" y="302090"/>
                  </a:lnTo>
                  <a:lnTo>
                    <a:pt x="1542" y="315143"/>
                  </a:lnTo>
                  <a:lnTo>
                    <a:pt x="3436" y="320107"/>
                  </a:lnTo>
                  <a:lnTo>
                    <a:pt x="7872" y="323415"/>
                  </a:lnTo>
                  <a:lnTo>
                    <a:pt x="21269" y="327091"/>
                  </a:lnTo>
                  <a:lnTo>
                    <a:pt x="32161" y="325902"/>
                  </a:lnTo>
                  <a:lnTo>
                    <a:pt x="36549" y="324104"/>
                  </a:lnTo>
                  <a:lnTo>
                    <a:pt x="52834" y="306403"/>
                  </a:lnTo>
                  <a:lnTo>
                    <a:pt x="76616" y="271744"/>
                  </a:lnTo>
                  <a:lnTo>
                    <a:pt x="77826" y="267890"/>
                  </a:lnTo>
                  <a:lnTo>
                    <a:pt x="77574" y="264262"/>
                  </a:lnTo>
                  <a:lnTo>
                    <a:pt x="76348" y="260785"/>
                  </a:lnTo>
                  <a:lnTo>
                    <a:pt x="75532" y="259526"/>
                  </a:lnTo>
                  <a:lnTo>
                    <a:pt x="74987" y="259745"/>
                  </a:lnTo>
                  <a:lnTo>
                    <a:pt x="74219" y="265109"/>
                  </a:lnTo>
                  <a:lnTo>
                    <a:pt x="74111" y="267700"/>
                  </a:lnTo>
                  <a:lnTo>
                    <a:pt x="71170" y="273401"/>
                  </a:lnTo>
                  <a:lnTo>
                    <a:pt x="68903" y="276403"/>
                  </a:lnTo>
                  <a:lnTo>
                    <a:pt x="69207" y="288205"/>
                  </a:lnTo>
                  <a:lnTo>
                    <a:pt x="72970" y="316596"/>
                  </a:lnTo>
                  <a:lnTo>
                    <a:pt x="76453" y="322133"/>
                  </a:lnTo>
                  <a:lnTo>
                    <a:pt x="88791" y="331108"/>
                  </a:lnTo>
                  <a:lnTo>
                    <a:pt x="107680" y="332979"/>
                  </a:lnTo>
                  <a:lnTo>
                    <a:pt x="136470" y="328083"/>
                  </a:lnTo>
                  <a:lnTo>
                    <a:pt x="151449" y="321757"/>
                  </a:lnTo>
                  <a:lnTo>
                    <a:pt x="189837" y="289379"/>
                  </a:lnTo>
                  <a:lnTo>
                    <a:pt x="212201" y="252488"/>
                  </a:lnTo>
                  <a:lnTo>
                    <a:pt x="222854" y="220426"/>
                  </a:lnTo>
                  <a:lnTo>
                    <a:pt x="234801" y="175142"/>
                  </a:lnTo>
                  <a:lnTo>
                    <a:pt x="242221" y="133150"/>
                  </a:lnTo>
                  <a:lnTo>
                    <a:pt x="243957" y="99654"/>
                  </a:lnTo>
                  <a:lnTo>
                    <a:pt x="243876" y="53162"/>
                  </a:lnTo>
                  <a:lnTo>
                    <a:pt x="237619" y="20455"/>
                  </a:lnTo>
                  <a:lnTo>
                    <a:pt x="232034" y="7940"/>
                  </a:lnTo>
                  <a:lnTo>
                    <a:pt x="228004" y="4178"/>
                  </a:lnTo>
                  <a:lnTo>
                    <a:pt x="217883" y="0"/>
                  </a:lnTo>
                  <a:lnTo>
                    <a:pt x="212220" y="3119"/>
                  </a:lnTo>
                  <a:lnTo>
                    <a:pt x="200285" y="17873"/>
                  </a:lnTo>
                  <a:lnTo>
                    <a:pt x="186722" y="49980"/>
                  </a:lnTo>
                  <a:lnTo>
                    <a:pt x="180261" y="94326"/>
                  </a:lnTo>
                  <a:lnTo>
                    <a:pt x="179378" y="125790"/>
                  </a:lnTo>
                  <a:lnTo>
                    <a:pt x="181807" y="158119"/>
                  </a:lnTo>
                  <a:lnTo>
                    <a:pt x="186303" y="200426"/>
                  </a:lnTo>
                  <a:lnTo>
                    <a:pt x="189471" y="223746"/>
                  </a:lnTo>
                  <a:lnTo>
                    <a:pt x="203156" y="260675"/>
                  </a:lnTo>
                  <a:lnTo>
                    <a:pt x="223920" y="302612"/>
                  </a:lnTo>
                  <a:lnTo>
                    <a:pt x="230531" y="314671"/>
                  </a:lnTo>
                  <a:lnTo>
                    <a:pt x="235821" y="339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944"/>
            <p:cNvSpPr/>
            <p:nvPr>
              <p:custDataLst>
                <p:tags r:id="rId91"/>
              </p:custDataLst>
            </p:nvPr>
          </p:nvSpPr>
          <p:spPr>
            <a:xfrm>
              <a:off x="8335048" y="3905250"/>
              <a:ext cx="84334" cy="140162"/>
            </a:xfrm>
            <a:custGeom>
              <a:avLst/>
              <a:gdLst/>
              <a:ahLst/>
              <a:cxnLst/>
              <a:rect l="0" t="0" r="0" b="0"/>
              <a:pathLst>
                <a:path w="84334" h="140162">
                  <a:moveTo>
                    <a:pt x="56477" y="0"/>
                  </a:moveTo>
                  <a:lnTo>
                    <a:pt x="56477" y="0"/>
                  </a:lnTo>
                  <a:lnTo>
                    <a:pt x="50990" y="0"/>
                  </a:lnTo>
                  <a:lnTo>
                    <a:pt x="55546" y="0"/>
                  </a:lnTo>
                  <a:lnTo>
                    <a:pt x="43138" y="0"/>
                  </a:lnTo>
                  <a:lnTo>
                    <a:pt x="40176" y="2117"/>
                  </a:lnTo>
                  <a:lnTo>
                    <a:pt x="14969" y="40098"/>
                  </a:lnTo>
                  <a:lnTo>
                    <a:pt x="4432" y="68325"/>
                  </a:lnTo>
                  <a:lnTo>
                    <a:pt x="335" y="109608"/>
                  </a:lnTo>
                  <a:lnTo>
                    <a:pt x="0" y="117522"/>
                  </a:lnTo>
                  <a:lnTo>
                    <a:pt x="1892" y="123856"/>
                  </a:lnTo>
                  <a:lnTo>
                    <a:pt x="9639" y="133717"/>
                  </a:lnTo>
                  <a:lnTo>
                    <a:pt x="20137" y="138804"/>
                  </a:lnTo>
                  <a:lnTo>
                    <a:pt x="25901" y="140161"/>
                  </a:lnTo>
                  <a:lnTo>
                    <a:pt x="31860" y="138949"/>
                  </a:lnTo>
                  <a:lnTo>
                    <a:pt x="50359" y="127130"/>
                  </a:lnTo>
                  <a:lnTo>
                    <a:pt x="68187" y="109165"/>
                  </a:lnTo>
                  <a:lnTo>
                    <a:pt x="81407" y="80830"/>
                  </a:lnTo>
                  <a:lnTo>
                    <a:pt x="84333" y="59358"/>
                  </a:lnTo>
                  <a:lnTo>
                    <a:pt x="79088" y="47195"/>
                  </a:lnTo>
                  <a:lnTo>
                    <a:pt x="74726" y="40989"/>
                  </a:lnTo>
                  <a:lnTo>
                    <a:pt x="64235" y="34092"/>
                  </a:lnTo>
                  <a:lnTo>
                    <a:pt x="58474" y="32253"/>
                  </a:lnTo>
                  <a:lnTo>
                    <a:pt x="53575" y="32085"/>
                  </a:lnTo>
                  <a:lnTo>
                    <a:pt x="45309" y="34721"/>
                  </a:lnTo>
                  <a:lnTo>
                    <a:pt x="42682" y="36905"/>
                  </a:lnTo>
                  <a:lnTo>
                    <a:pt x="37427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45"/>
            <p:cNvSpPr/>
            <p:nvPr>
              <p:custDataLst>
                <p:tags r:id="rId92"/>
              </p:custDataLst>
            </p:nvPr>
          </p:nvSpPr>
          <p:spPr>
            <a:xfrm>
              <a:off x="8001558" y="3657603"/>
              <a:ext cx="237557" cy="400032"/>
            </a:xfrm>
            <a:custGeom>
              <a:avLst/>
              <a:gdLst/>
              <a:ahLst/>
              <a:cxnLst/>
              <a:rect l="0" t="0" r="0" b="0"/>
              <a:pathLst>
                <a:path w="237557" h="400032">
                  <a:moveTo>
                    <a:pt x="170892" y="38097"/>
                  </a:moveTo>
                  <a:lnTo>
                    <a:pt x="170892" y="38097"/>
                  </a:lnTo>
                  <a:lnTo>
                    <a:pt x="179092" y="29896"/>
                  </a:lnTo>
                  <a:lnTo>
                    <a:pt x="180024" y="23908"/>
                  </a:lnTo>
                  <a:lnTo>
                    <a:pt x="180407" y="10041"/>
                  </a:lnTo>
                  <a:lnTo>
                    <a:pt x="171007" y="118"/>
                  </a:lnTo>
                  <a:lnTo>
                    <a:pt x="153562" y="0"/>
                  </a:lnTo>
                  <a:lnTo>
                    <a:pt x="144577" y="6543"/>
                  </a:lnTo>
                  <a:lnTo>
                    <a:pt x="119815" y="16865"/>
                  </a:lnTo>
                  <a:lnTo>
                    <a:pt x="111855" y="22663"/>
                  </a:lnTo>
                  <a:lnTo>
                    <a:pt x="92039" y="45694"/>
                  </a:lnTo>
                  <a:lnTo>
                    <a:pt x="68769" y="64998"/>
                  </a:lnTo>
                  <a:lnTo>
                    <a:pt x="55144" y="82992"/>
                  </a:lnTo>
                  <a:lnTo>
                    <a:pt x="34518" y="128887"/>
                  </a:lnTo>
                  <a:lnTo>
                    <a:pt x="18511" y="172114"/>
                  </a:lnTo>
                  <a:lnTo>
                    <a:pt x="3678" y="212614"/>
                  </a:lnTo>
                  <a:lnTo>
                    <a:pt x="0" y="252519"/>
                  </a:lnTo>
                  <a:lnTo>
                    <a:pt x="610" y="285651"/>
                  </a:lnTo>
                  <a:lnTo>
                    <a:pt x="15924" y="333181"/>
                  </a:lnTo>
                  <a:lnTo>
                    <a:pt x="18409" y="344929"/>
                  </a:lnTo>
                  <a:lnTo>
                    <a:pt x="37723" y="378758"/>
                  </a:lnTo>
                  <a:lnTo>
                    <a:pt x="50278" y="393255"/>
                  </a:lnTo>
                  <a:lnTo>
                    <a:pt x="59430" y="397028"/>
                  </a:lnTo>
                  <a:lnTo>
                    <a:pt x="102807" y="399995"/>
                  </a:lnTo>
                  <a:lnTo>
                    <a:pt x="115558" y="400031"/>
                  </a:lnTo>
                  <a:lnTo>
                    <a:pt x="122663" y="397218"/>
                  </a:lnTo>
                  <a:lnTo>
                    <a:pt x="129349" y="393498"/>
                  </a:lnTo>
                  <a:lnTo>
                    <a:pt x="139063" y="390346"/>
                  </a:lnTo>
                  <a:lnTo>
                    <a:pt x="183592" y="349236"/>
                  </a:lnTo>
                  <a:lnTo>
                    <a:pt x="187120" y="342892"/>
                  </a:lnTo>
                  <a:lnTo>
                    <a:pt x="189746" y="336545"/>
                  </a:lnTo>
                  <a:lnTo>
                    <a:pt x="215885" y="304622"/>
                  </a:lnTo>
                  <a:lnTo>
                    <a:pt x="218405" y="298369"/>
                  </a:lnTo>
                  <a:lnTo>
                    <a:pt x="226564" y="287619"/>
                  </a:lnTo>
                  <a:lnTo>
                    <a:pt x="227604" y="281245"/>
                  </a:lnTo>
                  <a:lnTo>
                    <a:pt x="228809" y="279571"/>
                  </a:lnTo>
                  <a:lnTo>
                    <a:pt x="230669" y="278454"/>
                  </a:lnTo>
                  <a:lnTo>
                    <a:pt x="236204" y="276663"/>
                  </a:lnTo>
                  <a:lnTo>
                    <a:pt x="236962" y="273596"/>
                  </a:lnTo>
                  <a:lnTo>
                    <a:pt x="237556" y="266817"/>
                  </a:lnTo>
                  <a:lnTo>
                    <a:pt x="232507" y="261676"/>
                  </a:lnTo>
                  <a:lnTo>
                    <a:pt x="228902" y="261233"/>
                  </a:lnTo>
                  <a:lnTo>
                    <a:pt x="183378" y="266422"/>
                  </a:lnTo>
                  <a:lnTo>
                    <a:pt x="173618" y="269397"/>
                  </a:lnTo>
                  <a:lnTo>
                    <a:pt x="161367" y="276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58"/>
          <p:cNvGrpSpPr/>
          <p:nvPr/>
        </p:nvGrpSpPr>
        <p:grpSpPr>
          <a:xfrm>
            <a:off x="7728813" y="4388795"/>
            <a:ext cx="1653313" cy="335606"/>
            <a:chOff x="7728813" y="4388795"/>
            <a:chExt cx="1653313" cy="335606"/>
          </a:xfrm>
        </p:grpSpPr>
        <p:sp>
          <p:nvSpPr>
            <p:cNvPr id="195" name="SMARTInkShape-946"/>
            <p:cNvSpPr/>
            <p:nvPr>
              <p:custDataLst>
                <p:tags r:id="rId76"/>
              </p:custDataLst>
            </p:nvPr>
          </p:nvSpPr>
          <p:spPr>
            <a:xfrm>
              <a:off x="8927310" y="4388795"/>
              <a:ext cx="226216" cy="267410"/>
            </a:xfrm>
            <a:custGeom>
              <a:avLst/>
              <a:gdLst/>
              <a:ahLst/>
              <a:cxnLst/>
              <a:rect l="0" t="0" r="0" b="0"/>
              <a:pathLst>
                <a:path w="226216" h="267410">
                  <a:moveTo>
                    <a:pt x="64290" y="221305"/>
                  </a:moveTo>
                  <a:lnTo>
                    <a:pt x="64290" y="221305"/>
                  </a:lnTo>
                  <a:lnTo>
                    <a:pt x="64290" y="211192"/>
                  </a:lnTo>
                  <a:lnTo>
                    <a:pt x="61468" y="203405"/>
                  </a:lnTo>
                  <a:lnTo>
                    <a:pt x="51033" y="189782"/>
                  </a:lnTo>
                  <a:lnTo>
                    <a:pt x="42170" y="186128"/>
                  </a:lnTo>
                  <a:lnTo>
                    <a:pt x="36844" y="185154"/>
                  </a:lnTo>
                  <a:lnTo>
                    <a:pt x="25281" y="186893"/>
                  </a:lnTo>
                  <a:lnTo>
                    <a:pt x="19233" y="188839"/>
                  </a:lnTo>
                  <a:lnTo>
                    <a:pt x="9693" y="199466"/>
                  </a:lnTo>
                  <a:lnTo>
                    <a:pt x="2983" y="213716"/>
                  </a:lnTo>
                  <a:lnTo>
                    <a:pt x="0" y="227104"/>
                  </a:lnTo>
                  <a:lnTo>
                    <a:pt x="3379" y="251598"/>
                  </a:lnTo>
                  <a:lnTo>
                    <a:pt x="8290" y="261227"/>
                  </a:lnTo>
                  <a:lnTo>
                    <a:pt x="11082" y="263795"/>
                  </a:lnTo>
                  <a:lnTo>
                    <a:pt x="19828" y="266648"/>
                  </a:lnTo>
                  <a:lnTo>
                    <a:pt x="25123" y="267409"/>
                  </a:lnTo>
                  <a:lnTo>
                    <a:pt x="42691" y="263423"/>
                  </a:lnTo>
                  <a:lnTo>
                    <a:pt x="52220" y="255546"/>
                  </a:lnTo>
                  <a:lnTo>
                    <a:pt x="58926" y="246048"/>
                  </a:lnTo>
                  <a:lnTo>
                    <a:pt x="63584" y="233043"/>
                  </a:lnTo>
                  <a:lnTo>
                    <a:pt x="63819" y="233364"/>
                  </a:lnTo>
                  <a:lnTo>
                    <a:pt x="64081" y="236542"/>
                  </a:lnTo>
                  <a:lnTo>
                    <a:pt x="67019" y="241482"/>
                  </a:lnTo>
                  <a:lnTo>
                    <a:pt x="77529" y="253278"/>
                  </a:lnTo>
                  <a:lnTo>
                    <a:pt x="86401" y="256682"/>
                  </a:lnTo>
                  <a:lnTo>
                    <a:pt x="91731" y="257590"/>
                  </a:lnTo>
                  <a:lnTo>
                    <a:pt x="100475" y="255776"/>
                  </a:lnTo>
                  <a:lnTo>
                    <a:pt x="104288" y="253810"/>
                  </a:lnTo>
                  <a:lnTo>
                    <a:pt x="106831" y="251442"/>
                  </a:lnTo>
                  <a:lnTo>
                    <a:pt x="124974" y="217479"/>
                  </a:lnTo>
                  <a:lnTo>
                    <a:pt x="137386" y="175903"/>
                  </a:lnTo>
                  <a:lnTo>
                    <a:pt x="150030" y="130375"/>
                  </a:lnTo>
                  <a:lnTo>
                    <a:pt x="159544" y="86413"/>
                  </a:lnTo>
                  <a:lnTo>
                    <a:pt x="169066" y="45518"/>
                  </a:lnTo>
                  <a:lnTo>
                    <a:pt x="178219" y="0"/>
                  </a:lnTo>
                  <a:lnTo>
                    <a:pt x="177421" y="11565"/>
                  </a:lnTo>
                  <a:lnTo>
                    <a:pt x="170374" y="54089"/>
                  </a:lnTo>
                  <a:lnTo>
                    <a:pt x="164396" y="89798"/>
                  </a:lnTo>
                  <a:lnTo>
                    <a:pt x="160979" y="133892"/>
                  </a:lnTo>
                  <a:lnTo>
                    <a:pt x="159825" y="176562"/>
                  </a:lnTo>
                  <a:lnTo>
                    <a:pt x="160683" y="215574"/>
                  </a:lnTo>
                  <a:lnTo>
                    <a:pt x="167168" y="246065"/>
                  </a:lnTo>
                  <a:lnTo>
                    <a:pt x="172808" y="258062"/>
                  </a:lnTo>
                  <a:lnTo>
                    <a:pt x="175793" y="260627"/>
                  </a:lnTo>
                  <a:lnTo>
                    <a:pt x="178842" y="261278"/>
                  </a:lnTo>
                  <a:lnTo>
                    <a:pt x="181933" y="260653"/>
                  </a:lnTo>
                  <a:lnTo>
                    <a:pt x="183994" y="257062"/>
                  </a:lnTo>
                  <a:lnTo>
                    <a:pt x="186283" y="244606"/>
                  </a:lnTo>
                  <a:lnTo>
                    <a:pt x="182516" y="219742"/>
                  </a:lnTo>
                  <a:lnTo>
                    <a:pt x="164584" y="192267"/>
                  </a:lnTo>
                  <a:lnTo>
                    <a:pt x="144219" y="169074"/>
                  </a:lnTo>
                  <a:lnTo>
                    <a:pt x="128389" y="161050"/>
                  </a:lnTo>
                  <a:lnTo>
                    <a:pt x="87510" y="146805"/>
                  </a:lnTo>
                  <a:lnTo>
                    <a:pt x="87179" y="146238"/>
                  </a:lnTo>
                  <a:lnTo>
                    <a:pt x="88016" y="145860"/>
                  </a:lnTo>
                  <a:lnTo>
                    <a:pt x="132353" y="145150"/>
                  </a:lnTo>
                  <a:lnTo>
                    <a:pt x="178773" y="140394"/>
                  </a:lnTo>
                  <a:lnTo>
                    <a:pt x="206613" y="144174"/>
                  </a:lnTo>
                  <a:lnTo>
                    <a:pt x="209972" y="146601"/>
                  </a:lnTo>
                  <a:lnTo>
                    <a:pt x="212212" y="150336"/>
                  </a:lnTo>
                  <a:lnTo>
                    <a:pt x="215363" y="168527"/>
                  </a:lnTo>
                  <a:lnTo>
                    <a:pt x="216516" y="212356"/>
                  </a:lnTo>
                  <a:lnTo>
                    <a:pt x="216675" y="245109"/>
                  </a:lnTo>
                  <a:lnTo>
                    <a:pt x="219512" y="199280"/>
                  </a:lnTo>
                  <a:lnTo>
                    <a:pt x="224228" y="163273"/>
                  </a:lnTo>
                  <a:lnTo>
                    <a:pt x="225824" y="123294"/>
                  </a:lnTo>
                  <a:lnTo>
                    <a:pt x="226215" y="78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947"/>
            <p:cNvSpPr/>
            <p:nvPr>
              <p:custDataLst>
                <p:tags r:id="rId77"/>
              </p:custDataLst>
            </p:nvPr>
          </p:nvSpPr>
          <p:spPr>
            <a:xfrm>
              <a:off x="9193885" y="4528412"/>
              <a:ext cx="49090" cy="118007"/>
            </a:xfrm>
            <a:custGeom>
              <a:avLst/>
              <a:gdLst/>
              <a:ahLst/>
              <a:cxnLst/>
              <a:rect l="0" t="0" r="0" b="0"/>
              <a:pathLst>
                <a:path w="49090" h="118007">
                  <a:moveTo>
                    <a:pt x="45365" y="5488"/>
                  </a:moveTo>
                  <a:lnTo>
                    <a:pt x="45365" y="5488"/>
                  </a:lnTo>
                  <a:lnTo>
                    <a:pt x="40308" y="432"/>
                  </a:lnTo>
                  <a:lnTo>
                    <a:pt x="37760" y="0"/>
                  </a:lnTo>
                  <a:lnTo>
                    <a:pt x="35004" y="772"/>
                  </a:lnTo>
                  <a:lnTo>
                    <a:pt x="32108" y="2344"/>
                  </a:lnTo>
                  <a:lnTo>
                    <a:pt x="17919" y="19726"/>
                  </a:lnTo>
                  <a:lnTo>
                    <a:pt x="2824" y="52985"/>
                  </a:lnTo>
                  <a:lnTo>
                    <a:pt x="0" y="67520"/>
                  </a:lnTo>
                  <a:lnTo>
                    <a:pt x="6140" y="105047"/>
                  </a:lnTo>
                  <a:lnTo>
                    <a:pt x="11988" y="113774"/>
                  </a:lnTo>
                  <a:lnTo>
                    <a:pt x="20301" y="117115"/>
                  </a:lnTo>
                  <a:lnTo>
                    <a:pt x="25481" y="118006"/>
                  </a:lnTo>
                  <a:lnTo>
                    <a:pt x="29992" y="116484"/>
                  </a:lnTo>
                  <a:lnTo>
                    <a:pt x="37827" y="109147"/>
                  </a:lnTo>
                  <a:lnTo>
                    <a:pt x="48189" y="88060"/>
                  </a:lnTo>
                  <a:lnTo>
                    <a:pt x="49089" y="67940"/>
                  </a:lnTo>
                  <a:lnTo>
                    <a:pt x="45365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948"/>
            <p:cNvSpPr/>
            <p:nvPr>
              <p:custDataLst>
                <p:tags r:id="rId78"/>
              </p:custDataLst>
            </p:nvPr>
          </p:nvSpPr>
          <p:spPr>
            <a:xfrm>
              <a:off x="9267825" y="45339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5488" y="8662"/>
                  </a:lnTo>
                  <a:lnTo>
                    <a:pt x="3156" y="24910"/>
                  </a:lnTo>
                  <a:lnTo>
                    <a:pt x="9885" y="69111"/>
                  </a:lnTo>
                  <a:lnTo>
                    <a:pt x="18631" y="94106"/>
                  </a:lnTo>
                  <a:lnTo>
                    <a:pt x="21856" y="49071"/>
                  </a:lnTo>
                  <a:lnTo>
                    <a:pt x="27706" y="35568"/>
                  </a:lnTo>
                  <a:lnTo>
                    <a:pt x="37360" y="22511"/>
                  </a:lnTo>
                  <a:lnTo>
                    <a:pt x="48708" y="15296"/>
                  </a:lnTo>
                  <a:lnTo>
                    <a:pt x="54697" y="13372"/>
                  </a:lnTo>
                  <a:lnTo>
                    <a:pt x="60806" y="15265"/>
                  </a:lnTo>
                  <a:lnTo>
                    <a:pt x="73239" y="25834"/>
                  </a:lnTo>
                  <a:lnTo>
                    <a:pt x="90863" y="58491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949"/>
            <p:cNvSpPr/>
            <p:nvPr>
              <p:custDataLst>
                <p:tags r:id="rId79"/>
              </p:custDataLst>
            </p:nvPr>
          </p:nvSpPr>
          <p:spPr>
            <a:xfrm>
              <a:off x="8877300" y="4400550"/>
              <a:ext cx="9526" cy="257176"/>
            </a:xfrm>
            <a:custGeom>
              <a:avLst/>
              <a:gdLst/>
              <a:ahLst/>
              <a:cxnLst/>
              <a:rect l="0" t="0" r="0" b="0"/>
              <a:pathLst>
                <a:path w="9526" h="2571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5488" y="1058"/>
                  </a:lnTo>
                  <a:lnTo>
                    <a:pt x="3145" y="5057"/>
                  </a:lnTo>
                  <a:lnTo>
                    <a:pt x="415" y="50381"/>
                  </a:lnTo>
                  <a:lnTo>
                    <a:pt x="123" y="86542"/>
                  </a:lnTo>
                  <a:lnTo>
                    <a:pt x="25" y="131630"/>
                  </a:lnTo>
                  <a:lnTo>
                    <a:pt x="5" y="178715"/>
                  </a:lnTo>
                  <a:lnTo>
                    <a:pt x="2824" y="225958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950"/>
            <p:cNvSpPr/>
            <p:nvPr>
              <p:custDataLst>
                <p:tags r:id="rId80"/>
              </p:custDataLst>
            </p:nvPr>
          </p:nvSpPr>
          <p:spPr>
            <a:xfrm>
              <a:off x="8724900" y="4536282"/>
              <a:ext cx="104776" cy="143457"/>
            </a:xfrm>
            <a:custGeom>
              <a:avLst/>
              <a:gdLst/>
              <a:ahLst/>
              <a:cxnLst/>
              <a:rect l="0" t="0" r="0" b="0"/>
              <a:pathLst>
                <a:path w="104776" h="143457">
                  <a:moveTo>
                    <a:pt x="0" y="54768"/>
                  </a:moveTo>
                  <a:lnTo>
                    <a:pt x="0" y="54768"/>
                  </a:lnTo>
                  <a:lnTo>
                    <a:pt x="5057" y="54768"/>
                  </a:lnTo>
                  <a:lnTo>
                    <a:pt x="10361" y="57590"/>
                  </a:lnTo>
                  <a:lnTo>
                    <a:pt x="13257" y="59824"/>
                  </a:lnTo>
                  <a:lnTo>
                    <a:pt x="17304" y="60256"/>
                  </a:lnTo>
                  <a:lnTo>
                    <a:pt x="27446" y="57912"/>
                  </a:lnTo>
                  <a:lnTo>
                    <a:pt x="40000" y="50643"/>
                  </a:lnTo>
                  <a:lnTo>
                    <a:pt x="55479" y="36730"/>
                  </a:lnTo>
                  <a:lnTo>
                    <a:pt x="61699" y="25232"/>
                  </a:lnTo>
                  <a:lnTo>
                    <a:pt x="65692" y="5659"/>
                  </a:lnTo>
                  <a:lnTo>
                    <a:pt x="64960" y="2979"/>
                  </a:lnTo>
                  <a:lnTo>
                    <a:pt x="63416" y="1192"/>
                  </a:lnTo>
                  <a:lnTo>
                    <a:pt x="61327" y="0"/>
                  </a:lnTo>
                  <a:lnTo>
                    <a:pt x="57817" y="1323"/>
                  </a:lnTo>
                  <a:lnTo>
                    <a:pt x="48275" y="8437"/>
                  </a:lnTo>
                  <a:lnTo>
                    <a:pt x="36057" y="29399"/>
                  </a:lnTo>
                  <a:lnTo>
                    <a:pt x="30792" y="50661"/>
                  </a:lnTo>
                  <a:lnTo>
                    <a:pt x="30070" y="84413"/>
                  </a:lnTo>
                  <a:lnTo>
                    <a:pt x="38314" y="125378"/>
                  </a:lnTo>
                  <a:lnTo>
                    <a:pt x="42781" y="133070"/>
                  </a:lnTo>
                  <a:lnTo>
                    <a:pt x="61358" y="143350"/>
                  </a:lnTo>
                  <a:lnTo>
                    <a:pt x="68423" y="143456"/>
                  </a:lnTo>
                  <a:lnTo>
                    <a:pt x="81915" y="137929"/>
                  </a:lnTo>
                  <a:lnTo>
                    <a:pt x="104775" y="121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951"/>
            <p:cNvSpPr/>
            <p:nvPr>
              <p:custDataLst>
                <p:tags r:id="rId81"/>
              </p:custDataLst>
            </p:nvPr>
          </p:nvSpPr>
          <p:spPr>
            <a:xfrm>
              <a:off x="8562975" y="4552950"/>
              <a:ext cx="142876" cy="120375"/>
            </a:xfrm>
            <a:custGeom>
              <a:avLst/>
              <a:gdLst/>
              <a:ahLst/>
              <a:cxnLst/>
              <a:rect l="0" t="0" r="0" b="0"/>
              <a:pathLst>
                <a:path w="142876" h="120375">
                  <a:moveTo>
                    <a:pt x="0" y="28575"/>
                  </a:moveTo>
                  <a:lnTo>
                    <a:pt x="0" y="28575"/>
                  </a:lnTo>
                  <a:lnTo>
                    <a:pt x="0" y="15318"/>
                  </a:lnTo>
                  <a:lnTo>
                    <a:pt x="1058" y="13387"/>
                  </a:lnTo>
                  <a:lnTo>
                    <a:pt x="2822" y="12100"/>
                  </a:lnTo>
                  <a:lnTo>
                    <a:pt x="8662" y="10669"/>
                  </a:lnTo>
                  <a:lnTo>
                    <a:pt x="18314" y="10033"/>
                  </a:lnTo>
                  <a:lnTo>
                    <a:pt x="35648" y="14732"/>
                  </a:lnTo>
                  <a:lnTo>
                    <a:pt x="66770" y="39204"/>
                  </a:lnTo>
                  <a:lnTo>
                    <a:pt x="87037" y="58662"/>
                  </a:lnTo>
                  <a:lnTo>
                    <a:pt x="97873" y="79470"/>
                  </a:lnTo>
                  <a:lnTo>
                    <a:pt x="103412" y="100795"/>
                  </a:lnTo>
                  <a:lnTo>
                    <a:pt x="104169" y="112179"/>
                  </a:lnTo>
                  <a:lnTo>
                    <a:pt x="103312" y="116061"/>
                  </a:lnTo>
                  <a:lnTo>
                    <a:pt x="101683" y="118649"/>
                  </a:lnTo>
                  <a:lnTo>
                    <a:pt x="99539" y="120374"/>
                  </a:lnTo>
                  <a:lnTo>
                    <a:pt x="97051" y="119408"/>
                  </a:lnTo>
                  <a:lnTo>
                    <a:pt x="91465" y="112690"/>
                  </a:lnTo>
                  <a:lnTo>
                    <a:pt x="87426" y="91951"/>
                  </a:lnTo>
                  <a:lnTo>
                    <a:pt x="87119" y="56499"/>
                  </a:lnTo>
                  <a:lnTo>
                    <a:pt x="90931" y="37810"/>
                  </a:lnTo>
                  <a:lnTo>
                    <a:pt x="104083" y="14496"/>
                  </a:lnTo>
                  <a:lnTo>
                    <a:pt x="110664" y="966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952"/>
            <p:cNvSpPr/>
            <p:nvPr>
              <p:custDataLst>
                <p:tags r:id="rId82"/>
              </p:custDataLst>
            </p:nvPr>
          </p:nvSpPr>
          <p:spPr>
            <a:xfrm>
              <a:off x="8116260" y="4546325"/>
              <a:ext cx="284791" cy="137186"/>
            </a:xfrm>
            <a:custGeom>
              <a:avLst/>
              <a:gdLst/>
              <a:ahLst/>
              <a:cxnLst/>
              <a:rect l="0" t="0" r="0" b="0"/>
              <a:pathLst>
                <a:path w="284791" h="137186">
                  <a:moveTo>
                    <a:pt x="18090" y="6625"/>
                  </a:moveTo>
                  <a:lnTo>
                    <a:pt x="18090" y="6625"/>
                  </a:lnTo>
                  <a:lnTo>
                    <a:pt x="9890" y="14826"/>
                  </a:lnTo>
                  <a:lnTo>
                    <a:pt x="3901" y="25871"/>
                  </a:lnTo>
                  <a:lnTo>
                    <a:pt x="0" y="48566"/>
                  </a:lnTo>
                  <a:lnTo>
                    <a:pt x="383" y="68206"/>
                  </a:lnTo>
                  <a:lnTo>
                    <a:pt x="8765" y="106106"/>
                  </a:lnTo>
                  <a:lnTo>
                    <a:pt x="13240" y="113633"/>
                  </a:lnTo>
                  <a:lnTo>
                    <a:pt x="18756" y="117685"/>
                  </a:lnTo>
                  <a:lnTo>
                    <a:pt x="21709" y="118765"/>
                  </a:lnTo>
                  <a:lnTo>
                    <a:pt x="24736" y="117367"/>
                  </a:lnTo>
                  <a:lnTo>
                    <a:pt x="45411" y="94220"/>
                  </a:lnTo>
                  <a:lnTo>
                    <a:pt x="51399" y="82245"/>
                  </a:lnTo>
                  <a:lnTo>
                    <a:pt x="55910" y="48454"/>
                  </a:lnTo>
                  <a:lnTo>
                    <a:pt x="57060" y="48269"/>
                  </a:lnTo>
                  <a:lnTo>
                    <a:pt x="61163" y="50886"/>
                  </a:lnTo>
                  <a:lnTo>
                    <a:pt x="63692" y="58400"/>
                  </a:lnTo>
                  <a:lnTo>
                    <a:pt x="70371" y="85527"/>
                  </a:lnTo>
                  <a:lnTo>
                    <a:pt x="78854" y="102087"/>
                  </a:lnTo>
                  <a:lnTo>
                    <a:pt x="88069" y="113697"/>
                  </a:lnTo>
                  <a:lnTo>
                    <a:pt x="97170" y="117713"/>
                  </a:lnTo>
                  <a:lnTo>
                    <a:pt x="102560" y="118784"/>
                  </a:lnTo>
                  <a:lnTo>
                    <a:pt x="117015" y="111507"/>
                  </a:lnTo>
                  <a:lnTo>
                    <a:pt x="132965" y="96630"/>
                  </a:lnTo>
                  <a:lnTo>
                    <a:pt x="161916" y="50554"/>
                  </a:lnTo>
                  <a:lnTo>
                    <a:pt x="163857" y="33557"/>
                  </a:lnTo>
                  <a:lnTo>
                    <a:pt x="161536" y="6889"/>
                  </a:lnTo>
                  <a:lnTo>
                    <a:pt x="160287" y="3625"/>
                  </a:lnTo>
                  <a:lnTo>
                    <a:pt x="158396" y="1450"/>
                  </a:lnTo>
                  <a:lnTo>
                    <a:pt x="156077" y="0"/>
                  </a:lnTo>
                  <a:lnTo>
                    <a:pt x="147856" y="1211"/>
                  </a:lnTo>
                  <a:lnTo>
                    <a:pt x="137147" y="6335"/>
                  </a:lnTo>
                  <a:lnTo>
                    <a:pt x="125332" y="15668"/>
                  </a:lnTo>
                  <a:lnTo>
                    <a:pt x="118669" y="29695"/>
                  </a:lnTo>
                  <a:lnTo>
                    <a:pt x="114393" y="64569"/>
                  </a:lnTo>
                  <a:lnTo>
                    <a:pt x="122274" y="83178"/>
                  </a:lnTo>
                  <a:lnTo>
                    <a:pt x="144562" y="108682"/>
                  </a:lnTo>
                  <a:lnTo>
                    <a:pt x="164258" y="121833"/>
                  </a:lnTo>
                  <a:lnTo>
                    <a:pt x="211553" y="136078"/>
                  </a:lnTo>
                  <a:lnTo>
                    <a:pt x="231074" y="137185"/>
                  </a:lnTo>
                  <a:lnTo>
                    <a:pt x="284790" y="130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53"/>
            <p:cNvSpPr/>
            <p:nvPr>
              <p:custDataLst>
                <p:tags r:id="rId83"/>
              </p:custDataLst>
            </p:nvPr>
          </p:nvSpPr>
          <p:spPr>
            <a:xfrm>
              <a:off x="7966938" y="4572000"/>
              <a:ext cx="91213" cy="121938"/>
            </a:xfrm>
            <a:custGeom>
              <a:avLst/>
              <a:gdLst/>
              <a:ahLst/>
              <a:cxnLst/>
              <a:rect l="0" t="0" r="0" b="0"/>
              <a:pathLst>
                <a:path w="91213" h="121938">
                  <a:moveTo>
                    <a:pt x="5487" y="28575"/>
                  </a:moveTo>
                  <a:lnTo>
                    <a:pt x="5487" y="28575"/>
                  </a:lnTo>
                  <a:lnTo>
                    <a:pt x="431" y="28575"/>
                  </a:lnTo>
                  <a:lnTo>
                    <a:pt x="0" y="27517"/>
                  </a:lnTo>
                  <a:lnTo>
                    <a:pt x="2342" y="23519"/>
                  </a:lnTo>
                  <a:lnTo>
                    <a:pt x="4449" y="22030"/>
                  </a:lnTo>
                  <a:lnTo>
                    <a:pt x="9612" y="20374"/>
                  </a:lnTo>
                  <a:lnTo>
                    <a:pt x="23525" y="19442"/>
                  </a:lnTo>
                  <a:lnTo>
                    <a:pt x="62796" y="27286"/>
                  </a:lnTo>
                  <a:lnTo>
                    <a:pt x="66977" y="29832"/>
                  </a:lnTo>
                  <a:lnTo>
                    <a:pt x="74444" y="38306"/>
                  </a:lnTo>
                  <a:lnTo>
                    <a:pt x="86802" y="66480"/>
                  </a:lnTo>
                  <a:lnTo>
                    <a:pt x="90825" y="91500"/>
                  </a:lnTo>
                  <a:lnTo>
                    <a:pt x="91040" y="98170"/>
                  </a:lnTo>
                  <a:lnTo>
                    <a:pt x="88314" y="104662"/>
                  </a:lnTo>
                  <a:lnTo>
                    <a:pt x="84632" y="111074"/>
                  </a:lnTo>
                  <a:lnTo>
                    <a:pt x="82996" y="117453"/>
                  </a:lnTo>
                  <a:lnTo>
                    <a:pt x="81502" y="119577"/>
                  </a:lnTo>
                  <a:lnTo>
                    <a:pt x="79447" y="120993"/>
                  </a:lnTo>
                  <a:lnTo>
                    <a:pt x="77018" y="121937"/>
                  </a:lnTo>
                  <a:lnTo>
                    <a:pt x="74341" y="121508"/>
                  </a:lnTo>
                  <a:lnTo>
                    <a:pt x="68544" y="118209"/>
                  </a:lnTo>
                  <a:lnTo>
                    <a:pt x="59331" y="105346"/>
                  </a:lnTo>
                  <a:lnTo>
                    <a:pt x="58698" y="91270"/>
                  </a:lnTo>
                  <a:lnTo>
                    <a:pt x="65114" y="48112"/>
                  </a:lnTo>
                  <a:lnTo>
                    <a:pt x="912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954"/>
            <p:cNvSpPr/>
            <p:nvPr>
              <p:custDataLst>
                <p:tags r:id="rId84"/>
              </p:custDataLst>
            </p:nvPr>
          </p:nvSpPr>
          <p:spPr>
            <a:xfrm>
              <a:off x="7728813" y="4486275"/>
              <a:ext cx="243613" cy="104776"/>
            </a:xfrm>
            <a:custGeom>
              <a:avLst/>
              <a:gdLst/>
              <a:ahLst/>
              <a:cxnLst/>
              <a:rect l="0" t="0" r="0" b="0"/>
              <a:pathLst>
                <a:path w="243613" h="104776">
                  <a:moveTo>
                    <a:pt x="5487" y="104775"/>
                  </a:moveTo>
                  <a:lnTo>
                    <a:pt x="5487" y="104775"/>
                  </a:lnTo>
                  <a:lnTo>
                    <a:pt x="431" y="99719"/>
                  </a:lnTo>
                  <a:lnTo>
                    <a:pt x="0" y="97171"/>
                  </a:lnTo>
                  <a:lnTo>
                    <a:pt x="770" y="94414"/>
                  </a:lnTo>
                  <a:lnTo>
                    <a:pt x="2342" y="91518"/>
                  </a:lnTo>
                  <a:lnTo>
                    <a:pt x="33334" y="68588"/>
                  </a:lnTo>
                  <a:lnTo>
                    <a:pt x="79866" y="44506"/>
                  </a:lnTo>
                  <a:lnTo>
                    <a:pt x="119427" y="29213"/>
                  </a:lnTo>
                  <a:lnTo>
                    <a:pt x="157816" y="16001"/>
                  </a:lnTo>
                  <a:lnTo>
                    <a:pt x="201460" y="4258"/>
                  </a:lnTo>
                  <a:lnTo>
                    <a:pt x="2436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955"/>
            <p:cNvSpPr/>
            <p:nvPr>
              <p:custDataLst>
                <p:tags r:id="rId85"/>
              </p:custDataLst>
            </p:nvPr>
          </p:nvSpPr>
          <p:spPr>
            <a:xfrm>
              <a:off x="7867650" y="4516406"/>
              <a:ext cx="38101" cy="207995"/>
            </a:xfrm>
            <a:custGeom>
              <a:avLst/>
              <a:gdLst/>
              <a:ahLst/>
              <a:cxnLst/>
              <a:rect l="0" t="0" r="0" b="0"/>
              <a:pathLst>
                <a:path w="38101" h="207995">
                  <a:moveTo>
                    <a:pt x="0" y="27019"/>
                  </a:moveTo>
                  <a:lnTo>
                    <a:pt x="0" y="27019"/>
                  </a:lnTo>
                  <a:lnTo>
                    <a:pt x="0" y="0"/>
                  </a:lnTo>
                  <a:lnTo>
                    <a:pt x="1058" y="39691"/>
                  </a:lnTo>
                  <a:lnTo>
                    <a:pt x="7538" y="82595"/>
                  </a:lnTo>
                  <a:lnTo>
                    <a:pt x="14189" y="127014"/>
                  </a:lnTo>
                  <a:lnTo>
                    <a:pt x="25949" y="168429"/>
                  </a:lnTo>
                  <a:lnTo>
                    <a:pt x="38100" y="207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59"/>
          <p:cNvGrpSpPr/>
          <p:nvPr/>
        </p:nvGrpSpPr>
        <p:grpSpPr>
          <a:xfrm>
            <a:off x="9515475" y="4533903"/>
            <a:ext cx="9526" cy="123820"/>
            <a:chOff x="9515475" y="4533903"/>
            <a:chExt cx="9526" cy="123820"/>
          </a:xfrm>
        </p:grpSpPr>
        <p:sp>
          <p:nvSpPr>
            <p:cNvPr id="206" name="SMARTInkShape-956"/>
            <p:cNvSpPr/>
            <p:nvPr>
              <p:custDataLst>
                <p:tags r:id="rId74"/>
              </p:custDataLst>
            </p:nvPr>
          </p:nvSpPr>
          <p:spPr>
            <a:xfrm>
              <a:off x="9525000" y="4648200"/>
              <a:ext cx="1" cy="9523"/>
            </a:xfrm>
            <a:custGeom>
              <a:avLst/>
              <a:gdLst/>
              <a:ahLst/>
              <a:cxnLst/>
              <a:rect l="0" t="0" r="0" b="0"/>
              <a:pathLst>
                <a:path w="1" h="9523">
                  <a:moveTo>
                    <a:pt x="0" y="0"/>
                  </a:moveTo>
                  <a:lnTo>
                    <a:pt x="0" y="0"/>
                  </a:lnTo>
                  <a:lnTo>
                    <a:pt x="0" y="952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957"/>
            <p:cNvSpPr/>
            <p:nvPr>
              <p:custDataLst>
                <p:tags r:id="rId75"/>
              </p:custDataLst>
            </p:nvPr>
          </p:nvSpPr>
          <p:spPr>
            <a:xfrm>
              <a:off x="9515475" y="4533903"/>
              <a:ext cx="1" cy="28573"/>
            </a:xfrm>
            <a:custGeom>
              <a:avLst/>
              <a:gdLst/>
              <a:ahLst/>
              <a:cxnLst/>
              <a:rect l="0" t="0" r="0" b="0"/>
              <a:pathLst>
                <a:path w="1" h="28573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28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60"/>
          <p:cNvGrpSpPr/>
          <p:nvPr/>
        </p:nvGrpSpPr>
        <p:grpSpPr>
          <a:xfrm>
            <a:off x="9948137" y="4433162"/>
            <a:ext cx="1920014" cy="493820"/>
            <a:chOff x="9948137" y="4433162"/>
            <a:chExt cx="1920014" cy="493820"/>
          </a:xfrm>
        </p:grpSpPr>
        <p:sp>
          <p:nvSpPr>
            <p:cNvPr id="209" name="SMARTInkShape-958"/>
            <p:cNvSpPr/>
            <p:nvPr>
              <p:custDataLst>
                <p:tags r:id="rId62"/>
              </p:custDataLst>
            </p:nvPr>
          </p:nvSpPr>
          <p:spPr>
            <a:xfrm>
              <a:off x="11734800" y="4535616"/>
              <a:ext cx="133351" cy="236410"/>
            </a:xfrm>
            <a:custGeom>
              <a:avLst/>
              <a:gdLst/>
              <a:ahLst/>
              <a:cxnLst/>
              <a:rect l="0" t="0" r="0" b="0"/>
              <a:pathLst>
                <a:path w="133351" h="236410">
                  <a:moveTo>
                    <a:pt x="133350" y="17334"/>
                  </a:moveTo>
                  <a:lnTo>
                    <a:pt x="133350" y="17334"/>
                  </a:lnTo>
                  <a:lnTo>
                    <a:pt x="133350" y="4077"/>
                  </a:lnTo>
                  <a:lnTo>
                    <a:pt x="132292" y="2146"/>
                  </a:lnTo>
                  <a:lnTo>
                    <a:pt x="130526" y="859"/>
                  </a:lnTo>
                  <a:lnTo>
                    <a:pt x="128292" y="0"/>
                  </a:lnTo>
                  <a:lnTo>
                    <a:pt x="125744" y="1545"/>
                  </a:lnTo>
                  <a:lnTo>
                    <a:pt x="100236" y="39541"/>
                  </a:lnTo>
                  <a:lnTo>
                    <a:pt x="78753" y="79615"/>
                  </a:lnTo>
                  <a:lnTo>
                    <a:pt x="58948" y="118654"/>
                  </a:lnTo>
                  <a:lnTo>
                    <a:pt x="36770" y="165014"/>
                  </a:lnTo>
                  <a:lnTo>
                    <a:pt x="19541" y="208676"/>
                  </a:lnTo>
                  <a:lnTo>
                    <a:pt x="0" y="236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959"/>
            <p:cNvSpPr/>
            <p:nvPr>
              <p:custDataLst>
                <p:tags r:id="rId63"/>
              </p:custDataLst>
            </p:nvPr>
          </p:nvSpPr>
          <p:spPr>
            <a:xfrm>
              <a:off x="11716258" y="4535616"/>
              <a:ext cx="142368" cy="226885"/>
            </a:xfrm>
            <a:custGeom>
              <a:avLst/>
              <a:gdLst/>
              <a:ahLst/>
              <a:cxnLst/>
              <a:rect l="0" t="0" r="0" b="0"/>
              <a:pathLst>
                <a:path w="142368" h="226885">
                  <a:moveTo>
                    <a:pt x="18542" y="17334"/>
                  </a:moveTo>
                  <a:lnTo>
                    <a:pt x="18542" y="17334"/>
                  </a:lnTo>
                  <a:lnTo>
                    <a:pt x="1210" y="0"/>
                  </a:lnTo>
                  <a:lnTo>
                    <a:pt x="636" y="487"/>
                  </a:lnTo>
                  <a:lnTo>
                    <a:pt x="0" y="3848"/>
                  </a:lnTo>
                  <a:lnTo>
                    <a:pt x="20995" y="47234"/>
                  </a:lnTo>
                  <a:lnTo>
                    <a:pt x="30568" y="59903"/>
                  </a:lnTo>
                  <a:lnTo>
                    <a:pt x="36084" y="64763"/>
                  </a:lnTo>
                  <a:lnTo>
                    <a:pt x="58847" y="109004"/>
                  </a:lnTo>
                  <a:lnTo>
                    <a:pt x="88681" y="151467"/>
                  </a:lnTo>
                  <a:lnTo>
                    <a:pt x="120182" y="198412"/>
                  </a:lnTo>
                  <a:lnTo>
                    <a:pt x="142367" y="226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960"/>
            <p:cNvSpPr/>
            <p:nvPr>
              <p:custDataLst>
                <p:tags r:id="rId64"/>
              </p:custDataLst>
            </p:nvPr>
          </p:nvSpPr>
          <p:spPr>
            <a:xfrm>
              <a:off x="11611090" y="4707182"/>
              <a:ext cx="9411" cy="83894"/>
            </a:xfrm>
            <a:custGeom>
              <a:avLst/>
              <a:gdLst/>
              <a:ahLst/>
              <a:cxnLst/>
              <a:rect l="0" t="0" r="0" b="0"/>
              <a:pathLst>
                <a:path w="9411" h="83894">
                  <a:moveTo>
                    <a:pt x="9410" y="26743"/>
                  </a:moveTo>
                  <a:lnTo>
                    <a:pt x="9410" y="26743"/>
                  </a:lnTo>
                  <a:lnTo>
                    <a:pt x="4352" y="21687"/>
                  </a:lnTo>
                  <a:lnTo>
                    <a:pt x="1872" y="16382"/>
                  </a:lnTo>
                  <a:lnTo>
                    <a:pt x="0" y="0"/>
                  </a:lnTo>
                  <a:lnTo>
                    <a:pt x="4975" y="8824"/>
                  </a:lnTo>
                  <a:lnTo>
                    <a:pt x="8533" y="30769"/>
                  </a:lnTo>
                  <a:lnTo>
                    <a:pt x="9410" y="83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61"/>
            <p:cNvSpPr/>
            <p:nvPr>
              <p:custDataLst>
                <p:tags r:id="rId65"/>
              </p:custDataLst>
            </p:nvPr>
          </p:nvSpPr>
          <p:spPr>
            <a:xfrm>
              <a:off x="11354191" y="4464619"/>
              <a:ext cx="168976" cy="462363"/>
            </a:xfrm>
            <a:custGeom>
              <a:avLst/>
              <a:gdLst/>
              <a:ahLst/>
              <a:cxnLst/>
              <a:rect l="0" t="0" r="0" b="0"/>
              <a:pathLst>
                <a:path w="168976" h="462363">
                  <a:moveTo>
                    <a:pt x="9134" y="440756"/>
                  </a:moveTo>
                  <a:lnTo>
                    <a:pt x="9134" y="440756"/>
                  </a:lnTo>
                  <a:lnTo>
                    <a:pt x="9134" y="445812"/>
                  </a:lnTo>
                  <a:lnTo>
                    <a:pt x="8076" y="447301"/>
                  </a:lnTo>
                  <a:lnTo>
                    <a:pt x="6310" y="448295"/>
                  </a:lnTo>
                  <a:lnTo>
                    <a:pt x="4077" y="448957"/>
                  </a:lnTo>
                  <a:lnTo>
                    <a:pt x="2588" y="451515"/>
                  </a:lnTo>
                  <a:lnTo>
                    <a:pt x="492" y="462053"/>
                  </a:lnTo>
                  <a:lnTo>
                    <a:pt x="197" y="462362"/>
                  </a:lnTo>
                  <a:lnTo>
                    <a:pt x="0" y="461510"/>
                  </a:lnTo>
                  <a:lnTo>
                    <a:pt x="10023" y="441202"/>
                  </a:lnTo>
                  <a:lnTo>
                    <a:pt x="22010" y="397688"/>
                  </a:lnTo>
                  <a:lnTo>
                    <a:pt x="26355" y="355793"/>
                  </a:lnTo>
                  <a:lnTo>
                    <a:pt x="28881" y="308380"/>
                  </a:lnTo>
                  <a:lnTo>
                    <a:pt x="35651" y="262168"/>
                  </a:lnTo>
                  <a:lnTo>
                    <a:pt x="37302" y="217096"/>
                  </a:lnTo>
                  <a:lnTo>
                    <a:pt x="42645" y="179989"/>
                  </a:lnTo>
                  <a:lnTo>
                    <a:pt x="47386" y="136069"/>
                  </a:lnTo>
                  <a:lnTo>
                    <a:pt x="57414" y="90548"/>
                  </a:lnTo>
                  <a:lnTo>
                    <a:pt x="64533" y="45613"/>
                  </a:lnTo>
                  <a:lnTo>
                    <a:pt x="70821" y="18641"/>
                  </a:lnTo>
                  <a:lnTo>
                    <a:pt x="79387" y="2301"/>
                  </a:lnTo>
                  <a:lnTo>
                    <a:pt x="82428" y="286"/>
                  </a:lnTo>
                  <a:lnTo>
                    <a:pt x="85513" y="0"/>
                  </a:lnTo>
                  <a:lnTo>
                    <a:pt x="88628" y="869"/>
                  </a:lnTo>
                  <a:lnTo>
                    <a:pt x="94912" y="7479"/>
                  </a:lnTo>
                  <a:lnTo>
                    <a:pt x="118630" y="41133"/>
                  </a:lnTo>
                  <a:lnTo>
                    <a:pt x="122801" y="80117"/>
                  </a:lnTo>
                  <a:lnTo>
                    <a:pt x="123350" y="121547"/>
                  </a:lnTo>
                  <a:lnTo>
                    <a:pt x="118353" y="141799"/>
                  </a:lnTo>
                  <a:lnTo>
                    <a:pt x="115814" y="146202"/>
                  </a:lnTo>
                  <a:lnTo>
                    <a:pt x="106098" y="153847"/>
                  </a:lnTo>
                  <a:lnTo>
                    <a:pt x="120937" y="154904"/>
                  </a:lnTo>
                  <a:lnTo>
                    <a:pt x="137863" y="165089"/>
                  </a:lnTo>
                  <a:lnTo>
                    <a:pt x="164025" y="194728"/>
                  </a:lnTo>
                  <a:lnTo>
                    <a:pt x="167933" y="207585"/>
                  </a:lnTo>
                  <a:lnTo>
                    <a:pt x="168975" y="215459"/>
                  </a:lnTo>
                  <a:lnTo>
                    <a:pt x="164489" y="229851"/>
                  </a:lnTo>
                  <a:lnTo>
                    <a:pt x="134426" y="267376"/>
                  </a:lnTo>
                  <a:lnTo>
                    <a:pt x="128645" y="270135"/>
                  </a:lnTo>
                  <a:lnTo>
                    <a:pt x="116578" y="270380"/>
                  </a:lnTo>
                  <a:lnTo>
                    <a:pt x="106982" y="266962"/>
                  </a:lnTo>
                  <a:lnTo>
                    <a:pt x="102941" y="264568"/>
                  </a:lnTo>
                  <a:lnTo>
                    <a:pt x="101305" y="261914"/>
                  </a:lnTo>
                  <a:lnTo>
                    <a:pt x="104384" y="250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962"/>
            <p:cNvSpPr/>
            <p:nvPr>
              <p:custDataLst>
                <p:tags r:id="rId66"/>
              </p:custDataLst>
            </p:nvPr>
          </p:nvSpPr>
          <p:spPr>
            <a:xfrm>
              <a:off x="11240088" y="4581525"/>
              <a:ext cx="27988" cy="209551"/>
            </a:xfrm>
            <a:custGeom>
              <a:avLst/>
              <a:gdLst/>
              <a:ahLst/>
              <a:cxnLst/>
              <a:rect l="0" t="0" r="0" b="0"/>
              <a:pathLst>
                <a:path w="27988" h="209551">
                  <a:moveTo>
                    <a:pt x="8937" y="0"/>
                  </a:moveTo>
                  <a:lnTo>
                    <a:pt x="8937" y="0"/>
                  </a:lnTo>
                  <a:lnTo>
                    <a:pt x="3880" y="0"/>
                  </a:lnTo>
                  <a:lnTo>
                    <a:pt x="2391" y="1058"/>
                  </a:lnTo>
                  <a:lnTo>
                    <a:pt x="1399" y="2822"/>
                  </a:lnTo>
                  <a:lnTo>
                    <a:pt x="0" y="13183"/>
                  </a:lnTo>
                  <a:lnTo>
                    <a:pt x="2408" y="35303"/>
                  </a:lnTo>
                  <a:lnTo>
                    <a:pt x="12704" y="75647"/>
                  </a:lnTo>
                  <a:lnTo>
                    <a:pt x="16757" y="114724"/>
                  </a:lnTo>
                  <a:lnTo>
                    <a:pt x="17957" y="159817"/>
                  </a:lnTo>
                  <a:lnTo>
                    <a:pt x="27987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963"/>
            <p:cNvSpPr/>
            <p:nvPr>
              <p:custDataLst>
                <p:tags r:id="rId67"/>
              </p:custDataLst>
            </p:nvPr>
          </p:nvSpPr>
          <p:spPr>
            <a:xfrm>
              <a:off x="11144250" y="4659928"/>
              <a:ext cx="152401" cy="16848"/>
            </a:xfrm>
            <a:custGeom>
              <a:avLst/>
              <a:gdLst/>
              <a:ahLst/>
              <a:cxnLst/>
              <a:rect l="0" t="0" r="0" b="0"/>
              <a:pathLst>
                <a:path w="152401" h="16848">
                  <a:moveTo>
                    <a:pt x="0" y="16847"/>
                  </a:moveTo>
                  <a:lnTo>
                    <a:pt x="0" y="16847"/>
                  </a:lnTo>
                  <a:lnTo>
                    <a:pt x="36628" y="11791"/>
                  </a:lnTo>
                  <a:lnTo>
                    <a:pt x="76351" y="3590"/>
                  </a:lnTo>
                  <a:lnTo>
                    <a:pt x="120914" y="0"/>
                  </a:lnTo>
                  <a:lnTo>
                    <a:pt x="152400" y="7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964"/>
            <p:cNvSpPr/>
            <p:nvPr>
              <p:custDataLst>
                <p:tags r:id="rId68"/>
              </p:custDataLst>
            </p:nvPr>
          </p:nvSpPr>
          <p:spPr>
            <a:xfrm>
              <a:off x="10946103" y="4695825"/>
              <a:ext cx="68444" cy="79224"/>
            </a:xfrm>
            <a:custGeom>
              <a:avLst/>
              <a:gdLst/>
              <a:ahLst/>
              <a:cxnLst/>
              <a:rect l="0" t="0" r="0" b="0"/>
              <a:pathLst>
                <a:path w="68444" h="79224">
                  <a:moveTo>
                    <a:pt x="45747" y="28575"/>
                  </a:moveTo>
                  <a:lnTo>
                    <a:pt x="45747" y="28575"/>
                  </a:lnTo>
                  <a:lnTo>
                    <a:pt x="29500" y="13387"/>
                  </a:lnTo>
                  <a:lnTo>
                    <a:pt x="23358" y="11241"/>
                  </a:lnTo>
                  <a:lnTo>
                    <a:pt x="20238" y="11728"/>
                  </a:lnTo>
                  <a:lnTo>
                    <a:pt x="13947" y="15089"/>
                  </a:lnTo>
                  <a:lnTo>
                    <a:pt x="4457" y="27989"/>
                  </a:lnTo>
                  <a:lnTo>
                    <a:pt x="0" y="45217"/>
                  </a:lnTo>
                  <a:lnTo>
                    <a:pt x="1778" y="57491"/>
                  </a:lnTo>
                  <a:lnTo>
                    <a:pt x="3734" y="63728"/>
                  </a:lnTo>
                  <a:lnTo>
                    <a:pt x="11551" y="73479"/>
                  </a:lnTo>
                  <a:lnTo>
                    <a:pt x="16599" y="77561"/>
                  </a:lnTo>
                  <a:lnTo>
                    <a:pt x="23141" y="79223"/>
                  </a:lnTo>
                  <a:lnTo>
                    <a:pt x="38874" y="78250"/>
                  </a:lnTo>
                  <a:lnTo>
                    <a:pt x="50806" y="74289"/>
                  </a:lnTo>
                  <a:lnTo>
                    <a:pt x="55470" y="71751"/>
                  </a:lnTo>
                  <a:lnTo>
                    <a:pt x="63474" y="63287"/>
                  </a:lnTo>
                  <a:lnTo>
                    <a:pt x="67089" y="58066"/>
                  </a:lnTo>
                  <a:lnTo>
                    <a:pt x="68443" y="52470"/>
                  </a:lnTo>
                  <a:lnTo>
                    <a:pt x="67122" y="40606"/>
                  </a:lnTo>
                  <a:lnTo>
                    <a:pt x="55374" y="22027"/>
                  </a:lnTo>
                  <a:lnTo>
                    <a:pt x="362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965"/>
            <p:cNvSpPr/>
            <p:nvPr>
              <p:custDataLst>
                <p:tags r:id="rId69"/>
              </p:custDataLst>
            </p:nvPr>
          </p:nvSpPr>
          <p:spPr>
            <a:xfrm>
              <a:off x="10715625" y="4507759"/>
              <a:ext cx="158339" cy="407664"/>
            </a:xfrm>
            <a:custGeom>
              <a:avLst/>
              <a:gdLst/>
              <a:ahLst/>
              <a:cxnLst/>
              <a:rect l="0" t="0" r="0" b="0"/>
              <a:pathLst>
                <a:path w="158339" h="407664">
                  <a:moveTo>
                    <a:pt x="0" y="149966"/>
                  </a:moveTo>
                  <a:lnTo>
                    <a:pt x="0" y="149966"/>
                  </a:lnTo>
                  <a:lnTo>
                    <a:pt x="0" y="194461"/>
                  </a:lnTo>
                  <a:lnTo>
                    <a:pt x="2824" y="237581"/>
                  </a:lnTo>
                  <a:lnTo>
                    <a:pt x="8202" y="276751"/>
                  </a:lnTo>
                  <a:lnTo>
                    <a:pt x="9265" y="313534"/>
                  </a:lnTo>
                  <a:lnTo>
                    <a:pt x="9490" y="357682"/>
                  </a:lnTo>
                  <a:lnTo>
                    <a:pt x="17723" y="402759"/>
                  </a:lnTo>
                  <a:lnTo>
                    <a:pt x="18459" y="407663"/>
                  </a:lnTo>
                  <a:lnTo>
                    <a:pt x="18657" y="407489"/>
                  </a:lnTo>
                  <a:lnTo>
                    <a:pt x="19015" y="362343"/>
                  </a:lnTo>
                  <a:lnTo>
                    <a:pt x="19043" y="318799"/>
                  </a:lnTo>
                  <a:lnTo>
                    <a:pt x="19047" y="287445"/>
                  </a:lnTo>
                  <a:lnTo>
                    <a:pt x="19049" y="252343"/>
                  </a:lnTo>
                  <a:lnTo>
                    <a:pt x="19050" y="217692"/>
                  </a:lnTo>
                  <a:lnTo>
                    <a:pt x="19050" y="172267"/>
                  </a:lnTo>
                  <a:lnTo>
                    <a:pt x="19050" y="137652"/>
                  </a:lnTo>
                  <a:lnTo>
                    <a:pt x="19050" y="103924"/>
                  </a:lnTo>
                  <a:lnTo>
                    <a:pt x="21874" y="58007"/>
                  </a:lnTo>
                  <a:lnTo>
                    <a:pt x="28752" y="14463"/>
                  </a:lnTo>
                  <a:lnTo>
                    <a:pt x="33241" y="5781"/>
                  </a:lnTo>
                  <a:lnTo>
                    <a:pt x="35917" y="3043"/>
                  </a:lnTo>
                  <a:lnTo>
                    <a:pt x="41716" y="0"/>
                  </a:lnTo>
                  <a:lnTo>
                    <a:pt x="45802" y="2364"/>
                  </a:lnTo>
                  <a:lnTo>
                    <a:pt x="64747" y="26148"/>
                  </a:lnTo>
                  <a:lnTo>
                    <a:pt x="72169" y="42019"/>
                  </a:lnTo>
                  <a:lnTo>
                    <a:pt x="82734" y="86859"/>
                  </a:lnTo>
                  <a:lnTo>
                    <a:pt x="85610" y="132624"/>
                  </a:lnTo>
                  <a:lnTo>
                    <a:pt x="85709" y="139412"/>
                  </a:lnTo>
                  <a:lnTo>
                    <a:pt x="88540" y="139984"/>
                  </a:lnTo>
                  <a:lnTo>
                    <a:pt x="90777" y="140136"/>
                  </a:lnTo>
                  <a:lnTo>
                    <a:pt x="92267" y="141296"/>
                  </a:lnTo>
                  <a:lnTo>
                    <a:pt x="93925" y="145407"/>
                  </a:lnTo>
                  <a:lnTo>
                    <a:pt x="136308" y="174608"/>
                  </a:lnTo>
                  <a:lnTo>
                    <a:pt x="149128" y="190552"/>
                  </a:lnTo>
                  <a:lnTo>
                    <a:pt x="156236" y="208221"/>
                  </a:lnTo>
                  <a:lnTo>
                    <a:pt x="158338" y="226657"/>
                  </a:lnTo>
                  <a:lnTo>
                    <a:pt x="153572" y="252769"/>
                  </a:lnTo>
                  <a:lnTo>
                    <a:pt x="148335" y="263743"/>
                  </a:lnTo>
                  <a:lnTo>
                    <a:pt x="139657" y="272147"/>
                  </a:lnTo>
                  <a:lnTo>
                    <a:pt x="134380" y="275870"/>
                  </a:lnTo>
                  <a:lnTo>
                    <a:pt x="129804" y="277293"/>
                  </a:lnTo>
                  <a:lnTo>
                    <a:pt x="125695" y="277185"/>
                  </a:lnTo>
                  <a:lnTo>
                    <a:pt x="121896" y="276053"/>
                  </a:lnTo>
                  <a:lnTo>
                    <a:pt x="114854" y="269151"/>
                  </a:lnTo>
                  <a:lnTo>
                    <a:pt x="111494" y="264349"/>
                  </a:lnTo>
                  <a:lnTo>
                    <a:pt x="110313" y="259029"/>
                  </a:lnTo>
                  <a:lnTo>
                    <a:pt x="114300" y="235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966"/>
            <p:cNvSpPr/>
            <p:nvPr>
              <p:custDataLst>
                <p:tags r:id="rId70"/>
              </p:custDataLst>
            </p:nvPr>
          </p:nvSpPr>
          <p:spPr>
            <a:xfrm>
              <a:off x="10325109" y="4705350"/>
              <a:ext cx="180967" cy="66676"/>
            </a:xfrm>
            <a:custGeom>
              <a:avLst/>
              <a:gdLst/>
              <a:ahLst/>
              <a:cxnLst/>
              <a:rect l="0" t="0" r="0" b="0"/>
              <a:pathLst>
                <a:path w="180967" h="66676">
                  <a:moveTo>
                    <a:pt x="9516" y="66675"/>
                  </a:moveTo>
                  <a:lnTo>
                    <a:pt x="9516" y="66675"/>
                  </a:lnTo>
                  <a:lnTo>
                    <a:pt x="26" y="57184"/>
                  </a:lnTo>
                  <a:lnTo>
                    <a:pt x="0" y="52104"/>
                  </a:lnTo>
                  <a:lnTo>
                    <a:pt x="2818" y="46794"/>
                  </a:lnTo>
                  <a:lnTo>
                    <a:pt x="6539" y="40906"/>
                  </a:lnTo>
                  <a:lnTo>
                    <a:pt x="8193" y="34761"/>
                  </a:lnTo>
                  <a:lnTo>
                    <a:pt x="14572" y="28502"/>
                  </a:lnTo>
                  <a:lnTo>
                    <a:pt x="23404" y="23251"/>
                  </a:lnTo>
                  <a:lnTo>
                    <a:pt x="30858" y="20918"/>
                  </a:lnTo>
                  <a:lnTo>
                    <a:pt x="40521" y="22702"/>
                  </a:lnTo>
                  <a:lnTo>
                    <a:pt x="82683" y="41489"/>
                  </a:lnTo>
                  <a:lnTo>
                    <a:pt x="107969" y="52959"/>
                  </a:lnTo>
                  <a:lnTo>
                    <a:pt x="134639" y="56598"/>
                  </a:lnTo>
                  <a:lnTo>
                    <a:pt x="138439" y="54665"/>
                  </a:lnTo>
                  <a:lnTo>
                    <a:pt x="145485" y="46873"/>
                  </a:lnTo>
                  <a:lnTo>
                    <a:pt x="149321" y="36355"/>
                  </a:lnTo>
                  <a:lnTo>
                    <a:pt x="150345" y="30586"/>
                  </a:lnTo>
                  <a:lnTo>
                    <a:pt x="153144" y="25683"/>
                  </a:lnTo>
                  <a:lnTo>
                    <a:pt x="1809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967"/>
            <p:cNvSpPr/>
            <p:nvPr>
              <p:custDataLst>
                <p:tags r:id="rId71"/>
              </p:custDataLst>
            </p:nvPr>
          </p:nvSpPr>
          <p:spPr>
            <a:xfrm>
              <a:off x="10296640" y="4586812"/>
              <a:ext cx="180861" cy="59394"/>
            </a:xfrm>
            <a:custGeom>
              <a:avLst/>
              <a:gdLst/>
              <a:ahLst/>
              <a:cxnLst/>
              <a:rect l="0" t="0" r="0" b="0"/>
              <a:pathLst>
                <a:path w="180861" h="59394">
                  <a:moveTo>
                    <a:pt x="9410" y="42338"/>
                  </a:moveTo>
                  <a:lnTo>
                    <a:pt x="9410" y="42338"/>
                  </a:lnTo>
                  <a:lnTo>
                    <a:pt x="3922" y="42338"/>
                  </a:lnTo>
                  <a:lnTo>
                    <a:pt x="9327" y="42338"/>
                  </a:lnTo>
                  <a:lnTo>
                    <a:pt x="4329" y="47394"/>
                  </a:lnTo>
                  <a:lnTo>
                    <a:pt x="2847" y="47826"/>
                  </a:lnTo>
                  <a:lnTo>
                    <a:pt x="1860" y="47054"/>
                  </a:lnTo>
                  <a:lnTo>
                    <a:pt x="762" y="43376"/>
                  </a:lnTo>
                  <a:lnTo>
                    <a:pt x="0" y="29357"/>
                  </a:lnTo>
                  <a:lnTo>
                    <a:pt x="2758" y="23163"/>
                  </a:lnTo>
                  <a:lnTo>
                    <a:pt x="13152" y="10563"/>
                  </a:lnTo>
                  <a:lnTo>
                    <a:pt x="27334" y="1056"/>
                  </a:lnTo>
                  <a:lnTo>
                    <a:pt x="33002" y="0"/>
                  </a:lnTo>
                  <a:lnTo>
                    <a:pt x="44943" y="1649"/>
                  </a:lnTo>
                  <a:lnTo>
                    <a:pt x="68796" y="11331"/>
                  </a:lnTo>
                  <a:lnTo>
                    <a:pt x="113525" y="51287"/>
                  </a:lnTo>
                  <a:lnTo>
                    <a:pt x="120240" y="56899"/>
                  </a:lnTo>
                  <a:lnTo>
                    <a:pt x="126754" y="59393"/>
                  </a:lnTo>
                  <a:lnTo>
                    <a:pt x="129972" y="57941"/>
                  </a:lnTo>
                  <a:lnTo>
                    <a:pt x="176364" y="18031"/>
                  </a:lnTo>
                  <a:lnTo>
                    <a:pt x="180860" y="13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968"/>
            <p:cNvSpPr/>
            <p:nvPr>
              <p:custDataLst>
                <p:tags r:id="rId72"/>
              </p:custDataLst>
            </p:nvPr>
          </p:nvSpPr>
          <p:spPr>
            <a:xfrm>
              <a:off x="10060214" y="4433162"/>
              <a:ext cx="128000" cy="333032"/>
            </a:xfrm>
            <a:custGeom>
              <a:avLst/>
              <a:gdLst/>
              <a:ahLst/>
              <a:cxnLst/>
              <a:rect l="0" t="0" r="0" b="0"/>
              <a:pathLst>
                <a:path w="128000" h="333032">
                  <a:moveTo>
                    <a:pt x="122011" y="5488"/>
                  </a:moveTo>
                  <a:lnTo>
                    <a:pt x="122011" y="5488"/>
                  </a:lnTo>
                  <a:lnTo>
                    <a:pt x="127499" y="0"/>
                  </a:lnTo>
                  <a:lnTo>
                    <a:pt x="125156" y="2344"/>
                  </a:lnTo>
                  <a:lnTo>
                    <a:pt x="125165" y="3392"/>
                  </a:lnTo>
                  <a:lnTo>
                    <a:pt x="126231" y="4090"/>
                  </a:lnTo>
                  <a:lnTo>
                    <a:pt x="127999" y="4556"/>
                  </a:lnTo>
                  <a:lnTo>
                    <a:pt x="127062" y="6984"/>
                  </a:lnTo>
                  <a:lnTo>
                    <a:pt x="92803" y="46870"/>
                  </a:lnTo>
                  <a:lnTo>
                    <a:pt x="61603" y="82982"/>
                  </a:lnTo>
                  <a:lnTo>
                    <a:pt x="16085" y="121098"/>
                  </a:lnTo>
                  <a:lnTo>
                    <a:pt x="10374" y="125662"/>
                  </a:lnTo>
                  <a:lnTo>
                    <a:pt x="0" y="128832"/>
                  </a:lnTo>
                  <a:lnTo>
                    <a:pt x="453" y="130051"/>
                  </a:lnTo>
                  <a:lnTo>
                    <a:pt x="13480" y="145532"/>
                  </a:lnTo>
                  <a:lnTo>
                    <a:pt x="23452" y="178419"/>
                  </a:lnTo>
                  <a:lnTo>
                    <a:pt x="26325" y="221753"/>
                  </a:lnTo>
                  <a:lnTo>
                    <a:pt x="26703" y="267101"/>
                  </a:lnTo>
                  <a:lnTo>
                    <a:pt x="26754" y="310480"/>
                  </a:lnTo>
                  <a:lnTo>
                    <a:pt x="26761" y="333031"/>
                  </a:lnTo>
                  <a:lnTo>
                    <a:pt x="26761" y="319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969"/>
            <p:cNvSpPr/>
            <p:nvPr>
              <p:custDataLst>
                <p:tags r:id="rId73"/>
              </p:custDataLst>
            </p:nvPr>
          </p:nvSpPr>
          <p:spPr>
            <a:xfrm>
              <a:off x="9948137" y="4438650"/>
              <a:ext cx="110264" cy="142876"/>
            </a:xfrm>
            <a:custGeom>
              <a:avLst/>
              <a:gdLst/>
              <a:ahLst/>
              <a:cxnLst/>
              <a:rect l="0" t="0" r="0" b="0"/>
              <a:pathLst>
                <a:path w="110264" h="14287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2609" y="41757"/>
                  </a:lnTo>
                  <a:lnTo>
                    <a:pt x="41639" y="69593"/>
                  </a:lnTo>
                  <a:lnTo>
                    <a:pt x="57749" y="106181"/>
                  </a:lnTo>
                  <a:lnTo>
                    <a:pt x="84578" y="136049"/>
                  </a:lnTo>
                  <a:lnTo>
                    <a:pt x="110263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161"/>
          <p:cNvGrpSpPr/>
          <p:nvPr/>
        </p:nvGrpSpPr>
        <p:grpSpPr>
          <a:xfrm>
            <a:off x="7698410" y="5152139"/>
            <a:ext cx="1036016" cy="333554"/>
            <a:chOff x="7698410" y="5152139"/>
            <a:chExt cx="1036016" cy="333554"/>
          </a:xfrm>
        </p:grpSpPr>
        <p:sp>
          <p:nvSpPr>
            <p:cNvPr id="222" name="SMARTInkShape-970"/>
            <p:cNvSpPr/>
            <p:nvPr>
              <p:custDataLst>
                <p:tags r:id="rId50"/>
              </p:custDataLst>
            </p:nvPr>
          </p:nvSpPr>
          <p:spPr>
            <a:xfrm>
              <a:off x="8715375" y="5391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971"/>
            <p:cNvSpPr/>
            <p:nvPr>
              <p:custDataLst>
                <p:tags r:id="rId51"/>
              </p:custDataLst>
            </p:nvPr>
          </p:nvSpPr>
          <p:spPr>
            <a:xfrm>
              <a:off x="8724900" y="52673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72"/>
            <p:cNvSpPr/>
            <p:nvPr>
              <p:custDataLst>
                <p:tags r:id="rId52"/>
              </p:custDataLst>
            </p:nvPr>
          </p:nvSpPr>
          <p:spPr>
            <a:xfrm>
              <a:off x="8488492" y="5267325"/>
              <a:ext cx="103059" cy="19051"/>
            </a:xfrm>
            <a:custGeom>
              <a:avLst/>
              <a:gdLst/>
              <a:ahLst/>
              <a:cxnLst/>
              <a:rect l="0" t="0" r="0" b="0"/>
              <a:pathLst>
                <a:path w="103059" h="19051">
                  <a:moveTo>
                    <a:pt x="17333" y="19050"/>
                  </a:moveTo>
                  <a:lnTo>
                    <a:pt x="17333" y="19050"/>
                  </a:lnTo>
                  <a:lnTo>
                    <a:pt x="4076" y="19050"/>
                  </a:lnTo>
                  <a:lnTo>
                    <a:pt x="2145" y="17992"/>
                  </a:lnTo>
                  <a:lnTo>
                    <a:pt x="858" y="16228"/>
                  </a:lnTo>
                  <a:lnTo>
                    <a:pt x="0" y="13994"/>
                  </a:lnTo>
                  <a:lnTo>
                    <a:pt x="1544" y="12505"/>
                  </a:lnTo>
                  <a:lnTo>
                    <a:pt x="8905" y="10849"/>
                  </a:lnTo>
                  <a:lnTo>
                    <a:pt x="46086" y="8729"/>
                  </a:lnTo>
                  <a:lnTo>
                    <a:pt x="1030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73"/>
            <p:cNvSpPr/>
            <p:nvPr>
              <p:custDataLst>
                <p:tags r:id="rId53"/>
              </p:custDataLst>
            </p:nvPr>
          </p:nvSpPr>
          <p:spPr>
            <a:xfrm>
              <a:off x="8337306" y="5152139"/>
              <a:ext cx="320920" cy="273754"/>
            </a:xfrm>
            <a:custGeom>
              <a:avLst/>
              <a:gdLst/>
              <a:ahLst/>
              <a:cxnLst/>
              <a:rect l="0" t="0" r="0" b="0"/>
              <a:pathLst>
                <a:path w="320920" h="273754">
                  <a:moveTo>
                    <a:pt x="63744" y="219961"/>
                  </a:moveTo>
                  <a:lnTo>
                    <a:pt x="63744" y="219961"/>
                  </a:lnTo>
                  <a:lnTo>
                    <a:pt x="70289" y="204752"/>
                  </a:lnTo>
                  <a:lnTo>
                    <a:pt x="72876" y="180237"/>
                  </a:lnTo>
                  <a:lnTo>
                    <a:pt x="70891" y="177604"/>
                  </a:lnTo>
                  <a:lnTo>
                    <a:pt x="63040" y="174677"/>
                  </a:lnTo>
                  <a:lnTo>
                    <a:pt x="51776" y="173029"/>
                  </a:lnTo>
                  <a:lnTo>
                    <a:pt x="48357" y="174916"/>
                  </a:lnTo>
                  <a:lnTo>
                    <a:pt x="23374" y="203812"/>
                  </a:lnTo>
                  <a:lnTo>
                    <a:pt x="0" y="248929"/>
                  </a:lnTo>
                  <a:lnTo>
                    <a:pt x="1194" y="259647"/>
                  </a:lnTo>
                  <a:lnTo>
                    <a:pt x="2993" y="265468"/>
                  </a:lnTo>
                  <a:lnTo>
                    <a:pt x="5253" y="269349"/>
                  </a:lnTo>
                  <a:lnTo>
                    <a:pt x="7816" y="271936"/>
                  </a:lnTo>
                  <a:lnTo>
                    <a:pt x="10584" y="273661"/>
                  </a:lnTo>
                  <a:lnTo>
                    <a:pt x="13487" y="273753"/>
                  </a:lnTo>
                  <a:lnTo>
                    <a:pt x="19536" y="271032"/>
                  </a:lnTo>
                  <a:lnTo>
                    <a:pt x="33947" y="258494"/>
                  </a:lnTo>
                  <a:lnTo>
                    <a:pt x="39918" y="247317"/>
                  </a:lnTo>
                  <a:lnTo>
                    <a:pt x="41510" y="241373"/>
                  </a:lnTo>
                  <a:lnTo>
                    <a:pt x="48924" y="231947"/>
                  </a:lnTo>
                  <a:lnTo>
                    <a:pt x="60816" y="222328"/>
                  </a:lnTo>
                  <a:lnTo>
                    <a:pt x="62851" y="222598"/>
                  </a:lnTo>
                  <a:lnTo>
                    <a:pt x="67934" y="225719"/>
                  </a:lnTo>
                  <a:lnTo>
                    <a:pt x="70898" y="233456"/>
                  </a:lnTo>
                  <a:lnTo>
                    <a:pt x="74015" y="254154"/>
                  </a:lnTo>
                  <a:lnTo>
                    <a:pt x="78187" y="260911"/>
                  </a:lnTo>
                  <a:lnTo>
                    <a:pt x="81839" y="263135"/>
                  </a:lnTo>
                  <a:lnTo>
                    <a:pt x="91542" y="265609"/>
                  </a:lnTo>
                  <a:lnTo>
                    <a:pt x="96034" y="264151"/>
                  </a:lnTo>
                  <a:lnTo>
                    <a:pt x="119253" y="240898"/>
                  </a:lnTo>
                  <a:lnTo>
                    <a:pt x="147754" y="193860"/>
                  </a:lnTo>
                  <a:lnTo>
                    <a:pt x="170697" y="146909"/>
                  </a:lnTo>
                  <a:lnTo>
                    <a:pt x="180071" y="131402"/>
                  </a:lnTo>
                  <a:lnTo>
                    <a:pt x="191732" y="89932"/>
                  </a:lnTo>
                  <a:lnTo>
                    <a:pt x="208735" y="46580"/>
                  </a:lnTo>
                  <a:lnTo>
                    <a:pt x="222707" y="10993"/>
                  </a:lnTo>
                  <a:lnTo>
                    <a:pt x="223694" y="4449"/>
                  </a:lnTo>
                  <a:lnTo>
                    <a:pt x="223294" y="1145"/>
                  </a:lnTo>
                  <a:lnTo>
                    <a:pt x="221969" y="0"/>
                  </a:lnTo>
                  <a:lnTo>
                    <a:pt x="220027" y="295"/>
                  </a:lnTo>
                  <a:lnTo>
                    <a:pt x="207181" y="15881"/>
                  </a:lnTo>
                  <a:lnTo>
                    <a:pt x="192541" y="55078"/>
                  </a:lnTo>
                  <a:lnTo>
                    <a:pt x="183168" y="97210"/>
                  </a:lnTo>
                  <a:lnTo>
                    <a:pt x="171451" y="140994"/>
                  </a:lnTo>
                  <a:lnTo>
                    <a:pt x="160843" y="180909"/>
                  </a:lnTo>
                  <a:lnTo>
                    <a:pt x="159360" y="223105"/>
                  </a:lnTo>
                  <a:lnTo>
                    <a:pt x="159157" y="236528"/>
                  </a:lnTo>
                  <a:lnTo>
                    <a:pt x="161219" y="241589"/>
                  </a:lnTo>
                  <a:lnTo>
                    <a:pt x="169155" y="250035"/>
                  </a:lnTo>
                  <a:lnTo>
                    <a:pt x="173177" y="251652"/>
                  </a:lnTo>
                  <a:lnTo>
                    <a:pt x="176916" y="251672"/>
                  </a:lnTo>
                  <a:lnTo>
                    <a:pt x="186009" y="247812"/>
                  </a:lnTo>
                  <a:lnTo>
                    <a:pt x="207920" y="232682"/>
                  </a:lnTo>
                  <a:lnTo>
                    <a:pt x="241297" y="195609"/>
                  </a:lnTo>
                  <a:lnTo>
                    <a:pt x="244555" y="189968"/>
                  </a:lnTo>
                  <a:lnTo>
                    <a:pt x="245668" y="185149"/>
                  </a:lnTo>
                  <a:lnTo>
                    <a:pt x="245352" y="180878"/>
                  </a:lnTo>
                  <a:lnTo>
                    <a:pt x="244083" y="178030"/>
                  </a:lnTo>
                  <a:lnTo>
                    <a:pt x="242178" y="176132"/>
                  </a:lnTo>
                  <a:lnTo>
                    <a:pt x="239850" y="174866"/>
                  </a:lnTo>
                  <a:lnTo>
                    <a:pt x="237240" y="175082"/>
                  </a:lnTo>
                  <a:lnTo>
                    <a:pt x="231517" y="178142"/>
                  </a:lnTo>
                  <a:lnTo>
                    <a:pt x="212925" y="216250"/>
                  </a:lnTo>
                  <a:lnTo>
                    <a:pt x="208488" y="240733"/>
                  </a:lnTo>
                  <a:lnTo>
                    <a:pt x="209982" y="247567"/>
                  </a:lnTo>
                  <a:lnTo>
                    <a:pt x="217286" y="257983"/>
                  </a:lnTo>
                  <a:lnTo>
                    <a:pt x="227587" y="263318"/>
                  </a:lnTo>
                  <a:lnTo>
                    <a:pt x="251448" y="266744"/>
                  </a:lnTo>
                  <a:lnTo>
                    <a:pt x="280344" y="262279"/>
                  </a:lnTo>
                  <a:lnTo>
                    <a:pt x="320919" y="239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974"/>
            <p:cNvSpPr/>
            <p:nvPr>
              <p:custDataLst>
                <p:tags r:id="rId54"/>
              </p:custDataLst>
            </p:nvPr>
          </p:nvSpPr>
          <p:spPr>
            <a:xfrm>
              <a:off x="8191500" y="5340624"/>
              <a:ext cx="129988" cy="106450"/>
            </a:xfrm>
            <a:custGeom>
              <a:avLst/>
              <a:gdLst/>
              <a:ahLst/>
              <a:cxnLst/>
              <a:rect l="0" t="0" r="0" b="0"/>
              <a:pathLst>
                <a:path w="129988" h="106450">
                  <a:moveTo>
                    <a:pt x="0" y="2901"/>
                  </a:moveTo>
                  <a:lnTo>
                    <a:pt x="0" y="2901"/>
                  </a:lnTo>
                  <a:lnTo>
                    <a:pt x="0" y="16158"/>
                  </a:lnTo>
                  <a:lnTo>
                    <a:pt x="8937" y="63143"/>
                  </a:lnTo>
                  <a:lnTo>
                    <a:pt x="9491" y="103536"/>
                  </a:lnTo>
                  <a:lnTo>
                    <a:pt x="8444" y="104916"/>
                  </a:lnTo>
                  <a:lnTo>
                    <a:pt x="4458" y="106449"/>
                  </a:lnTo>
                  <a:lnTo>
                    <a:pt x="4031" y="103684"/>
                  </a:lnTo>
                  <a:lnTo>
                    <a:pt x="10948" y="79253"/>
                  </a:lnTo>
                  <a:lnTo>
                    <a:pt x="28700" y="33475"/>
                  </a:lnTo>
                  <a:lnTo>
                    <a:pt x="41300" y="11527"/>
                  </a:lnTo>
                  <a:lnTo>
                    <a:pt x="43408" y="9710"/>
                  </a:lnTo>
                  <a:lnTo>
                    <a:pt x="44814" y="9558"/>
                  </a:lnTo>
                  <a:lnTo>
                    <a:pt x="45751" y="10514"/>
                  </a:lnTo>
                  <a:lnTo>
                    <a:pt x="46792" y="14398"/>
                  </a:lnTo>
                  <a:lnTo>
                    <a:pt x="47592" y="61733"/>
                  </a:lnTo>
                  <a:lnTo>
                    <a:pt x="47621" y="76605"/>
                  </a:lnTo>
                  <a:lnTo>
                    <a:pt x="47625" y="60568"/>
                  </a:lnTo>
                  <a:lnTo>
                    <a:pt x="57738" y="38332"/>
                  </a:lnTo>
                  <a:lnTo>
                    <a:pt x="80118" y="11037"/>
                  </a:lnTo>
                  <a:lnTo>
                    <a:pt x="92406" y="1931"/>
                  </a:lnTo>
                  <a:lnTo>
                    <a:pt x="97587" y="138"/>
                  </a:lnTo>
                  <a:lnTo>
                    <a:pt x="102100" y="0"/>
                  </a:lnTo>
                  <a:lnTo>
                    <a:pt x="106166" y="967"/>
                  </a:lnTo>
                  <a:lnTo>
                    <a:pt x="122003" y="12441"/>
                  </a:lnTo>
                  <a:lnTo>
                    <a:pt x="128307" y="26191"/>
                  </a:lnTo>
                  <a:lnTo>
                    <a:pt x="129987" y="34303"/>
                  </a:lnTo>
                  <a:lnTo>
                    <a:pt x="128991" y="41827"/>
                  </a:lnTo>
                  <a:lnTo>
                    <a:pt x="104775" y="98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975"/>
            <p:cNvSpPr/>
            <p:nvPr>
              <p:custDataLst>
                <p:tags r:id="rId55"/>
              </p:custDataLst>
            </p:nvPr>
          </p:nvSpPr>
          <p:spPr>
            <a:xfrm>
              <a:off x="8148950" y="5302585"/>
              <a:ext cx="9507" cy="31416"/>
            </a:xfrm>
            <a:custGeom>
              <a:avLst/>
              <a:gdLst/>
              <a:ahLst/>
              <a:cxnLst/>
              <a:rect l="0" t="0" r="0" b="0"/>
              <a:pathLst>
                <a:path w="9507" h="31416">
                  <a:moveTo>
                    <a:pt x="4450" y="31415"/>
                  </a:moveTo>
                  <a:lnTo>
                    <a:pt x="4450" y="31415"/>
                  </a:lnTo>
                  <a:lnTo>
                    <a:pt x="9506" y="16245"/>
                  </a:lnTo>
                  <a:lnTo>
                    <a:pt x="8878" y="10719"/>
                  </a:lnTo>
                  <a:lnTo>
                    <a:pt x="6344" y="5976"/>
                  </a:lnTo>
                  <a:lnTo>
                    <a:pt x="2538" y="1756"/>
                  </a:lnTo>
                  <a:lnTo>
                    <a:pt x="0" y="0"/>
                  </a:lnTo>
                  <a:lnTo>
                    <a:pt x="4450" y="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976"/>
            <p:cNvSpPr/>
            <p:nvPr>
              <p:custDataLst>
                <p:tags r:id="rId56"/>
              </p:custDataLst>
            </p:nvPr>
          </p:nvSpPr>
          <p:spPr>
            <a:xfrm>
              <a:off x="8134350" y="53625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18314"/>
                  </a:lnTo>
                  <a:lnTo>
                    <a:pt x="6703" y="26837"/>
                  </a:lnTo>
                  <a:lnTo>
                    <a:pt x="4469" y="30592"/>
                  </a:lnTo>
                  <a:lnTo>
                    <a:pt x="588" y="6819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977"/>
            <p:cNvSpPr/>
            <p:nvPr>
              <p:custDataLst>
                <p:tags r:id="rId57"/>
              </p:custDataLst>
            </p:nvPr>
          </p:nvSpPr>
          <p:spPr>
            <a:xfrm>
              <a:off x="7995513" y="5362575"/>
              <a:ext cx="91213" cy="38101"/>
            </a:xfrm>
            <a:custGeom>
              <a:avLst/>
              <a:gdLst/>
              <a:ahLst/>
              <a:cxnLst/>
              <a:rect l="0" t="0" r="0" b="0"/>
              <a:pathLst>
                <a:path w="91213" h="38101">
                  <a:moveTo>
                    <a:pt x="5487" y="38100"/>
                  </a:moveTo>
                  <a:lnTo>
                    <a:pt x="5487" y="38100"/>
                  </a:lnTo>
                  <a:lnTo>
                    <a:pt x="431" y="38100"/>
                  </a:lnTo>
                  <a:lnTo>
                    <a:pt x="0" y="37042"/>
                  </a:lnTo>
                  <a:lnTo>
                    <a:pt x="2342" y="33044"/>
                  </a:lnTo>
                  <a:lnTo>
                    <a:pt x="4449" y="31555"/>
                  </a:lnTo>
                  <a:lnTo>
                    <a:pt x="45385" y="13672"/>
                  </a:lnTo>
                  <a:lnTo>
                    <a:pt x="912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978"/>
            <p:cNvSpPr/>
            <p:nvPr>
              <p:custDataLst>
                <p:tags r:id="rId58"/>
              </p:custDataLst>
            </p:nvPr>
          </p:nvSpPr>
          <p:spPr>
            <a:xfrm>
              <a:off x="8049405" y="5219700"/>
              <a:ext cx="56371" cy="262929"/>
            </a:xfrm>
            <a:custGeom>
              <a:avLst/>
              <a:gdLst/>
              <a:ahLst/>
              <a:cxnLst/>
              <a:rect l="0" t="0" r="0" b="0"/>
              <a:pathLst>
                <a:path w="56371" h="262929">
                  <a:moveTo>
                    <a:pt x="46845" y="0"/>
                  </a:moveTo>
                  <a:lnTo>
                    <a:pt x="46845" y="0"/>
                  </a:lnTo>
                  <a:lnTo>
                    <a:pt x="41789" y="0"/>
                  </a:lnTo>
                  <a:lnTo>
                    <a:pt x="40300" y="1058"/>
                  </a:lnTo>
                  <a:lnTo>
                    <a:pt x="39307" y="2822"/>
                  </a:lnTo>
                  <a:lnTo>
                    <a:pt x="38645" y="5056"/>
                  </a:lnTo>
                  <a:lnTo>
                    <a:pt x="32656" y="13257"/>
                  </a:lnTo>
                  <a:lnTo>
                    <a:pt x="23165" y="58314"/>
                  </a:lnTo>
                  <a:lnTo>
                    <a:pt x="16092" y="100211"/>
                  </a:lnTo>
                  <a:lnTo>
                    <a:pt x="3167" y="146312"/>
                  </a:lnTo>
                  <a:lnTo>
                    <a:pt x="0" y="191806"/>
                  </a:lnTo>
                  <a:lnTo>
                    <a:pt x="381" y="238963"/>
                  </a:lnTo>
                  <a:lnTo>
                    <a:pt x="4322" y="252961"/>
                  </a:lnTo>
                  <a:lnTo>
                    <a:pt x="6854" y="257541"/>
                  </a:lnTo>
                  <a:lnTo>
                    <a:pt x="9602" y="260594"/>
                  </a:lnTo>
                  <a:lnTo>
                    <a:pt x="12491" y="262629"/>
                  </a:lnTo>
                  <a:lnTo>
                    <a:pt x="16534" y="262928"/>
                  </a:lnTo>
                  <a:lnTo>
                    <a:pt x="26670" y="260438"/>
                  </a:lnTo>
                  <a:lnTo>
                    <a:pt x="38232" y="250160"/>
                  </a:lnTo>
                  <a:lnTo>
                    <a:pt x="5637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979"/>
            <p:cNvSpPr/>
            <p:nvPr>
              <p:custDataLst>
                <p:tags r:id="rId59"/>
              </p:custDataLst>
            </p:nvPr>
          </p:nvSpPr>
          <p:spPr>
            <a:xfrm>
              <a:off x="7896225" y="5334392"/>
              <a:ext cx="57151" cy="151301"/>
            </a:xfrm>
            <a:custGeom>
              <a:avLst/>
              <a:gdLst/>
              <a:ahLst/>
              <a:cxnLst/>
              <a:rect l="0" t="0" r="0" b="0"/>
              <a:pathLst>
                <a:path w="57151" h="151301">
                  <a:moveTo>
                    <a:pt x="57150" y="9133"/>
                  </a:moveTo>
                  <a:lnTo>
                    <a:pt x="57150" y="9133"/>
                  </a:lnTo>
                  <a:lnTo>
                    <a:pt x="57150" y="4077"/>
                  </a:lnTo>
                  <a:lnTo>
                    <a:pt x="56092" y="2588"/>
                  </a:lnTo>
                  <a:lnTo>
                    <a:pt x="54328" y="1594"/>
                  </a:lnTo>
                  <a:lnTo>
                    <a:pt x="43893" y="0"/>
                  </a:lnTo>
                  <a:lnTo>
                    <a:pt x="29704" y="4781"/>
                  </a:lnTo>
                  <a:lnTo>
                    <a:pt x="20962" y="12843"/>
                  </a:lnTo>
                  <a:lnTo>
                    <a:pt x="4485" y="40314"/>
                  </a:lnTo>
                  <a:lnTo>
                    <a:pt x="1994" y="48744"/>
                  </a:lnTo>
                  <a:lnTo>
                    <a:pt x="3708" y="58840"/>
                  </a:lnTo>
                  <a:lnTo>
                    <a:pt x="5647" y="64497"/>
                  </a:lnTo>
                  <a:lnTo>
                    <a:pt x="13446" y="73603"/>
                  </a:lnTo>
                  <a:lnTo>
                    <a:pt x="49719" y="102180"/>
                  </a:lnTo>
                  <a:lnTo>
                    <a:pt x="53847" y="112576"/>
                  </a:lnTo>
                  <a:lnTo>
                    <a:pt x="56172" y="130330"/>
                  </a:lnTo>
                  <a:lnTo>
                    <a:pt x="53893" y="139903"/>
                  </a:lnTo>
                  <a:lnTo>
                    <a:pt x="51803" y="143938"/>
                  </a:lnTo>
                  <a:lnTo>
                    <a:pt x="48294" y="146628"/>
                  </a:lnTo>
                  <a:lnTo>
                    <a:pt x="38750" y="149617"/>
                  </a:lnTo>
                  <a:lnTo>
                    <a:pt x="21477" y="151300"/>
                  </a:lnTo>
                  <a:lnTo>
                    <a:pt x="16435" y="148361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980"/>
            <p:cNvSpPr/>
            <p:nvPr>
              <p:custDataLst>
                <p:tags r:id="rId60"/>
              </p:custDataLst>
            </p:nvPr>
          </p:nvSpPr>
          <p:spPr>
            <a:xfrm>
              <a:off x="7698410" y="5219816"/>
              <a:ext cx="159716" cy="256153"/>
            </a:xfrm>
            <a:custGeom>
              <a:avLst/>
              <a:gdLst/>
              <a:ahLst/>
              <a:cxnLst/>
              <a:rect l="0" t="0" r="0" b="0"/>
              <a:pathLst>
                <a:path w="159716" h="256153">
                  <a:moveTo>
                    <a:pt x="16840" y="9409"/>
                  </a:moveTo>
                  <a:lnTo>
                    <a:pt x="16840" y="9409"/>
                  </a:lnTo>
                  <a:lnTo>
                    <a:pt x="16840" y="0"/>
                  </a:lnTo>
                  <a:lnTo>
                    <a:pt x="24444" y="8570"/>
                  </a:lnTo>
                  <a:lnTo>
                    <a:pt x="39230" y="30478"/>
                  </a:lnTo>
                  <a:lnTo>
                    <a:pt x="53696" y="40816"/>
                  </a:lnTo>
                  <a:lnTo>
                    <a:pt x="66331" y="45527"/>
                  </a:lnTo>
                  <a:lnTo>
                    <a:pt x="108782" y="39708"/>
                  </a:lnTo>
                  <a:lnTo>
                    <a:pt x="141893" y="33268"/>
                  </a:lnTo>
                  <a:lnTo>
                    <a:pt x="151794" y="27774"/>
                  </a:lnTo>
                  <a:lnTo>
                    <a:pt x="156194" y="21805"/>
                  </a:lnTo>
                  <a:lnTo>
                    <a:pt x="158150" y="15624"/>
                  </a:lnTo>
                  <a:lnTo>
                    <a:pt x="155497" y="14610"/>
                  </a:lnTo>
                  <a:lnTo>
                    <a:pt x="137652" y="18241"/>
                  </a:lnTo>
                  <a:lnTo>
                    <a:pt x="100705" y="37017"/>
                  </a:lnTo>
                  <a:lnTo>
                    <a:pt x="83552" y="49457"/>
                  </a:lnTo>
                  <a:lnTo>
                    <a:pt x="71768" y="64902"/>
                  </a:lnTo>
                  <a:lnTo>
                    <a:pt x="70391" y="70745"/>
                  </a:lnTo>
                  <a:lnTo>
                    <a:pt x="71685" y="82884"/>
                  </a:lnTo>
                  <a:lnTo>
                    <a:pt x="78611" y="92511"/>
                  </a:lnTo>
                  <a:lnTo>
                    <a:pt x="109673" y="116776"/>
                  </a:lnTo>
                  <a:lnTo>
                    <a:pt x="113653" y="122262"/>
                  </a:lnTo>
                  <a:lnTo>
                    <a:pt x="115249" y="126978"/>
                  </a:lnTo>
                  <a:lnTo>
                    <a:pt x="115255" y="131180"/>
                  </a:lnTo>
                  <a:lnTo>
                    <a:pt x="114200" y="135040"/>
                  </a:lnTo>
                  <a:lnTo>
                    <a:pt x="73745" y="162465"/>
                  </a:lnTo>
                  <a:lnTo>
                    <a:pt x="28449" y="192587"/>
                  </a:lnTo>
                  <a:lnTo>
                    <a:pt x="17413" y="201241"/>
                  </a:lnTo>
                  <a:lnTo>
                    <a:pt x="0" y="233317"/>
                  </a:lnTo>
                  <a:lnTo>
                    <a:pt x="1380" y="236998"/>
                  </a:lnTo>
                  <a:lnTo>
                    <a:pt x="8558" y="246732"/>
                  </a:lnTo>
                  <a:lnTo>
                    <a:pt x="24448" y="252469"/>
                  </a:lnTo>
                  <a:lnTo>
                    <a:pt x="64086" y="256152"/>
                  </a:lnTo>
                  <a:lnTo>
                    <a:pt x="109217" y="249401"/>
                  </a:lnTo>
                  <a:lnTo>
                    <a:pt x="159715" y="228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981"/>
            <p:cNvSpPr/>
            <p:nvPr>
              <p:custDataLst>
                <p:tags r:id="rId61"/>
              </p:custDataLst>
            </p:nvPr>
          </p:nvSpPr>
          <p:spPr>
            <a:xfrm>
              <a:off x="7724775" y="52292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162"/>
          <p:cNvGrpSpPr/>
          <p:nvPr/>
        </p:nvGrpSpPr>
        <p:grpSpPr>
          <a:xfrm>
            <a:off x="9096375" y="5234145"/>
            <a:ext cx="609601" cy="328456"/>
            <a:chOff x="9096375" y="5234145"/>
            <a:chExt cx="609601" cy="328456"/>
          </a:xfrm>
        </p:grpSpPr>
        <p:sp>
          <p:nvSpPr>
            <p:cNvPr id="235" name="SMARTInkShape-982"/>
            <p:cNvSpPr/>
            <p:nvPr>
              <p:custDataLst>
                <p:tags r:id="rId46"/>
              </p:custDataLst>
            </p:nvPr>
          </p:nvSpPr>
          <p:spPr>
            <a:xfrm>
              <a:off x="9496816" y="5495925"/>
              <a:ext cx="209160" cy="66676"/>
            </a:xfrm>
            <a:custGeom>
              <a:avLst/>
              <a:gdLst/>
              <a:ahLst/>
              <a:cxnLst/>
              <a:rect l="0" t="0" r="0" b="0"/>
              <a:pathLst>
                <a:path w="209160" h="66676">
                  <a:moveTo>
                    <a:pt x="9134" y="66675"/>
                  </a:moveTo>
                  <a:lnTo>
                    <a:pt x="9134" y="66675"/>
                  </a:lnTo>
                  <a:lnTo>
                    <a:pt x="933" y="66675"/>
                  </a:lnTo>
                  <a:lnTo>
                    <a:pt x="0" y="56562"/>
                  </a:lnTo>
                  <a:lnTo>
                    <a:pt x="4782" y="40160"/>
                  </a:lnTo>
                  <a:lnTo>
                    <a:pt x="12900" y="26952"/>
                  </a:lnTo>
                  <a:lnTo>
                    <a:pt x="32123" y="16335"/>
                  </a:lnTo>
                  <a:lnTo>
                    <a:pt x="52870" y="11542"/>
                  </a:lnTo>
                  <a:lnTo>
                    <a:pt x="63144" y="13244"/>
                  </a:lnTo>
                  <a:lnTo>
                    <a:pt x="100136" y="36440"/>
                  </a:lnTo>
                  <a:lnTo>
                    <a:pt x="121302" y="50472"/>
                  </a:lnTo>
                  <a:lnTo>
                    <a:pt x="139618" y="55171"/>
                  </a:lnTo>
                  <a:lnTo>
                    <a:pt x="145864" y="53714"/>
                  </a:lnTo>
                  <a:lnTo>
                    <a:pt x="164770" y="41551"/>
                  </a:lnTo>
                  <a:lnTo>
                    <a:pt x="2091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983"/>
            <p:cNvSpPr/>
            <p:nvPr>
              <p:custDataLst>
                <p:tags r:id="rId47"/>
              </p:custDataLst>
            </p:nvPr>
          </p:nvSpPr>
          <p:spPr>
            <a:xfrm>
              <a:off x="9477375" y="5374210"/>
              <a:ext cx="171451" cy="64566"/>
            </a:xfrm>
            <a:custGeom>
              <a:avLst/>
              <a:gdLst/>
              <a:ahLst/>
              <a:cxnLst/>
              <a:rect l="0" t="0" r="0" b="0"/>
              <a:pathLst>
                <a:path w="171451" h="64566">
                  <a:moveTo>
                    <a:pt x="0" y="64565"/>
                  </a:moveTo>
                  <a:lnTo>
                    <a:pt x="0" y="64565"/>
                  </a:lnTo>
                  <a:lnTo>
                    <a:pt x="1058" y="25963"/>
                  </a:lnTo>
                  <a:lnTo>
                    <a:pt x="5057" y="16364"/>
                  </a:lnTo>
                  <a:lnTo>
                    <a:pt x="13184" y="8570"/>
                  </a:lnTo>
                  <a:lnTo>
                    <a:pt x="23850" y="2637"/>
                  </a:lnTo>
                  <a:lnTo>
                    <a:pt x="35647" y="0"/>
                  </a:lnTo>
                  <a:lnTo>
                    <a:pt x="45124" y="1650"/>
                  </a:lnTo>
                  <a:lnTo>
                    <a:pt x="53922" y="6970"/>
                  </a:lnTo>
                  <a:lnTo>
                    <a:pt x="88464" y="38838"/>
                  </a:lnTo>
                  <a:lnTo>
                    <a:pt x="102573" y="57288"/>
                  </a:lnTo>
                  <a:lnTo>
                    <a:pt x="112968" y="61331"/>
                  </a:lnTo>
                  <a:lnTo>
                    <a:pt x="117646" y="61351"/>
                  </a:lnTo>
                  <a:lnTo>
                    <a:pt x="125664" y="58550"/>
                  </a:lnTo>
                  <a:lnTo>
                    <a:pt x="163277" y="30357"/>
                  </a:lnTo>
                  <a:lnTo>
                    <a:pt x="171450" y="16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984"/>
            <p:cNvSpPr/>
            <p:nvPr>
              <p:custDataLst>
                <p:tags r:id="rId48"/>
              </p:custDataLst>
            </p:nvPr>
          </p:nvSpPr>
          <p:spPr>
            <a:xfrm>
              <a:off x="9224349" y="5234145"/>
              <a:ext cx="96590" cy="261781"/>
            </a:xfrm>
            <a:custGeom>
              <a:avLst/>
              <a:gdLst/>
              <a:ahLst/>
              <a:cxnLst/>
              <a:rect l="0" t="0" r="0" b="0"/>
              <a:pathLst>
                <a:path w="96590" h="261781">
                  <a:moveTo>
                    <a:pt x="91101" y="14130"/>
                  </a:moveTo>
                  <a:lnTo>
                    <a:pt x="91101" y="14130"/>
                  </a:lnTo>
                  <a:lnTo>
                    <a:pt x="96158" y="9074"/>
                  </a:lnTo>
                  <a:lnTo>
                    <a:pt x="96589" y="6526"/>
                  </a:lnTo>
                  <a:lnTo>
                    <a:pt x="95818" y="3769"/>
                  </a:lnTo>
                  <a:lnTo>
                    <a:pt x="94246" y="873"/>
                  </a:lnTo>
                  <a:lnTo>
                    <a:pt x="92140" y="0"/>
                  </a:lnTo>
                  <a:lnTo>
                    <a:pt x="89677" y="477"/>
                  </a:lnTo>
                  <a:lnTo>
                    <a:pt x="60591" y="17621"/>
                  </a:lnTo>
                  <a:lnTo>
                    <a:pt x="36100" y="43582"/>
                  </a:lnTo>
                  <a:lnTo>
                    <a:pt x="11852" y="87206"/>
                  </a:lnTo>
                  <a:lnTo>
                    <a:pt x="7295" y="101163"/>
                  </a:lnTo>
                  <a:lnTo>
                    <a:pt x="0" y="147939"/>
                  </a:lnTo>
                  <a:lnTo>
                    <a:pt x="4459" y="187104"/>
                  </a:lnTo>
                  <a:lnTo>
                    <a:pt x="12793" y="230583"/>
                  </a:lnTo>
                  <a:lnTo>
                    <a:pt x="14901" y="261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985"/>
            <p:cNvSpPr/>
            <p:nvPr>
              <p:custDataLst>
                <p:tags r:id="rId49"/>
              </p:custDataLst>
            </p:nvPr>
          </p:nvSpPr>
          <p:spPr>
            <a:xfrm>
              <a:off x="9096375" y="5234145"/>
              <a:ext cx="123826" cy="128431"/>
            </a:xfrm>
            <a:custGeom>
              <a:avLst/>
              <a:gdLst/>
              <a:ahLst/>
              <a:cxnLst/>
              <a:rect l="0" t="0" r="0" b="0"/>
              <a:pathLst>
                <a:path w="123826" h="128431">
                  <a:moveTo>
                    <a:pt x="0" y="14130"/>
                  </a:moveTo>
                  <a:lnTo>
                    <a:pt x="0" y="14130"/>
                  </a:lnTo>
                  <a:lnTo>
                    <a:pt x="13257" y="873"/>
                  </a:lnTo>
                  <a:lnTo>
                    <a:pt x="15187" y="0"/>
                  </a:lnTo>
                  <a:lnTo>
                    <a:pt x="16476" y="477"/>
                  </a:lnTo>
                  <a:lnTo>
                    <a:pt x="17335" y="1853"/>
                  </a:lnTo>
                  <a:lnTo>
                    <a:pt x="32861" y="12724"/>
                  </a:lnTo>
                  <a:lnTo>
                    <a:pt x="72107" y="60059"/>
                  </a:lnTo>
                  <a:lnTo>
                    <a:pt x="103243" y="106106"/>
                  </a:lnTo>
                  <a:lnTo>
                    <a:pt x="123825" y="128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63"/>
          <p:cNvGrpSpPr/>
          <p:nvPr/>
        </p:nvGrpSpPr>
        <p:grpSpPr>
          <a:xfrm>
            <a:off x="9935083" y="5029631"/>
            <a:ext cx="1152018" cy="685370"/>
            <a:chOff x="9935083" y="5029631"/>
            <a:chExt cx="1152018" cy="685370"/>
          </a:xfrm>
        </p:grpSpPr>
        <p:sp>
          <p:nvSpPr>
            <p:cNvPr id="240" name="SMARTInkShape-986"/>
            <p:cNvSpPr/>
            <p:nvPr>
              <p:custDataLst>
                <p:tags r:id="rId36"/>
              </p:custDataLst>
            </p:nvPr>
          </p:nvSpPr>
          <p:spPr>
            <a:xfrm>
              <a:off x="10906125" y="5324475"/>
              <a:ext cx="180976" cy="238126"/>
            </a:xfrm>
            <a:custGeom>
              <a:avLst/>
              <a:gdLst/>
              <a:ahLst/>
              <a:cxnLst/>
              <a:rect l="0" t="0" r="0" b="0"/>
              <a:pathLst>
                <a:path w="180976" h="238126">
                  <a:moveTo>
                    <a:pt x="180975" y="0"/>
                  </a:moveTo>
                  <a:lnTo>
                    <a:pt x="180975" y="0"/>
                  </a:lnTo>
                  <a:lnTo>
                    <a:pt x="175918" y="0"/>
                  </a:lnTo>
                  <a:lnTo>
                    <a:pt x="170614" y="2822"/>
                  </a:lnTo>
                  <a:lnTo>
                    <a:pt x="153529" y="18314"/>
                  </a:lnTo>
                  <a:lnTo>
                    <a:pt x="125497" y="62390"/>
                  </a:lnTo>
                  <a:lnTo>
                    <a:pt x="95052" y="105465"/>
                  </a:lnTo>
                  <a:lnTo>
                    <a:pt x="59955" y="148802"/>
                  </a:lnTo>
                  <a:lnTo>
                    <a:pt x="16671" y="19496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987"/>
            <p:cNvSpPr/>
            <p:nvPr>
              <p:custDataLst>
                <p:tags r:id="rId37"/>
              </p:custDataLst>
            </p:nvPr>
          </p:nvSpPr>
          <p:spPr>
            <a:xfrm>
              <a:off x="10907448" y="5343559"/>
              <a:ext cx="132028" cy="180942"/>
            </a:xfrm>
            <a:custGeom>
              <a:avLst/>
              <a:gdLst/>
              <a:ahLst/>
              <a:cxnLst/>
              <a:rect l="0" t="0" r="0" b="0"/>
              <a:pathLst>
                <a:path w="132028" h="180942">
                  <a:moveTo>
                    <a:pt x="8202" y="9491"/>
                  </a:moveTo>
                  <a:lnTo>
                    <a:pt x="8202" y="9491"/>
                  </a:lnTo>
                  <a:lnTo>
                    <a:pt x="8202" y="4435"/>
                  </a:lnTo>
                  <a:lnTo>
                    <a:pt x="7144" y="2946"/>
                  </a:lnTo>
                  <a:lnTo>
                    <a:pt x="5378" y="1952"/>
                  </a:lnTo>
                  <a:lnTo>
                    <a:pt x="0" y="358"/>
                  </a:lnTo>
                  <a:lnTo>
                    <a:pt x="6994" y="0"/>
                  </a:lnTo>
                  <a:lnTo>
                    <a:pt x="33020" y="25916"/>
                  </a:lnTo>
                  <a:lnTo>
                    <a:pt x="67181" y="68080"/>
                  </a:lnTo>
                  <a:lnTo>
                    <a:pt x="95659" y="110172"/>
                  </a:lnTo>
                  <a:lnTo>
                    <a:pt x="126827" y="154429"/>
                  </a:lnTo>
                  <a:lnTo>
                    <a:pt x="131001" y="170569"/>
                  </a:lnTo>
                  <a:lnTo>
                    <a:pt x="132027" y="180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988"/>
            <p:cNvSpPr/>
            <p:nvPr>
              <p:custDataLst>
                <p:tags r:id="rId38"/>
              </p:custDataLst>
            </p:nvPr>
          </p:nvSpPr>
          <p:spPr>
            <a:xfrm>
              <a:off x="10606322" y="5088374"/>
              <a:ext cx="118829" cy="112965"/>
            </a:xfrm>
            <a:custGeom>
              <a:avLst/>
              <a:gdLst/>
              <a:ahLst/>
              <a:cxnLst/>
              <a:rect l="0" t="0" r="0" b="0"/>
              <a:pathLst>
                <a:path w="118829" h="112965">
                  <a:moveTo>
                    <a:pt x="23578" y="55126"/>
                  </a:moveTo>
                  <a:lnTo>
                    <a:pt x="23578" y="55126"/>
                  </a:lnTo>
                  <a:lnTo>
                    <a:pt x="23578" y="45717"/>
                  </a:lnTo>
                  <a:lnTo>
                    <a:pt x="23578" y="55748"/>
                  </a:lnTo>
                  <a:lnTo>
                    <a:pt x="20754" y="63517"/>
                  </a:lnTo>
                  <a:lnTo>
                    <a:pt x="18521" y="67070"/>
                  </a:lnTo>
                  <a:lnTo>
                    <a:pt x="9387" y="108268"/>
                  </a:lnTo>
                  <a:lnTo>
                    <a:pt x="6711" y="111721"/>
                  </a:lnTo>
                  <a:lnTo>
                    <a:pt x="3867" y="112964"/>
                  </a:lnTo>
                  <a:lnTo>
                    <a:pt x="912" y="112735"/>
                  </a:lnTo>
                  <a:lnTo>
                    <a:pt x="0" y="111524"/>
                  </a:lnTo>
                  <a:lnTo>
                    <a:pt x="452" y="109658"/>
                  </a:lnTo>
                  <a:lnTo>
                    <a:pt x="1811" y="107355"/>
                  </a:lnTo>
                  <a:lnTo>
                    <a:pt x="9346" y="63383"/>
                  </a:lnTo>
                  <a:lnTo>
                    <a:pt x="17715" y="45813"/>
                  </a:lnTo>
                  <a:lnTo>
                    <a:pt x="37884" y="19458"/>
                  </a:lnTo>
                  <a:lnTo>
                    <a:pt x="39465" y="15472"/>
                  </a:lnTo>
                  <a:lnTo>
                    <a:pt x="46867" y="8221"/>
                  </a:lnTo>
                  <a:lnTo>
                    <a:pt x="56153" y="2529"/>
                  </a:lnTo>
                  <a:lnTo>
                    <a:pt x="63808" y="0"/>
                  </a:lnTo>
                  <a:lnTo>
                    <a:pt x="67331" y="384"/>
                  </a:lnTo>
                  <a:lnTo>
                    <a:pt x="88868" y="11411"/>
                  </a:lnTo>
                  <a:lnTo>
                    <a:pt x="97753" y="22997"/>
                  </a:lnTo>
                  <a:lnTo>
                    <a:pt x="112077" y="56305"/>
                  </a:lnTo>
                  <a:lnTo>
                    <a:pt x="118828" y="112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989"/>
            <p:cNvSpPr/>
            <p:nvPr>
              <p:custDataLst>
                <p:tags r:id="rId39"/>
              </p:custDataLst>
            </p:nvPr>
          </p:nvSpPr>
          <p:spPr>
            <a:xfrm>
              <a:off x="10725150" y="5495925"/>
              <a:ext cx="45644" cy="76201"/>
            </a:xfrm>
            <a:custGeom>
              <a:avLst/>
              <a:gdLst/>
              <a:ahLst/>
              <a:cxnLst/>
              <a:rect l="0" t="0" r="0" b="0"/>
              <a:pathLst>
                <a:path w="45644" h="762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30591" y="8201"/>
                  </a:lnTo>
                  <a:lnTo>
                    <a:pt x="37585" y="14581"/>
                  </a:lnTo>
                  <a:lnTo>
                    <a:pt x="43162" y="24473"/>
                  </a:lnTo>
                  <a:lnTo>
                    <a:pt x="45643" y="35924"/>
                  </a:lnTo>
                  <a:lnTo>
                    <a:pt x="381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990"/>
            <p:cNvSpPr/>
            <p:nvPr>
              <p:custDataLst>
                <p:tags r:id="rId40"/>
              </p:custDataLst>
            </p:nvPr>
          </p:nvSpPr>
          <p:spPr>
            <a:xfrm>
              <a:off x="10554091" y="5270089"/>
              <a:ext cx="122846" cy="444912"/>
            </a:xfrm>
            <a:custGeom>
              <a:avLst/>
              <a:gdLst/>
              <a:ahLst/>
              <a:cxnLst/>
              <a:rect l="0" t="0" r="0" b="0"/>
              <a:pathLst>
                <a:path w="122846" h="444912">
                  <a:moveTo>
                    <a:pt x="9134" y="444911"/>
                  </a:moveTo>
                  <a:lnTo>
                    <a:pt x="9134" y="444911"/>
                  </a:lnTo>
                  <a:lnTo>
                    <a:pt x="4077" y="439855"/>
                  </a:lnTo>
                  <a:lnTo>
                    <a:pt x="1596" y="434550"/>
                  </a:lnTo>
                  <a:lnTo>
                    <a:pt x="0" y="412409"/>
                  </a:lnTo>
                  <a:lnTo>
                    <a:pt x="7200" y="365372"/>
                  </a:lnTo>
                  <a:lnTo>
                    <a:pt x="8752" y="322308"/>
                  </a:lnTo>
                  <a:lnTo>
                    <a:pt x="9020" y="277703"/>
                  </a:lnTo>
                  <a:lnTo>
                    <a:pt x="9082" y="239716"/>
                  </a:lnTo>
                  <a:lnTo>
                    <a:pt x="10170" y="202372"/>
                  </a:lnTo>
                  <a:lnTo>
                    <a:pt x="15673" y="160322"/>
                  </a:lnTo>
                  <a:lnTo>
                    <a:pt x="18833" y="113291"/>
                  </a:lnTo>
                  <a:lnTo>
                    <a:pt x="28845" y="73469"/>
                  </a:lnTo>
                  <a:lnTo>
                    <a:pt x="42576" y="31367"/>
                  </a:lnTo>
                  <a:lnTo>
                    <a:pt x="59013" y="6565"/>
                  </a:lnTo>
                  <a:lnTo>
                    <a:pt x="68699" y="1383"/>
                  </a:lnTo>
                  <a:lnTo>
                    <a:pt x="74243" y="0"/>
                  </a:lnTo>
                  <a:lnTo>
                    <a:pt x="78999" y="137"/>
                  </a:lnTo>
                  <a:lnTo>
                    <a:pt x="87104" y="3112"/>
                  </a:lnTo>
                  <a:lnTo>
                    <a:pt x="94235" y="13606"/>
                  </a:lnTo>
                  <a:lnTo>
                    <a:pt x="102379" y="36100"/>
                  </a:lnTo>
                  <a:lnTo>
                    <a:pt x="102929" y="67002"/>
                  </a:lnTo>
                  <a:lnTo>
                    <a:pt x="96661" y="97518"/>
                  </a:lnTo>
                  <a:lnTo>
                    <a:pt x="75728" y="145030"/>
                  </a:lnTo>
                  <a:lnTo>
                    <a:pt x="72581" y="149739"/>
                  </a:lnTo>
                  <a:lnTo>
                    <a:pt x="71539" y="153938"/>
                  </a:lnTo>
                  <a:lnTo>
                    <a:pt x="71905" y="157796"/>
                  </a:lnTo>
                  <a:lnTo>
                    <a:pt x="73205" y="161426"/>
                  </a:lnTo>
                  <a:lnTo>
                    <a:pt x="75132" y="163846"/>
                  </a:lnTo>
                  <a:lnTo>
                    <a:pt x="80095" y="166535"/>
                  </a:lnTo>
                  <a:lnTo>
                    <a:pt x="98449" y="169320"/>
                  </a:lnTo>
                  <a:lnTo>
                    <a:pt x="109916" y="176165"/>
                  </a:lnTo>
                  <a:lnTo>
                    <a:pt x="116720" y="181887"/>
                  </a:lnTo>
                  <a:lnTo>
                    <a:pt x="120450" y="190781"/>
                  </a:lnTo>
                  <a:lnTo>
                    <a:pt x="122845" y="218794"/>
                  </a:lnTo>
                  <a:lnTo>
                    <a:pt x="120350" y="230820"/>
                  </a:lnTo>
                  <a:lnTo>
                    <a:pt x="114655" y="240751"/>
                  </a:lnTo>
                  <a:lnTo>
                    <a:pt x="92827" y="265521"/>
                  </a:lnTo>
                  <a:lnTo>
                    <a:pt x="88214" y="267109"/>
                  </a:lnTo>
                  <a:lnTo>
                    <a:pt x="77442" y="266052"/>
                  </a:lnTo>
                  <a:lnTo>
                    <a:pt x="73722" y="263230"/>
                  </a:lnTo>
                  <a:lnTo>
                    <a:pt x="66284" y="244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991"/>
            <p:cNvSpPr/>
            <p:nvPr>
              <p:custDataLst>
                <p:tags r:id="rId41"/>
              </p:custDataLst>
            </p:nvPr>
          </p:nvSpPr>
          <p:spPr>
            <a:xfrm>
              <a:off x="10405337" y="5372100"/>
              <a:ext cx="15014" cy="219076"/>
            </a:xfrm>
            <a:custGeom>
              <a:avLst/>
              <a:gdLst/>
              <a:ahLst/>
              <a:cxnLst/>
              <a:rect l="0" t="0" r="0" b="0"/>
              <a:pathLst>
                <a:path w="15014" h="21907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2117"/>
                  </a:lnTo>
                  <a:lnTo>
                    <a:pt x="7896" y="48957"/>
                  </a:lnTo>
                  <a:lnTo>
                    <a:pt x="14076" y="89938"/>
                  </a:lnTo>
                  <a:lnTo>
                    <a:pt x="14828" y="134809"/>
                  </a:lnTo>
                  <a:lnTo>
                    <a:pt x="14958" y="171883"/>
                  </a:lnTo>
                  <a:lnTo>
                    <a:pt x="15013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992"/>
            <p:cNvSpPr/>
            <p:nvPr>
              <p:custDataLst>
                <p:tags r:id="rId42"/>
              </p:custDataLst>
            </p:nvPr>
          </p:nvSpPr>
          <p:spPr>
            <a:xfrm>
              <a:off x="10325215" y="5467350"/>
              <a:ext cx="171336" cy="9526"/>
            </a:xfrm>
            <a:custGeom>
              <a:avLst/>
              <a:gdLst/>
              <a:ahLst/>
              <a:cxnLst/>
              <a:rect l="0" t="0" r="0" b="0"/>
              <a:pathLst>
                <a:path w="171336" h="9526">
                  <a:moveTo>
                    <a:pt x="9410" y="9525"/>
                  </a:moveTo>
                  <a:lnTo>
                    <a:pt x="9410" y="9525"/>
                  </a:lnTo>
                  <a:lnTo>
                    <a:pt x="0" y="9525"/>
                  </a:lnTo>
                  <a:lnTo>
                    <a:pt x="47594" y="2980"/>
                  </a:lnTo>
                  <a:lnTo>
                    <a:pt x="92958" y="588"/>
                  </a:lnTo>
                  <a:lnTo>
                    <a:pt x="132805" y="116"/>
                  </a:lnTo>
                  <a:lnTo>
                    <a:pt x="1713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993"/>
            <p:cNvSpPr/>
            <p:nvPr>
              <p:custDataLst>
                <p:tags r:id="rId43"/>
              </p:custDataLst>
            </p:nvPr>
          </p:nvSpPr>
          <p:spPr>
            <a:xfrm>
              <a:off x="10001322" y="5029631"/>
              <a:ext cx="142804" cy="174032"/>
            </a:xfrm>
            <a:custGeom>
              <a:avLst/>
              <a:gdLst/>
              <a:ahLst/>
              <a:cxnLst/>
              <a:rect l="0" t="0" r="0" b="0"/>
              <a:pathLst>
                <a:path w="142804" h="174032">
                  <a:moveTo>
                    <a:pt x="9453" y="113869"/>
                  </a:moveTo>
                  <a:lnTo>
                    <a:pt x="9453" y="113869"/>
                  </a:lnTo>
                  <a:lnTo>
                    <a:pt x="16991" y="95969"/>
                  </a:lnTo>
                  <a:lnTo>
                    <a:pt x="17655" y="92410"/>
                  </a:lnTo>
                  <a:lnTo>
                    <a:pt x="19155" y="90038"/>
                  </a:lnTo>
                  <a:lnTo>
                    <a:pt x="21213" y="88457"/>
                  </a:lnTo>
                  <a:lnTo>
                    <a:pt x="23644" y="87402"/>
                  </a:lnTo>
                  <a:lnTo>
                    <a:pt x="25263" y="85641"/>
                  </a:lnTo>
                  <a:lnTo>
                    <a:pt x="28076" y="77278"/>
                  </a:lnTo>
                  <a:lnTo>
                    <a:pt x="28376" y="86328"/>
                  </a:lnTo>
                  <a:lnTo>
                    <a:pt x="25623" y="93868"/>
                  </a:lnTo>
                  <a:lnTo>
                    <a:pt x="23409" y="97360"/>
                  </a:lnTo>
                  <a:lnTo>
                    <a:pt x="17738" y="124719"/>
                  </a:lnTo>
                  <a:lnTo>
                    <a:pt x="4073" y="151603"/>
                  </a:lnTo>
                  <a:lnTo>
                    <a:pt x="474" y="173949"/>
                  </a:lnTo>
                  <a:lnTo>
                    <a:pt x="292" y="174031"/>
                  </a:lnTo>
                  <a:lnTo>
                    <a:pt x="0" y="161501"/>
                  </a:lnTo>
                  <a:lnTo>
                    <a:pt x="7546" y="116889"/>
                  </a:lnTo>
                  <a:lnTo>
                    <a:pt x="16178" y="79956"/>
                  </a:lnTo>
                  <a:lnTo>
                    <a:pt x="28577" y="44141"/>
                  </a:lnTo>
                  <a:lnTo>
                    <a:pt x="46997" y="1024"/>
                  </a:lnTo>
                  <a:lnTo>
                    <a:pt x="50127" y="216"/>
                  </a:lnTo>
                  <a:lnTo>
                    <a:pt x="52445" y="0"/>
                  </a:lnTo>
                  <a:lnTo>
                    <a:pt x="55048" y="1974"/>
                  </a:lnTo>
                  <a:lnTo>
                    <a:pt x="69929" y="26122"/>
                  </a:lnTo>
                  <a:lnTo>
                    <a:pt x="92012" y="72641"/>
                  </a:lnTo>
                  <a:lnTo>
                    <a:pt x="112935" y="114711"/>
                  </a:lnTo>
                  <a:lnTo>
                    <a:pt x="125604" y="132580"/>
                  </a:lnTo>
                  <a:lnTo>
                    <a:pt x="132690" y="138060"/>
                  </a:lnTo>
                  <a:lnTo>
                    <a:pt x="142803" y="142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994"/>
            <p:cNvSpPr/>
            <p:nvPr>
              <p:custDataLst>
                <p:tags r:id="rId44"/>
              </p:custDataLst>
            </p:nvPr>
          </p:nvSpPr>
          <p:spPr>
            <a:xfrm>
              <a:off x="10154193" y="5505450"/>
              <a:ext cx="51012" cy="73898"/>
            </a:xfrm>
            <a:custGeom>
              <a:avLst/>
              <a:gdLst/>
              <a:ahLst/>
              <a:cxnLst/>
              <a:rect l="0" t="0" r="0" b="0"/>
              <a:pathLst>
                <a:path w="51012" h="73898">
                  <a:moveTo>
                    <a:pt x="37557" y="9525"/>
                  </a:moveTo>
                  <a:lnTo>
                    <a:pt x="37557" y="9525"/>
                  </a:lnTo>
                  <a:lnTo>
                    <a:pt x="32500" y="9525"/>
                  </a:lnTo>
                  <a:lnTo>
                    <a:pt x="31011" y="10583"/>
                  </a:lnTo>
                  <a:lnTo>
                    <a:pt x="30019" y="12347"/>
                  </a:lnTo>
                  <a:lnTo>
                    <a:pt x="29355" y="14581"/>
                  </a:lnTo>
                  <a:lnTo>
                    <a:pt x="28915" y="15013"/>
                  </a:lnTo>
                  <a:lnTo>
                    <a:pt x="28620" y="14241"/>
                  </a:lnTo>
                  <a:lnTo>
                    <a:pt x="28423" y="12669"/>
                  </a:lnTo>
                  <a:lnTo>
                    <a:pt x="27234" y="11621"/>
                  </a:lnTo>
                  <a:lnTo>
                    <a:pt x="23092" y="10456"/>
                  </a:lnTo>
                  <a:lnTo>
                    <a:pt x="20506" y="11204"/>
                  </a:lnTo>
                  <a:lnTo>
                    <a:pt x="14809" y="14858"/>
                  </a:lnTo>
                  <a:lnTo>
                    <a:pt x="5652" y="27920"/>
                  </a:lnTo>
                  <a:lnTo>
                    <a:pt x="1293" y="40140"/>
                  </a:lnTo>
                  <a:lnTo>
                    <a:pt x="0" y="55520"/>
                  </a:lnTo>
                  <a:lnTo>
                    <a:pt x="1935" y="60296"/>
                  </a:lnTo>
                  <a:lnTo>
                    <a:pt x="9730" y="68427"/>
                  </a:lnTo>
                  <a:lnTo>
                    <a:pt x="20252" y="72745"/>
                  </a:lnTo>
                  <a:lnTo>
                    <a:pt x="26020" y="73897"/>
                  </a:lnTo>
                  <a:lnTo>
                    <a:pt x="35251" y="72354"/>
                  </a:lnTo>
                  <a:lnTo>
                    <a:pt x="39195" y="70460"/>
                  </a:lnTo>
                  <a:lnTo>
                    <a:pt x="46398" y="62713"/>
                  </a:lnTo>
                  <a:lnTo>
                    <a:pt x="49801" y="57683"/>
                  </a:lnTo>
                  <a:lnTo>
                    <a:pt x="51011" y="52214"/>
                  </a:lnTo>
                  <a:lnTo>
                    <a:pt x="49535" y="40492"/>
                  </a:lnTo>
                  <a:lnTo>
                    <a:pt x="42751" y="27050"/>
                  </a:lnTo>
                  <a:lnTo>
                    <a:pt x="185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995"/>
            <p:cNvSpPr/>
            <p:nvPr>
              <p:custDataLst>
                <p:tags r:id="rId45"/>
              </p:custDataLst>
            </p:nvPr>
          </p:nvSpPr>
          <p:spPr>
            <a:xfrm>
              <a:off x="9935083" y="5260950"/>
              <a:ext cx="148255" cy="429663"/>
            </a:xfrm>
            <a:custGeom>
              <a:avLst/>
              <a:gdLst/>
              <a:ahLst/>
              <a:cxnLst/>
              <a:rect l="0" t="0" r="0" b="0"/>
              <a:pathLst>
                <a:path w="148255" h="429663">
                  <a:moveTo>
                    <a:pt x="28067" y="215925"/>
                  </a:moveTo>
                  <a:lnTo>
                    <a:pt x="28067" y="215925"/>
                  </a:lnTo>
                  <a:lnTo>
                    <a:pt x="25243" y="255945"/>
                  </a:lnTo>
                  <a:lnTo>
                    <a:pt x="19130" y="299087"/>
                  </a:lnTo>
                  <a:lnTo>
                    <a:pt x="18619" y="343450"/>
                  </a:lnTo>
                  <a:lnTo>
                    <a:pt x="15735" y="383088"/>
                  </a:lnTo>
                  <a:lnTo>
                    <a:pt x="1210" y="429662"/>
                  </a:lnTo>
                  <a:lnTo>
                    <a:pt x="0" y="413192"/>
                  </a:lnTo>
                  <a:lnTo>
                    <a:pt x="6137" y="367584"/>
                  </a:lnTo>
                  <a:lnTo>
                    <a:pt x="7737" y="335187"/>
                  </a:lnTo>
                  <a:lnTo>
                    <a:pt x="8638" y="291362"/>
                  </a:lnTo>
                  <a:lnTo>
                    <a:pt x="11671" y="256155"/>
                  </a:lnTo>
                  <a:lnTo>
                    <a:pt x="15489" y="218988"/>
                  </a:lnTo>
                  <a:lnTo>
                    <a:pt x="17637" y="172147"/>
                  </a:lnTo>
                  <a:lnTo>
                    <a:pt x="18140" y="137202"/>
                  </a:lnTo>
                  <a:lnTo>
                    <a:pt x="23480" y="96997"/>
                  </a:lnTo>
                  <a:lnTo>
                    <a:pt x="26708" y="59920"/>
                  </a:lnTo>
                  <a:lnTo>
                    <a:pt x="32720" y="27179"/>
                  </a:lnTo>
                  <a:lnTo>
                    <a:pt x="41072" y="12799"/>
                  </a:lnTo>
                  <a:lnTo>
                    <a:pt x="46262" y="7482"/>
                  </a:lnTo>
                  <a:lnTo>
                    <a:pt x="57674" y="1576"/>
                  </a:lnTo>
                  <a:lnTo>
                    <a:pt x="63680" y="0"/>
                  </a:lnTo>
                  <a:lnTo>
                    <a:pt x="69801" y="1067"/>
                  </a:lnTo>
                  <a:lnTo>
                    <a:pt x="82247" y="7896"/>
                  </a:lnTo>
                  <a:lnTo>
                    <a:pt x="92010" y="23632"/>
                  </a:lnTo>
                  <a:lnTo>
                    <a:pt x="98819" y="45795"/>
                  </a:lnTo>
                  <a:lnTo>
                    <a:pt x="101595" y="84848"/>
                  </a:lnTo>
                  <a:lnTo>
                    <a:pt x="98493" y="103341"/>
                  </a:lnTo>
                  <a:lnTo>
                    <a:pt x="81332" y="137947"/>
                  </a:lnTo>
                  <a:lnTo>
                    <a:pt x="69476" y="157170"/>
                  </a:lnTo>
                  <a:lnTo>
                    <a:pt x="66362" y="167649"/>
                  </a:lnTo>
                  <a:lnTo>
                    <a:pt x="110645" y="203499"/>
                  </a:lnTo>
                  <a:lnTo>
                    <a:pt x="139614" y="237311"/>
                  </a:lnTo>
                  <a:lnTo>
                    <a:pt x="146435" y="255063"/>
                  </a:lnTo>
                  <a:lnTo>
                    <a:pt x="148254" y="264242"/>
                  </a:lnTo>
                  <a:lnTo>
                    <a:pt x="147350" y="272478"/>
                  </a:lnTo>
                  <a:lnTo>
                    <a:pt x="140701" y="287274"/>
                  </a:lnTo>
                  <a:lnTo>
                    <a:pt x="127869" y="298083"/>
                  </a:lnTo>
                  <a:lnTo>
                    <a:pt x="112639" y="305356"/>
                  </a:lnTo>
                  <a:lnTo>
                    <a:pt x="98816" y="308589"/>
                  </a:lnTo>
                  <a:lnTo>
                    <a:pt x="88439" y="307203"/>
                  </a:lnTo>
                  <a:lnTo>
                    <a:pt x="84190" y="305352"/>
                  </a:lnTo>
                  <a:lnTo>
                    <a:pt x="81357" y="303060"/>
                  </a:lnTo>
                  <a:lnTo>
                    <a:pt x="78210" y="297691"/>
                  </a:lnTo>
                  <a:lnTo>
                    <a:pt x="78429" y="294776"/>
                  </a:lnTo>
                  <a:lnTo>
                    <a:pt x="85217" y="282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SMARTInkShape-996"/>
          <p:cNvSpPr/>
          <p:nvPr>
            <p:custDataLst>
              <p:tags r:id="rId6"/>
            </p:custDataLst>
          </p:nvPr>
        </p:nvSpPr>
        <p:spPr>
          <a:xfrm>
            <a:off x="10715740" y="4277248"/>
            <a:ext cx="819036" cy="123303"/>
          </a:xfrm>
          <a:custGeom>
            <a:avLst/>
            <a:gdLst/>
            <a:ahLst/>
            <a:cxnLst/>
            <a:rect l="0" t="0" r="0" b="0"/>
            <a:pathLst>
              <a:path w="819036" h="123303">
                <a:moveTo>
                  <a:pt x="9410" y="123302"/>
                </a:moveTo>
                <a:lnTo>
                  <a:pt x="9410" y="123302"/>
                </a:lnTo>
                <a:lnTo>
                  <a:pt x="1208" y="123302"/>
                </a:lnTo>
                <a:lnTo>
                  <a:pt x="768" y="122244"/>
                </a:lnTo>
                <a:lnTo>
                  <a:pt x="0" y="110045"/>
                </a:lnTo>
                <a:lnTo>
                  <a:pt x="2079" y="107055"/>
                </a:lnTo>
                <a:lnTo>
                  <a:pt x="45419" y="69141"/>
                </a:lnTo>
                <a:lnTo>
                  <a:pt x="89241" y="41711"/>
                </a:lnTo>
                <a:lnTo>
                  <a:pt x="136534" y="22845"/>
                </a:lnTo>
                <a:lnTo>
                  <a:pt x="181295" y="14039"/>
                </a:lnTo>
                <a:lnTo>
                  <a:pt x="227708" y="3451"/>
                </a:lnTo>
                <a:lnTo>
                  <a:pt x="268238" y="655"/>
                </a:lnTo>
                <a:lnTo>
                  <a:pt x="287074" y="0"/>
                </a:lnTo>
                <a:lnTo>
                  <a:pt x="330565" y="13730"/>
                </a:lnTo>
                <a:lnTo>
                  <a:pt x="373649" y="30554"/>
                </a:lnTo>
                <a:lnTo>
                  <a:pt x="410139" y="47843"/>
                </a:lnTo>
                <a:lnTo>
                  <a:pt x="447761" y="66372"/>
                </a:lnTo>
                <a:lnTo>
                  <a:pt x="488541" y="82444"/>
                </a:lnTo>
                <a:lnTo>
                  <a:pt x="529502" y="92301"/>
                </a:lnTo>
                <a:lnTo>
                  <a:pt x="569540" y="93189"/>
                </a:lnTo>
                <a:lnTo>
                  <a:pt x="599414" y="85922"/>
                </a:lnTo>
                <a:lnTo>
                  <a:pt x="637400" y="64117"/>
                </a:lnTo>
                <a:lnTo>
                  <a:pt x="664143" y="42535"/>
                </a:lnTo>
                <a:lnTo>
                  <a:pt x="675420" y="36224"/>
                </a:lnTo>
                <a:lnTo>
                  <a:pt x="684298" y="30626"/>
                </a:lnTo>
                <a:lnTo>
                  <a:pt x="709687" y="20329"/>
                </a:lnTo>
                <a:lnTo>
                  <a:pt x="756185" y="28333"/>
                </a:lnTo>
                <a:lnTo>
                  <a:pt x="819035" y="4710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165"/>
          <p:cNvGrpSpPr/>
          <p:nvPr/>
        </p:nvGrpSpPr>
        <p:grpSpPr>
          <a:xfrm>
            <a:off x="10573410" y="3672568"/>
            <a:ext cx="1551230" cy="346983"/>
            <a:chOff x="10573410" y="3672568"/>
            <a:chExt cx="1551230" cy="346983"/>
          </a:xfrm>
        </p:grpSpPr>
        <p:sp>
          <p:nvSpPr>
            <p:cNvPr id="252" name="SMARTInkShape-997"/>
            <p:cNvSpPr/>
            <p:nvPr>
              <p:custDataLst>
                <p:tags r:id="rId24"/>
              </p:custDataLst>
            </p:nvPr>
          </p:nvSpPr>
          <p:spPr>
            <a:xfrm>
              <a:off x="12001500" y="3765152"/>
              <a:ext cx="123140" cy="92474"/>
            </a:xfrm>
            <a:custGeom>
              <a:avLst/>
              <a:gdLst/>
              <a:ahLst/>
              <a:cxnLst/>
              <a:rect l="0" t="0" r="0" b="0"/>
              <a:pathLst>
                <a:path w="123140" h="92474">
                  <a:moveTo>
                    <a:pt x="0" y="35323"/>
                  </a:moveTo>
                  <a:lnTo>
                    <a:pt x="0" y="35323"/>
                  </a:lnTo>
                  <a:lnTo>
                    <a:pt x="5058" y="35323"/>
                  </a:lnTo>
                  <a:lnTo>
                    <a:pt x="6546" y="34265"/>
                  </a:lnTo>
                  <a:lnTo>
                    <a:pt x="7538" y="32501"/>
                  </a:lnTo>
                  <a:lnTo>
                    <a:pt x="8202" y="30266"/>
                  </a:lnTo>
                  <a:lnTo>
                    <a:pt x="10760" y="28777"/>
                  </a:lnTo>
                  <a:lnTo>
                    <a:pt x="25812" y="26191"/>
                  </a:lnTo>
                  <a:lnTo>
                    <a:pt x="26732" y="28177"/>
                  </a:lnTo>
                  <a:lnTo>
                    <a:pt x="29087" y="40026"/>
                  </a:lnTo>
                  <a:lnTo>
                    <a:pt x="36007" y="54048"/>
                  </a:lnTo>
                  <a:lnTo>
                    <a:pt x="36706" y="57331"/>
                  </a:lnTo>
                  <a:lnTo>
                    <a:pt x="36112" y="60578"/>
                  </a:lnTo>
                  <a:lnTo>
                    <a:pt x="29776" y="71523"/>
                  </a:lnTo>
                  <a:lnTo>
                    <a:pt x="29376" y="71098"/>
                  </a:lnTo>
                  <a:lnTo>
                    <a:pt x="28931" y="67803"/>
                  </a:lnTo>
                  <a:lnTo>
                    <a:pt x="31555" y="62812"/>
                  </a:lnTo>
                  <a:lnTo>
                    <a:pt x="61696" y="16721"/>
                  </a:lnTo>
                  <a:lnTo>
                    <a:pt x="78723" y="3471"/>
                  </a:lnTo>
                  <a:lnTo>
                    <a:pt x="87199" y="0"/>
                  </a:lnTo>
                  <a:lnTo>
                    <a:pt x="92001" y="1191"/>
                  </a:lnTo>
                  <a:lnTo>
                    <a:pt x="102979" y="8159"/>
                  </a:lnTo>
                  <a:lnTo>
                    <a:pt x="116002" y="23982"/>
                  </a:lnTo>
                  <a:lnTo>
                    <a:pt x="120348" y="35927"/>
                  </a:lnTo>
                  <a:lnTo>
                    <a:pt x="123139" y="60842"/>
                  </a:lnTo>
                  <a:lnTo>
                    <a:pt x="120697" y="70654"/>
                  </a:lnTo>
                  <a:lnTo>
                    <a:pt x="114300" y="92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998"/>
            <p:cNvSpPr/>
            <p:nvPr>
              <p:custDataLst>
                <p:tags r:id="rId25"/>
              </p:custDataLst>
            </p:nvPr>
          </p:nvSpPr>
          <p:spPr>
            <a:xfrm>
              <a:off x="11887200" y="3781968"/>
              <a:ext cx="123826" cy="75119"/>
            </a:xfrm>
            <a:custGeom>
              <a:avLst/>
              <a:gdLst/>
              <a:ahLst/>
              <a:cxnLst/>
              <a:rect l="0" t="0" r="0" b="0"/>
              <a:pathLst>
                <a:path w="123826" h="75119">
                  <a:moveTo>
                    <a:pt x="0" y="28032"/>
                  </a:moveTo>
                  <a:lnTo>
                    <a:pt x="0" y="28032"/>
                  </a:lnTo>
                  <a:lnTo>
                    <a:pt x="28032" y="0"/>
                  </a:lnTo>
                  <a:lnTo>
                    <a:pt x="28416" y="4674"/>
                  </a:lnTo>
                  <a:lnTo>
                    <a:pt x="19631" y="52126"/>
                  </a:lnTo>
                  <a:lnTo>
                    <a:pt x="19438" y="56795"/>
                  </a:lnTo>
                  <a:lnTo>
                    <a:pt x="22045" y="64804"/>
                  </a:lnTo>
                  <a:lnTo>
                    <a:pt x="27285" y="73513"/>
                  </a:lnTo>
                  <a:lnTo>
                    <a:pt x="28773" y="73169"/>
                  </a:lnTo>
                  <a:lnTo>
                    <a:pt x="55307" y="48898"/>
                  </a:lnTo>
                  <a:lnTo>
                    <a:pt x="56980" y="49351"/>
                  </a:lnTo>
                  <a:lnTo>
                    <a:pt x="61661" y="52677"/>
                  </a:lnTo>
                  <a:lnTo>
                    <a:pt x="64446" y="57683"/>
                  </a:lnTo>
                  <a:lnTo>
                    <a:pt x="65189" y="60499"/>
                  </a:lnTo>
                  <a:lnTo>
                    <a:pt x="74745" y="73838"/>
                  </a:lnTo>
                  <a:lnTo>
                    <a:pt x="85882" y="75118"/>
                  </a:lnTo>
                  <a:lnTo>
                    <a:pt x="89005" y="74239"/>
                  </a:lnTo>
                  <a:lnTo>
                    <a:pt x="91087" y="72596"/>
                  </a:lnTo>
                  <a:lnTo>
                    <a:pt x="116465" y="39996"/>
                  </a:lnTo>
                  <a:lnTo>
                    <a:pt x="117860" y="34949"/>
                  </a:lnTo>
                  <a:lnTo>
                    <a:pt x="117732" y="30527"/>
                  </a:lnTo>
                  <a:lnTo>
                    <a:pt x="116587" y="26520"/>
                  </a:lnTo>
                  <a:lnTo>
                    <a:pt x="116884" y="22791"/>
                  </a:lnTo>
                  <a:lnTo>
                    <a:pt x="123825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999"/>
            <p:cNvSpPr/>
            <p:nvPr>
              <p:custDataLst>
                <p:tags r:id="rId26"/>
              </p:custDataLst>
            </p:nvPr>
          </p:nvSpPr>
          <p:spPr>
            <a:xfrm>
              <a:off x="11816529" y="3802192"/>
              <a:ext cx="32026" cy="83159"/>
            </a:xfrm>
            <a:custGeom>
              <a:avLst/>
              <a:gdLst/>
              <a:ahLst/>
              <a:cxnLst/>
              <a:rect l="0" t="0" r="0" b="0"/>
              <a:pathLst>
                <a:path w="32026" h="83159">
                  <a:moveTo>
                    <a:pt x="13521" y="17333"/>
                  </a:moveTo>
                  <a:lnTo>
                    <a:pt x="13521" y="17333"/>
                  </a:lnTo>
                  <a:lnTo>
                    <a:pt x="18579" y="12276"/>
                  </a:lnTo>
                  <a:lnTo>
                    <a:pt x="19009" y="9728"/>
                  </a:lnTo>
                  <a:lnTo>
                    <a:pt x="18238" y="6972"/>
                  </a:lnTo>
                  <a:lnTo>
                    <a:pt x="16666" y="4076"/>
                  </a:lnTo>
                  <a:lnTo>
                    <a:pt x="16675" y="2145"/>
                  </a:lnTo>
                  <a:lnTo>
                    <a:pt x="17741" y="858"/>
                  </a:lnTo>
                  <a:lnTo>
                    <a:pt x="19511" y="0"/>
                  </a:lnTo>
                  <a:lnTo>
                    <a:pt x="19630" y="1544"/>
                  </a:lnTo>
                  <a:lnTo>
                    <a:pt x="16942" y="8904"/>
                  </a:lnTo>
                  <a:lnTo>
                    <a:pt x="14743" y="11714"/>
                  </a:lnTo>
                  <a:lnTo>
                    <a:pt x="9478" y="14836"/>
                  </a:lnTo>
                  <a:lnTo>
                    <a:pt x="564" y="31762"/>
                  </a:lnTo>
                  <a:lnTo>
                    <a:pt x="0" y="48088"/>
                  </a:lnTo>
                  <a:lnTo>
                    <a:pt x="3208" y="74325"/>
                  </a:lnTo>
                  <a:lnTo>
                    <a:pt x="4529" y="77553"/>
                  </a:lnTo>
                  <a:lnTo>
                    <a:pt x="6468" y="79705"/>
                  </a:lnTo>
                  <a:lnTo>
                    <a:pt x="11444" y="82095"/>
                  </a:lnTo>
                  <a:lnTo>
                    <a:pt x="17184" y="83158"/>
                  </a:lnTo>
                  <a:lnTo>
                    <a:pt x="20197" y="81324"/>
                  </a:lnTo>
                  <a:lnTo>
                    <a:pt x="26366" y="73643"/>
                  </a:lnTo>
                  <a:lnTo>
                    <a:pt x="30732" y="52362"/>
                  </a:lnTo>
                  <a:lnTo>
                    <a:pt x="32025" y="36061"/>
                  </a:lnTo>
                  <a:lnTo>
                    <a:pt x="23046" y="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000"/>
            <p:cNvSpPr/>
            <p:nvPr>
              <p:custDataLst>
                <p:tags r:id="rId27"/>
              </p:custDataLst>
            </p:nvPr>
          </p:nvSpPr>
          <p:spPr>
            <a:xfrm>
              <a:off x="11668125" y="3803123"/>
              <a:ext cx="66676" cy="83078"/>
            </a:xfrm>
            <a:custGeom>
              <a:avLst/>
              <a:gdLst/>
              <a:ahLst/>
              <a:cxnLst/>
              <a:rect l="0" t="0" r="0" b="0"/>
              <a:pathLst>
                <a:path w="66676" h="83078">
                  <a:moveTo>
                    <a:pt x="0" y="16402"/>
                  </a:moveTo>
                  <a:lnTo>
                    <a:pt x="0" y="16402"/>
                  </a:lnTo>
                  <a:lnTo>
                    <a:pt x="8202" y="0"/>
                  </a:lnTo>
                  <a:lnTo>
                    <a:pt x="8642" y="1234"/>
                  </a:lnTo>
                  <a:lnTo>
                    <a:pt x="9410" y="19043"/>
                  </a:lnTo>
                  <a:lnTo>
                    <a:pt x="1971" y="60821"/>
                  </a:lnTo>
                  <a:lnTo>
                    <a:pt x="115" y="81775"/>
                  </a:lnTo>
                  <a:lnTo>
                    <a:pt x="35" y="72578"/>
                  </a:lnTo>
                  <a:lnTo>
                    <a:pt x="10365" y="44431"/>
                  </a:lnTo>
                  <a:lnTo>
                    <a:pt x="22390" y="24526"/>
                  </a:lnTo>
                  <a:lnTo>
                    <a:pt x="31471" y="20012"/>
                  </a:lnTo>
                  <a:lnTo>
                    <a:pt x="36856" y="18809"/>
                  </a:lnTo>
                  <a:lnTo>
                    <a:pt x="40445" y="19065"/>
                  </a:lnTo>
                  <a:lnTo>
                    <a:pt x="42838" y="20294"/>
                  </a:lnTo>
                  <a:lnTo>
                    <a:pt x="54599" y="34906"/>
                  </a:lnTo>
                  <a:lnTo>
                    <a:pt x="63977" y="60156"/>
                  </a:lnTo>
                  <a:lnTo>
                    <a:pt x="66675" y="830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01"/>
            <p:cNvSpPr/>
            <p:nvPr>
              <p:custDataLst>
                <p:tags r:id="rId28"/>
              </p:custDataLst>
            </p:nvPr>
          </p:nvSpPr>
          <p:spPr>
            <a:xfrm>
              <a:off x="11563350" y="3672568"/>
              <a:ext cx="76201" cy="251306"/>
            </a:xfrm>
            <a:custGeom>
              <a:avLst/>
              <a:gdLst/>
              <a:ahLst/>
              <a:cxnLst/>
              <a:rect l="0" t="0" r="0" b="0"/>
              <a:pathLst>
                <a:path w="76201" h="251306">
                  <a:moveTo>
                    <a:pt x="0" y="32657"/>
                  </a:moveTo>
                  <a:lnTo>
                    <a:pt x="0" y="32657"/>
                  </a:lnTo>
                  <a:lnTo>
                    <a:pt x="0" y="22544"/>
                  </a:lnTo>
                  <a:lnTo>
                    <a:pt x="2824" y="14757"/>
                  </a:lnTo>
                  <a:lnTo>
                    <a:pt x="6546" y="7768"/>
                  </a:lnTo>
                  <a:lnTo>
                    <a:pt x="8642" y="0"/>
                  </a:lnTo>
                  <a:lnTo>
                    <a:pt x="8937" y="302"/>
                  </a:lnTo>
                  <a:lnTo>
                    <a:pt x="9134" y="1562"/>
                  </a:lnTo>
                  <a:lnTo>
                    <a:pt x="15993" y="20910"/>
                  </a:lnTo>
                  <a:lnTo>
                    <a:pt x="18648" y="65199"/>
                  </a:lnTo>
                  <a:lnTo>
                    <a:pt x="18931" y="101095"/>
                  </a:lnTo>
                  <a:lnTo>
                    <a:pt x="13959" y="140189"/>
                  </a:lnTo>
                  <a:lnTo>
                    <a:pt x="9342" y="183720"/>
                  </a:lnTo>
                  <a:lnTo>
                    <a:pt x="2158" y="222893"/>
                  </a:lnTo>
                  <a:lnTo>
                    <a:pt x="427" y="251092"/>
                  </a:lnTo>
                  <a:lnTo>
                    <a:pt x="285" y="251305"/>
                  </a:lnTo>
                  <a:lnTo>
                    <a:pt x="1143" y="236436"/>
                  </a:lnTo>
                  <a:lnTo>
                    <a:pt x="13267" y="193822"/>
                  </a:lnTo>
                  <a:lnTo>
                    <a:pt x="26570" y="163936"/>
                  </a:lnTo>
                  <a:lnTo>
                    <a:pt x="53103" y="126946"/>
                  </a:lnTo>
                  <a:lnTo>
                    <a:pt x="59937" y="122188"/>
                  </a:lnTo>
                  <a:lnTo>
                    <a:pt x="62182" y="121978"/>
                  </a:lnTo>
                  <a:lnTo>
                    <a:pt x="63680" y="122896"/>
                  </a:lnTo>
                  <a:lnTo>
                    <a:pt x="64678" y="124566"/>
                  </a:lnTo>
                  <a:lnTo>
                    <a:pt x="66084" y="131974"/>
                  </a:lnTo>
                  <a:lnTo>
                    <a:pt x="63591" y="137828"/>
                  </a:lnTo>
                  <a:lnTo>
                    <a:pt x="31373" y="175535"/>
                  </a:lnTo>
                  <a:lnTo>
                    <a:pt x="30442" y="178709"/>
                  </a:lnTo>
                  <a:lnTo>
                    <a:pt x="30878" y="181883"/>
                  </a:lnTo>
                  <a:lnTo>
                    <a:pt x="34184" y="188233"/>
                  </a:lnTo>
                  <a:lnTo>
                    <a:pt x="53060" y="211515"/>
                  </a:lnTo>
                  <a:lnTo>
                    <a:pt x="56997" y="225470"/>
                  </a:lnTo>
                  <a:lnTo>
                    <a:pt x="59163" y="227874"/>
                  </a:lnTo>
                  <a:lnTo>
                    <a:pt x="64395" y="230545"/>
                  </a:lnTo>
                  <a:lnTo>
                    <a:pt x="76200" y="232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02"/>
            <p:cNvSpPr/>
            <p:nvPr>
              <p:custDataLst>
                <p:tags r:id="rId29"/>
              </p:custDataLst>
            </p:nvPr>
          </p:nvSpPr>
          <p:spPr>
            <a:xfrm>
              <a:off x="11439675" y="3822142"/>
              <a:ext cx="66526" cy="115297"/>
            </a:xfrm>
            <a:custGeom>
              <a:avLst/>
              <a:gdLst/>
              <a:ahLst/>
              <a:cxnLst/>
              <a:rect l="0" t="0" r="0" b="0"/>
              <a:pathLst>
                <a:path w="66526" h="115297">
                  <a:moveTo>
                    <a:pt x="18900" y="35483"/>
                  </a:moveTo>
                  <a:lnTo>
                    <a:pt x="18900" y="35483"/>
                  </a:lnTo>
                  <a:lnTo>
                    <a:pt x="13843" y="30426"/>
                  </a:lnTo>
                  <a:lnTo>
                    <a:pt x="8539" y="27944"/>
                  </a:lnTo>
                  <a:lnTo>
                    <a:pt x="5643" y="27282"/>
                  </a:lnTo>
                  <a:lnTo>
                    <a:pt x="3713" y="27899"/>
                  </a:lnTo>
                  <a:lnTo>
                    <a:pt x="2424" y="29369"/>
                  </a:lnTo>
                  <a:lnTo>
                    <a:pt x="1565" y="31407"/>
                  </a:lnTo>
                  <a:lnTo>
                    <a:pt x="0" y="61640"/>
                  </a:lnTo>
                  <a:lnTo>
                    <a:pt x="8501" y="106415"/>
                  </a:lnTo>
                  <a:lnTo>
                    <a:pt x="9115" y="115296"/>
                  </a:lnTo>
                  <a:lnTo>
                    <a:pt x="9204" y="115150"/>
                  </a:lnTo>
                  <a:lnTo>
                    <a:pt x="9366" y="75258"/>
                  </a:lnTo>
                  <a:lnTo>
                    <a:pt x="12196" y="29001"/>
                  </a:lnTo>
                  <a:lnTo>
                    <a:pt x="19735" y="10632"/>
                  </a:lnTo>
                  <a:lnTo>
                    <a:pt x="25622" y="3271"/>
                  </a:lnTo>
                  <a:lnTo>
                    <a:pt x="31764" y="0"/>
                  </a:lnTo>
                  <a:lnTo>
                    <a:pt x="40846" y="1368"/>
                  </a:lnTo>
                  <a:lnTo>
                    <a:pt x="46231" y="3215"/>
                  </a:lnTo>
                  <a:lnTo>
                    <a:pt x="55035" y="10911"/>
                  </a:lnTo>
                  <a:lnTo>
                    <a:pt x="58864" y="15926"/>
                  </a:lnTo>
                  <a:lnTo>
                    <a:pt x="64255" y="43212"/>
                  </a:lnTo>
                  <a:lnTo>
                    <a:pt x="66525" y="102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03"/>
            <p:cNvSpPr/>
            <p:nvPr>
              <p:custDataLst>
                <p:tags r:id="rId30"/>
              </p:custDataLst>
            </p:nvPr>
          </p:nvSpPr>
          <p:spPr>
            <a:xfrm>
              <a:off x="11249025" y="3829050"/>
              <a:ext cx="171451" cy="107613"/>
            </a:xfrm>
            <a:custGeom>
              <a:avLst/>
              <a:gdLst/>
              <a:ahLst/>
              <a:cxnLst/>
              <a:rect l="0" t="0" r="0" b="0"/>
              <a:pathLst>
                <a:path w="171451" h="107613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14547" y="45760"/>
                  </a:lnTo>
                  <a:lnTo>
                    <a:pt x="31912" y="91354"/>
                  </a:lnTo>
                  <a:lnTo>
                    <a:pt x="41322" y="105855"/>
                  </a:lnTo>
                  <a:lnTo>
                    <a:pt x="46599" y="107612"/>
                  </a:lnTo>
                  <a:lnTo>
                    <a:pt x="60927" y="106742"/>
                  </a:lnTo>
                  <a:lnTo>
                    <a:pt x="67077" y="103969"/>
                  </a:lnTo>
                  <a:lnTo>
                    <a:pt x="93173" y="78432"/>
                  </a:lnTo>
                  <a:lnTo>
                    <a:pt x="99618" y="69078"/>
                  </a:lnTo>
                  <a:lnTo>
                    <a:pt x="122020" y="22689"/>
                  </a:lnTo>
                  <a:lnTo>
                    <a:pt x="121564" y="21476"/>
                  </a:lnTo>
                  <a:lnTo>
                    <a:pt x="120200" y="20667"/>
                  </a:lnTo>
                  <a:lnTo>
                    <a:pt x="118234" y="20129"/>
                  </a:lnTo>
                  <a:lnTo>
                    <a:pt x="116922" y="22944"/>
                  </a:lnTo>
                  <a:lnTo>
                    <a:pt x="114645" y="48804"/>
                  </a:lnTo>
                  <a:lnTo>
                    <a:pt x="121973" y="70710"/>
                  </a:lnTo>
                  <a:lnTo>
                    <a:pt x="133610" y="92598"/>
                  </a:lnTo>
                  <a:lnTo>
                    <a:pt x="136699" y="96657"/>
                  </a:lnTo>
                  <a:lnTo>
                    <a:pt x="145774" y="101167"/>
                  </a:lnTo>
                  <a:lnTo>
                    <a:pt x="17145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04"/>
            <p:cNvSpPr/>
            <p:nvPr>
              <p:custDataLst>
                <p:tags r:id="rId31"/>
              </p:custDataLst>
            </p:nvPr>
          </p:nvSpPr>
          <p:spPr>
            <a:xfrm>
              <a:off x="11172825" y="39719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6" y="7539"/>
                  </a:lnTo>
                  <a:lnTo>
                    <a:pt x="13993" y="820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05"/>
            <p:cNvSpPr/>
            <p:nvPr>
              <p:custDataLst>
                <p:tags r:id="rId32"/>
              </p:custDataLst>
            </p:nvPr>
          </p:nvSpPr>
          <p:spPr>
            <a:xfrm>
              <a:off x="10916041" y="3844047"/>
              <a:ext cx="190110" cy="122788"/>
            </a:xfrm>
            <a:custGeom>
              <a:avLst/>
              <a:gdLst/>
              <a:ahLst/>
              <a:cxnLst/>
              <a:rect l="0" t="0" r="0" b="0"/>
              <a:pathLst>
                <a:path w="190110" h="122788">
                  <a:moveTo>
                    <a:pt x="9134" y="32628"/>
                  </a:moveTo>
                  <a:lnTo>
                    <a:pt x="9134" y="32628"/>
                  </a:lnTo>
                  <a:lnTo>
                    <a:pt x="4077" y="32628"/>
                  </a:lnTo>
                  <a:lnTo>
                    <a:pt x="2588" y="34745"/>
                  </a:lnTo>
                  <a:lnTo>
                    <a:pt x="0" y="54087"/>
                  </a:lnTo>
                  <a:lnTo>
                    <a:pt x="2482" y="91350"/>
                  </a:lnTo>
                  <a:lnTo>
                    <a:pt x="7820" y="113019"/>
                  </a:lnTo>
                  <a:lnTo>
                    <a:pt x="13801" y="121829"/>
                  </a:lnTo>
                  <a:lnTo>
                    <a:pt x="17536" y="122787"/>
                  </a:lnTo>
                  <a:lnTo>
                    <a:pt x="27332" y="121029"/>
                  </a:lnTo>
                  <a:lnTo>
                    <a:pt x="30791" y="119079"/>
                  </a:lnTo>
                  <a:lnTo>
                    <a:pt x="33098" y="116720"/>
                  </a:lnTo>
                  <a:lnTo>
                    <a:pt x="41987" y="105522"/>
                  </a:lnTo>
                  <a:lnTo>
                    <a:pt x="50194" y="95717"/>
                  </a:lnTo>
                  <a:lnTo>
                    <a:pt x="63914" y="63351"/>
                  </a:lnTo>
                  <a:lnTo>
                    <a:pt x="65232" y="57924"/>
                  </a:lnTo>
                  <a:lnTo>
                    <a:pt x="65581" y="57959"/>
                  </a:lnTo>
                  <a:lnTo>
                    <a:pt x="69089" y="86558"/>
                  </a:lnTo>
                  <a:lnTo>
                    <a:pt x="82528" y="110717"/>
                  </a:lnTo>
                  <a:lnTo>
                    <a:pt x="88673" y="114959"/>
                  </a:lnTo>
                  <a:lnTo>
                    <a:pt x="98084" y="117347"/>
                  </a:lnTo>
                  <a:lnTo>
                    <a:pt x="107228" y="112262"/>
                  </a:lnTo>
                  <a:lnTo>
                    <a:pt x="134392" y="86859"/>
                  </a:lnTo>
                  <a:lnTo>
                    <a:pt x="155426" y="39848"/>
                  </a:lnTo>
                  <a:lnTo>
                    <a:pt x="169199" y="11316"/>
                  </a:lnTo>
                  <a:lnTo>
                    <a:pt x="168761" y="7836"/>
                  </a:lnTo>
                  <a:lnTo>
                    <a:pt x="165451" y="1148"/>
                  </a:lnTo>
                  <a:lnTo>
                    <a:pt x="163087" y="0"/>
                  </a:lnTo>
                  <a:lnTo>
                    <a:pt x="160452" y="292"/>
                  </a:lnTo>
                  <a:lnTo>
                    <a:pt x="157637" y="1546"/>
                  </a:lnTo>
                  <a:lnTo>
                    <a:pt x="138971" y="25313"/>
                  </a:lnTo>
                  <a:lnTo>
                    <a:pt x="131045" y="38549"/>
                  </a:lnTo>
                  <a:lnTo>
                    <a:pt x="125689" y="62957"/>
                  </a:lnTo>
                  <a:lnTo>
                    <a:pt x="127258" y="78210"/>
                  </a:lnTo>
                  <a:lnTo>
                    <a:pt x="129158" y="85241"/>
                  </a:lnTo>
                  <a:lnTo>
                    <a:pt x="136915" y="95876"/>
                  </a:lnTo>
                  <a:lnTo>
                    <a:pt x="154084" y="111326"/>
                  </a:lnTo>
                  <a:lnTo>
                    <a:pt x="158685" y="112610"/>
                  </a:lnTo>
                  <a:lnTo>
                    <a:pt x="190109" y="108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06"/>
            <p:cNvSpPr/>
            <p:nvPr>
              <p:custDataLst>
                <p:tags r:id="rId33"/>
              </p:custDataLst>
            </p:nvPr>
          </p:nvSpPr>
          <p:spPr>
            <a:xfrm>
              <a:off x="10782300" y="3876675"/>
              <a:ext cx="104776" cy="126879"/>
            </a:xfrm>
            <a:custGeom>
              <a:avLst/>
              <a:gdLst/>
              <a:ahLst/>
              <a:cxnLst/>
              <a:rect l="0" t="0" r="0" b="0"/>
              <a:pathLst>
                <a:path w="104776" h="126879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112" y="38493"/>
                  </a:lnTo>
                  <a:lnTo>
                    <a:pt x="17900" y="41097"/>
                  </a:lnTo>
                  <a:lnTo>
                    <a:pt x="47866" y="61974"/>
                  </a:lnTo>
                  <a:lnTo>
                    <a:pt x="57609" y="73758"/>
                  </a:lnTo>
                  <a:lnTo>
                    <a:pt x="62647" y="86051"/>
                  </a:lnTo>
                  <a:lnTo>
                    <a:pt x="65879" y="111189"/>
                  </a:lnTo>
                  <a:lnTo>
                    <a:pt x="63500" y="121031"/>
                  </a:lnTo>
                  <a:lnTo>
                    <a:pt x="61383" y="125138"/>
                  </a:lnTo>
                  <a:lnTo>
                    <a:pt x="58914" y="126817"/>
                  </a:lnTo>
                  <a:lnTo>
                    <a:pt x="56210" y="126878"/>
                  </a:lnTo>
                  <a:lnTo>
                    <a:pt x="53348" y="125860"/>
                  </a:lnTo>
                  <a:lnTo>
                    <a:pt x="47346" y="119085"/>
                  </a:lnTo>
                  <a:lnTo>
                    <a:pt x="44264" y="114315"/>
                  </a:lnTo>
                  <a:lnTo>
                    <a:pt x="39925" y="92432"/>
                  </a:lnTo>
                  <a:lnTo>
                    <a:pt x="46065" y="51106"/>
                  </a:lnTo>
                  <a:lnTo>
                    <a:pt x="55512" y="27372"/>
                  </a:lnTo>
                  <a:lnTo>
                    <a:pt x="65594" y="13576"/>
                  </a:lnTo>
                  <a:lnTo>
                    <a:pt x="79954" y="603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07"/>
            <p:cNvSpPr/>
            <p:nvPr>
              <p:custDataLst>
                <p:tags r:id="rId34"/>
              </p:custDataLst>
            </p:nvPr>
          </p:nvSpPr>
          <p:spPr>
            <a:xfrm>
              <a:off x="10573410" y="3744166"/>
              <a:ext cx="256516" cy="103935"/>
            </a:xfrm>
            <a:custGeom>
              <a:avLst/>
              <a:gdLst/>
              <a:ahLst/>
              <a:cxnLst/>
              <a:rect l="0" t="0" r="0" b="0"/>
              <a:pathLst>
                <a:path w="256516" h="103935">
                  <a:moveTo>
                    <a:pt x="37440" y="103934"/>
                  </a:moveTo>
                  <a:lnTo>
                    <a:pt x="37440" y="103934"/>
                  </a:lnTo>
                  <a:lnTo>
                    <a:pt x="19126" y="85620"/>
                  </a:lnTo>
                  <a:lnTo>
                    <a:pt x="14648" y="83258"/>
                  </a:lnTo>
                  <a:lnTo>
                    <a:pt x="10604" y="82741"/>
                  </a:lnTo>
                  <a:lnTo>
                    <a:pt x="6849" y="83456"/>
                  </a:lnTo>
                  <a:lnTo>
                    <a:pt x="4345" y="82873"/>
                  </a:lnTo>
                  <a:lnTo>
                    <a:pt x="2676" y="81427"/>
                  </a:lnTo>
                  <a:lnTo>
                    <a:pt x="0" y="76557"/>
                  </a:lnTo>
                  <a:lnTo>
                    <a:pt x="15737" y="60387"/>
                  </a:lnTo>
                  <a:lnTo>
                    <a:pt x="48322" y="39632"/>
                  </a:lnTo>
                  <a:lnTo>
                    <a:pt x="89281" y="21696"/>
                  </a:lnTo>
                  <a:lnTo>
                    <a:pt x="131328" y="8746"/>
                  </a:lnTo>
                  <a:lnTo>
                    <a:pt x="163683" y="2000"/>
                  </a:lnTo>
                  <a:lnTo>
                    <a:pt x="200081" y="0"/>
                  </a:lnTo>
                  <a:lnTo>
                    <a:pt x="256515" y="8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08"/>
            <p:cNvSpPr/>
            <p:nvPr>
              <p:custDataLst>
                <p:tags r:id="rId35"/>
              </p:custDataLst>
            </p:nvPr>
          </p:nvSpPr>
          <p:spPr>
            <a:xfrm>
              <a:off x="10696575" y="3792274"/>
              <a:ext cx="47626" cy="227277"/>
            </a:xfrm>
            <a:custGeom>
              <a:avLst/>
              <a:gdLst/>
              <a:ahLst/>
              <a:cxnLst/>
              <a:rect l="0" t="0" r="0" b="0"/>
              <a:pathLst>
                <a:path w="47626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1058" y="14146"/>
                  </a:lnTo>
                  <a:lnTo>
                    <a:pt x="13257" y="53604"/>
                  </a:lnTo>
                  <a:lnTo>
                    <a:pt x="21109" y="98442"/>
                  </a:lnTo>
                  <a:lnTo>
                    <a:pt x="32156" y="145618"/>
                  </a:lnTo>
                  <a:lnTo>
                    <a:pt x="40139" y="190443"/>
                  </a:lnTo>
                  <a:lnTo>
                    <a:pt x="47625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66"/>
          <p:cNvGrpSpPr/>
          <p:nvPr/>
        </p:nvGrpSpPr>
        <p:grpSpPr>
          <a:xfrm>
            <a:off x="9829800" y="5762786"/>
            <a:ext cx="1704976" cy="692793"/>
            <a:chOff x="9829800" y="5762786"/>
            <a:chExt cx="1704976" cy="692793"/>
          </a:xfrm>
        </p:grpSpPr>
        <p:sp>
          <p:nvSpPr>
            <p:cNvPr id="265" name="SMARTInkShape-1009"/>
            <p:cNvSpPr/>
            <p:nvPr>
              <p:custDataLst>
                <p:tags r:id="rId9"/>
              </p:custDataLst>
            </p:nvPr>
          </p:nvSpPr>
          <p:spPr>
            <a:xfrm>
              <a:off x="11324480" y="6238875"/>
              <a:ext cx="210296" cy="57151"/>
            </a:xfrm>
            <a:custGeom>
              <a:avLst/>
              <a:gdLst/>
              <a:ahLst/>
              <a:cxnLst/>
              <a:rect l="0" t="0" r="0" b="0"/>
              <a:pathLst>
                <a:path w="210296" h="57151">
                  <a:moveTo>
                    <a:pt x="19795" y="57150"/>
                  </a:moveTo>
                  <a:lnTo>
                    <a:pt x="19795" y="57150"/>
                  </a:lnTo>
                  <a:lnTo>
                    <a:pt x="4625" y="52094"/>
                  </a:lnTo>
                  <a:lnTo>
                    <a:pt x="1216" y="48488"/>
                  </a:lnTo>
                  <a:lnTo>
                    <a:pt x="0" y="43967"/>
                  </a:lnTo>
                  <a:lnTo>
                    <a:pt x="249" y="38836"/>
                  </a:lnTo>
                  <a:lnTo>
                    <a:pt x="2531" y="34357"/>
                  </a:lnTo>
                  <a:lnTo>
                    <a:pt x="10710" y="26558"/>
                  </a:lnTo>
                  <a:lnTo>
                    <a:pt x="27046" y="22387"/>
                  </a:lnTo>
                  <a:lnTo>
                    <a:pt x="71157" y="12943"/>
                  </a:lnTo>
                  <a:lnTo>
                    <a:pt x="116410" y="10200"/>
                  </a:lnTo>
                  <a:lnTo>
                    <a:pt x="159193" y="6902"/>
                  </a:lnTo>
                  <a:lnTo>
                    <a:pt x="2102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010"/>
            <p:cNvSpPr/>
            <p:nvPr>
              <p:custDataLst>
                <p:tags r:id="rId10"/>
              </p:custDataLst>
            </p:nvPr>
          </p:nvSpPr>
          <p:spPr>
            <a:xfrm>
              <a:off x="11154799" y="6188135"/>
              <a:ext cx="369681" cy="250766"/>
            </a:xfrm>
            <a:custGeom>
              <a:avLst/>
              <a:gdLst/>
              <a:ahLst/>
              <a:cxnLst/>
              <a:rect l="0" t="0" r="0" b="0"/>
              <a:pathLst>
                <a:path w="369681" h="250766">
                  <a:moveTo>
                    <a:pt x="56126" y="203140"/>
                  </a:moveTo>
                  <a:lnTo>
                    <a:pt x="56126" y="203140"/>
                  </a:lnTo>
                  <a:lnTo>
                    <a:pt x="56126" y="198084"/>
                  </a:lnTo>
                  <a:lnTo>
                    <a:pt x="73409" y="175534"/>
                  </a:lnTo>
                  <a:lnTo>
                    <a:pt x="74392" y="170409"/>
                  </a:lnTo>
                  <a:lnTo>
                    <a:pt x="72535" y="167561"/>
                  </a:lnTo>
                  <a:lnTo>
                    <a:pt x="64830" y="161575"/>
                  </a:lnTo>
                  <a:lnTo>
                    <a:pt x="51528" y="161031"/>
                  </a:lnTo>
                  <a:lnTo>
                    <a:pt x="37150" y="164316"/>
                  </a:lnTo>
                  <a:lnTo>
                    <a:pt x="22047" y="173174"/>
                  </a:lnTo>
                  <a:lnTo>
                    <a:pt x="10640" y="183119"/>
                  </a:lnTo>
                  <a:lnTo>
                    <a:pt x="4160" y="194595"/>
                  </a:lnTo>
                  <a:lnTo>
                    <a:pt x="0" y="214152"/>
                  </a:lnTo>
                  <a:lnTo>
                    <a:pt x="1776" y="217889"/>
                  </a:lnTo>
                  <a:lnTo>
                    <a:pt x="9393" y="224865"/>
                  </a:lnTo>
                  <a:lnTo>
                    <a:pt x="17012" y="228670"/>
                  </a:lnTo>
                  <a:lnTo>
                    <a:pt x="20525" y="229685"/>
                  </a:lnTo>
                  <a:lnTo>
                    <a:pt x="24984" y="228245"/>
                  </a:lnTo>
                  <a:lnTo>
                    <a:pt x="70844" y="196906"/>
                  </a:lnTo>
                  <a:lnTo>
                    <a:pt x="79067" y="189416"/>
                  </a:lnTo>
                  <a:lnTo>
                    <a:pt x="77611" y="191043"/>
                  </a:lnTo>
                  <a:lnTo>
                    <a:pt x="75657" y="207258"/>
                  </a:lnTo>
                  <a:lnTo>
                    <a:pt x="75240" y="225072"/>
                  </a:lnTo>
                  <a:lnTo>
                    <a:pt x="78026" y="231585"/>
                  </a:lnTo>
                  <a:lnTo>
                    <a:pt x="80252" y="234803"/>
                  </a:lnTo>
                  <a:lnTo>
                    <a:pt x="83851" y="235890"/>
                  </a:lnTo>
                  <a:lnTo>
                    <a:pt x="93497" y="234277"/>
                  </a:lnTo>
                  <a:lnTo>
                    <a:pt x="115881" y="222361"/>
                  </a:lnTo>
                  <a:lnTo>
                    <a:pt x="157397" y="178800"/>
                  </a:lnTo>
                  <a:lnTo>
                    <a:pt x="189607" y="132912"/>
                  </a:lnTo>
                  <a:lnTo>
                    <a:pt x="217449" y="91705"/>
                  </a:lnTo>
                  <a:lnTo>
                    <a:pt x="236922" y="51588"/>
                  </a:lnTo>
                  <a:lnTo>
                    <a:pt x="262001" y="5699"/>
                  </a:lnTo>
                  <a:lnTo>
                    <a:pt x="263227" y="1663"/>
                  </a:lnTo>
                  <a:lnTo>
                    <a:pt x="262985" y="30"/>
                  </a:lnTo>
                  <a:lnTo>
                    <a:pt x="261765" y="0"/>
                  </a:lnTo>
                  <a:lnTo>
                    <a:pt x="259893" y="1039"/>
                  </a:lnTo>
                  <a:lnTo>
                    <a:pt x="238165" y="34504"/>
                  </a:lnTo>
                  <a:lnTo>
                    <a:pt x="225658" y="71212"/>
                  </a:lnTo>
                  <a:lnTo>
                    <a:pt x="210891" y="110327"/>
                  </a:lnTo>
                  <a:lnTo>
                    <a:pt x="191511" y="153802"/>
                  </a:lnTo>
                  <a:lnTo>
                    <a:pt x="182235" y="188220"/>
                  </a:lnTo>
                  <a:lnTo>
                    <a:pt x="180627" y="208833"/>
                  </a:lnTo>
                  <a:lnTo>
                    <a:pt x="183073" y="219075"/>
                  </a:lnTo>
                  <a:lnTo>
                    <a:pt x="185207" y="223288"/>
                  </a:lnTo>
                  <a:lnTo>
                    <a:pt x="189805" y="225038"/>
                  </a:lnTo>
                  <a:lnTo>
                    <a:pt x="203381" y="224162"/>
                  </a:lnTo>
                  <a:lnTo>
                    <a:pt x="223817" y="217718"/>
                  </a:lnTo>
                  <a:lnTo>
                    <a:pt x="257394" y="191650"/>
                  </a:lnTo>
                  <a:lnTo>
                    <a:pt x="268278" y="176217"/>
                  </a:lnTo>
                  <a:lnTo>
                    <a:pt x="273151" y="163296"/>
                  </a:lnTo>
                  <a:lnTo>
                    <a:pt x="274593" y="152764"/>
                  </a:lnTo>
                  <a:lnTo>
                    <a:pt x="271621" y="152623"/>
                  </a:lnTo>
                  <a:lnTo>
                    <a:pt x="259852" y="158110"/>
                  </a:lnTo>
                  <a:lnTo>
                    <a:pt x="249681" y="167604"/>
                  </a:lnTo>
                  <a:lnTo>
                    <a:pt x="238006" y="187672"/>
                  </a:lnTo>
                  <a:lnTo>
                    <a:pt x="220953" y="231193"/>
                  </a:lnTo>
                  <a:lnTo>
                    <a:pt x="219986" y="237717"/>
                  </a:lnTo>
                  <a:lnTo>
                    <a:pt x="220399" y="242066"/>
                  </a:lnTo>
                  <a:lnTo>
                    <a:pt x="221734" y="244967"/>
                  </a:lnTo>
                  <a:lnTo>
                    <a:pt x="223681" y="246900"/>
                  </a:lnTo>
                  <a:lnTo>
                    <a:pt x="234311" y="246225"/>
                  </a:lnTo>
                  <a:lnTo>
                    <a:pt x="249619" y="241339"/>
                  </a:lnTo>
                  <a:lnTo>
                    <a:pt x="294645" y="215017"/>
                  </a:lnTo>
                  <a:lnTo>
                    <a:pt x="331369" y="189220"/>
                  </a:lnTo>
                  <a:lnTo>
                    <a:pt x="361672" y="155524"/>
                  </a:lnTo>
                  <a:lnTo>
                    <a:pt x="366548" y="144582"/>
                  </a:lnTo>
                  <a:lnTo>
                    <a:pt x="369680" y="120312"/>
                  </a:lnTo>
                  <a:lnTo>
                    <a:pt x="367285" y="110589"/>
                  </a:lnTo>
                  <a:lnTo>
                    <a:pt x="365165" y="106514"/>
                  </a:lnTo>
                  <a:lnTo>
                    <a:pt x="362693" y="104856"/>
                  </a:lnTo>
                  <a:lnTo>
                    <a:pt x="359987" y="104810"/>
                  </a:lnTo>
                  <a:lnTo>
                    <a:pt x="357125" y="105836"/>
                  </a:lnTo>
                  <a:lnTo>
                    <a:pt x="351123" y="112623"/>
                  </a:lnTo>
                  <a:lnTo>
                    <a:pt x="348041" y="117394"/>
                  </a:lnTo>
                  <a:lnTo>
                    <a:pt x="347045" y="122693"/>
                  </a:lnTo>
                  <a:lnTo>
                    <a:pt x="351937" y="158874"/>
                  </a:lnTo>
                  <a:lnTo>
                    <a:pt x="359533" y="195521"/>
                  </a:lnTo>
                  <a:lnTo>
                    <a:pt x="355457" y="217698"/>
                  </a:lnTo>
                  <a:lnTo>
                    <a:pt x="347547" y="232618"/>
                  </a:lnTo>
                  <a:lnTo>
                    <a:pt x="322826" y="250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011"/>
            <p:cNvSpPr/>
            <p:nvPr>
              <p:custDataLst>
                <p:tags r:id="rId11"/>
              </p:custDataLst>
            </p:nvPr>
          </p:nvSpPr>
          <p:spPr>
            <a:xfrm>
              <a:off x="11001375" y="6327145"/>
              <a:ext cx="114301" cy="92706"/>
            </a:xfrm>
            <a:custGeom>
              <a:avLst/>
              <a:gdLst/>
              <a:ahLst/>
              <a:cxnLst/>
              <a:rect l="0" t="0" r="0" b="0"/>
              <a:pathLst>
                <a:path w="114301" h="92706">
                  <a:moveTo>
                    <a:pt x="0" y="26030"/>
                  </a:moveTo>
                  <a:lnTo>
                    <a:pt x="0" y="26030"/>
                  </a:lnTo>
                  <a:lnTo>
                    <a:pt x="0" y="69756"/>
                  </a:lnTo>
                  <a:lnTo>
                    <a:pt x="0" y="90595"/>
                  </a:lnTo>
                  <a:lnTo>
                    <a:pt x="22120" y="51205"/>
                  </a:lnTo>
                  <a:lnTo>
                    <a:pt x="50422" y="6045"/>
                  </a:lnTo>
                  <a:lnTo>
                    <a:pt x="56983" y="1273"/>
                  </a:lnTo>
                  <a:lnTo>
                    <a:pt x="60213" y="0"/>
                  </a:lnTo>
                  <a:lnTo>
                    <a:pt x="62368" y="2327"/>
                  </a:lnTo>
                  <a:lnTo>
                    <a:pt x="65823" y="23229"/>
                  </a:lnTo>
                  <a:lnTo>
                    <a:pt x="65239" y="33252"/>
                  </a:lnTo>
                  <a:lnTo>
                    <a:pt x="58958" y="54628"/>
                  </a:lnTo>
                  <a:lnTo>
                    <a:pt x="49327" y="70940"/>
                  </a:lnTo>
                  <a:lnTo>
                    <a:pt x="48760" y="70787"/>
                  </a:lnTo>
                  <a:lnTo>
                    <a:pt x="48130" y="67795"/>
                  </a:lnTo>
                  <a:lnTo>
                    <a:pt x="57887" y="55103"/>
                  </a:lnTo>
                  <a:lnTo>
                    <a:pt x="87362" y="32702"/>
                  </a:lnTo>
                  <a:lnTo>
                    <a:pt x="97389" y="28996"/>
                  </a:lnTo>
                  <a:lnTo>
                    <a:pt x="103025" y="28007"/>
                  </a:lnTo>
                  <a:lnTo>
                    <a:pt x="106783" y="28407"/>
                  </a:lnTo>
                  <a:lnTo>
                    <a:pt x="109289" y="29731"/>
                  </a:lnTo>
                  <a:lnTo>
                    <a:pt x="110960" y="31672"/>
                  </a:lnTo>
                  <a:lnTo>
                    <a:pt x="112816" y="36651"/>
                  </a:lnTo>
                  <a:lnTo>
                    <a:pt x="114300" y="92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012"/>
            <p:cNvSpPr/>
            <p:nvPr>
              <p:custDataLst>
                <p:tags r:id="rId12"/>
              </p:custDataLst>
            </p:nvPr>
          </p:nvSpPr>
          <p:spPr>
            <a:xfrm>
              <a:off x="10944225" y="6242484"/>
              <a:ext cx="19051" cy="44017"/>
            </a:xfrm>
            <a:custGeom>
              <a:avLst/>
              <a:gdLst/>
              <a:ahLst/>
              <a:cxnLst/>
              <a:rect l="0" t="0" r="0" b="0"/>
              <a:pathLst>
                <a:path w="19051" h="44017">
                  <a:moveTo>
                    <a:pt x="0" y="44016"/>
                  </a:moveTo>
                  <a:lnTo>
                    <a:pt x="0" y="44016"/>
                  </a:lnTo>
                  <a:lnTo>
                    <a:pt x="0" y="9301"/>
                  </a:lnTo>
                  <a:lnTo>
                    <a:pt x="1058" y="4997"/>
                  </a:lnTo>
                  <a:lnTo>
                    <a:pt x="2824" y="2129"/>
                  </a:lnTo>
                  <a:lnTo>
                    <a:pt x="5057" y="216"/>
                  </a:lnTo>
                  <a:lnTo>
                    <a:pt x="6546" y="0"/>
                  </a:lnTo>
                  <a:lnTo>
                    <a:pt x="19050" y="5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13"/>
            <p:cNvSpPr/>
            <p:nvPr>
              <p:custDataLst>
                <p:tags r:id="rId13"/>
              </p:custDataLst>
            </p:nvPr>
          </p:nvSpPr>
          <p:spPr>
            <a:xfrm>
              <a:off x="10915650" y="634365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7517" y="16267"/>
                  </a:lnTo>
                  <a:lnTo>
                    <a:pt x="13388" y="59663"/>
                  </a:lnTo>
                  <a:lnTo>
                    <a:pt x="9611" y="7812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14"/>
            <p:cNvSpPr/>
            <p:nvPr>
              <p:custDataLst>
                <p:tags r:id="rId14"/>
              </p:custDataLst>
            </p:nvPr>
          </p:nvSpPr>
          <p:spPr>
            <a:xfrm>
              <a:off x="10764965" y="6324600"/>
              <a:ext cx="103061" cy="19051"/>
            </a:xfrm>
            <a:custGeom>
              <a:avLst/>
              <a:gdLst/>
              <a:ahLst/>
              <a:cxnLst/>
              <a:rect l="0" t="0" r="0" b="0"/>
              <a:pathLst>
                <a:path w="103061" h="19051">
                  <a:moveTo>
                    <a:pt x="17335" y="19050"/>
                  </a:moveTo>
                  <a:lnTo>
                    <a:pt x="17335" y="19050"/>
                  </a:lnTo>
                  <a:lnTo>
                    <a:pt x="4078" y="19050"/>
                  </a:lnTo>
                  <a:lnTo>
                    <a:pt x="2148" y="17992"/>
                  </a:lnTo>
                  <a:lnTo>
                    <a:pt x="859" y="16228"/>
                  </a:lnTo>
                  <a:lnTo>
                    <a:pt x="0" y="13994"/>
                  </a:lnTo>
                  <a:lnTo>
                    <a:pt x="1547" y="11446"/>
                  </a:lnTo>
                  <a:lnTo>
                    <a:pt x="8907" y="5793"/>
                  </a:lnTo>
                  <a:lnTo>
                    <a:pt x="30007" y="1717"/>
                  </a:lnTo>
                  <a:lnTo>
                    <a:pt x="1030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015"/>
            <p:cNvSpPr/>
            <p:nvPr>
              <p:custDataLst>
                <p:tags r:id="rId15"/>
              </p:custDataLst>
            </p:nvPr>
          </p:nvSpPr>
          <p:spPr>
            <a:xfrm>
              <a:off x="10805758" y="6195287"/>
              <a:ext cx="52743" cy="249257"/>
            </a:xfrm>
            <a:custGeom>
              <a:avLst/>
              <a:gdLst/>
              <a:ahLst/>
              <a:cxnLst/>
              <a:rect l="0" t="0" r="0" b="0"/>
              <a:pathLst>
                <a:path w="52743" h="249257">
                  <a:moveTo>
                    <a:pt x="52742" y="5488"/>
                  </a:moveTo>
                  <a:lnTo>
                    <a:pt x="52742" y="5488"/>
                  </a:lnTo>
                  <a:lnTo>
                    <a:pt x="52742" y="0"/>
                  </a:lnTo>
                  <a:lnTo>
                    <a:pt x="49918" y="23902"/>
                  </a:lnTo>
                  <a:lnTo>
                    <a:pt x="39485" y="62512"/>
                  </a:lnTo>
                  <a:lnTo>
                    <a:pt x="30353" y="101289"/>
                  </a:lnTo>
                  <a:lnTo>
                    <a:pt x="17784" y="141103"/>
                  </a:lnTo>
                  <a:lnTo>
                    <a:pt x="7933" y="181893"/>
                  </a:lnTo>
                  <a:lnTo>
                    <a:pt x="0" y="224157"/>
                  </a:lnTo>
                  <a:lnTo>
                    <a:pt x="2137" y="238846"/>
                  </a:lnTo>
                  <a:lnTo>
                    <a:pt x="4189" y="243610"/>
                  </a:lnTo>
                  <a:lnTo>
                    <a:pt x="6615" y="246786"/>
                  </a:lnTo>
                  <a:lnTo>
                    <a:pt x="9290" y="248904"/>
                  </a:lnTo>
                  <a:lnTo>
                    <a:pt x="13191" y="249256"/>
                  </a:lnTo>
                  <a:lnTo>
                    <a:pt x="23169" y="246827"/>
                  </a:lnTo>
                  <a:lnTo>
                    <a:pt x="52742" y="224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016"/>
            <p:cNvSpPr/>
            <p:nvPr>
              <p:custDataLst>
                <p:tags r:id="rId16"/>
              </p:custDataLst>
            </p:nvPr>
          </p:nvSpPr>
          <p:spPr>
            <a:xfrm>
              <a:off x="10658475" y="6315468"/>
              <a:ext cx="66676" cy="140111"/>
            </a:xfrm>
            <a:custGeom>
              <a:avLst/>
              <a:gdLst/>
              <a:ahLst/>
              <a:cxnLst/>
              <a:rect l="0" t="0" r="0" b="0"/>
              <a:pathLst>
                <a:path w="66676" h="140111">
                  <a:moveTo>
                    <a:pt x="66675" y="9132"/>
                  </a:moveTo>
                  <a:lnTo>
                    <a:pt x="66675" y="9132"/>
                  </a:lnTo>
                  <a:lnTo>
                    <a:pt x="61618" y="4076"/>
                  </a:lnTo>
                  <a:lnTo>
                    <a:pt x="53491" y="1593"/>
                  </a:lnTo>
                  <a:lnTo>
                    <a:pt x="36084" y="0"/>
                  </a:lnTo>
                  <a:lnTo>
                    <a:pt x="20686" y="4780"/>
                  </a:lnTo>
                  <a:lnTo>
                    <a:pt x="7775" y="12900"/>
                  </a:lnTo>
                  <a:lnTo>
                    <a:pt x="5183" y="16936"/>
                  </a:lnTo>
                  <a:lnTo>
                    <a:pt x="2304" y="27065"/>
                  </a:lnTo>
                  <a:lnTo>
                    <a:pt x="2594" y="31670"/>
                  </a:lnTo>
                  <a:lnTo>
                    <a:pt x="17440" y="67481"/>
                  </a:lnTo>
                  <a:lnTo>
                    <a:pt x="32097" y="85805"/>
                  </a:lnTo>
                  <a:lnTo>
                    <a:pt x="43613" y="94291"/>
                  </a:lnTo>
                  <a:lnTo>
                    <a:pt x="50428" y="103778"/>
                  </a:lnTo>
                  <a:lnTo>
                    <a:pt x="55159" y="121019"/>
                  </a:lnTo>
                  <a:lnTo>
                    <a:pt x="53442" y="130473"/>
                  </a:lnTo>
                  <a:lnTo>
                    <a:pt x="51503" y="134476"/>
                  </a:lnTo>
                  <a:lnTo>
                    <a:pt x="48093" y="137145"/>
                  </a:lnTo>
                  <a:lnTo>
                    <a:pt x="38660" y="140110"/>
                  </a:lnTo>
                  <a:lnTo>
                    <a:pt x="27413" y="138605"/>
                  </a:lnTo>
                  <a:lnTo>
                    <a:pt x="16418" y="134409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017"/>
            <p:cNvSpPr/>
            <p:nvPr>
              <p:custDataLst>
                <p:tags r:id="rId17"/>
              </p:custDataLst>
            </p:nvPr>
          </p:nvSpPr>
          <p:spPr>
            <a:xfrm>
              <a:off x="10517980" y="6307424"/>
              <a:ext cx="92871" cy="109960"/>
            </a:xfrm>
            <a:custGeom>
              <a:avLst/>
              <a:gdLst/>
              <a:ahLst/>
              <a:cxnLst/>
              <a:rect l="0" t="0" r="0" b="0"/>
              <a:pathLst>
                <a:path w="92871" h="109960">
                  <a:moveTo>
                    <a:pt x="7145" y="26701"/>
                  </a:moveTo>
                  <a:lnTo>
                    <a:pt x="7145" y="26701"/>
                  </a:lnTo>
                  <a:lnTo>
                    <a:pt x="7145" y="39958"/>
                  </a:lnTo>
                  <a:lnTo>
                    <a:pt x="8203" y="40831"/>
                  </a:lnTo>
                  <a:lnTo>
                    <a:pt x="9969" y="40354"/>
                  </a:lnTo>
                  <a:lnTo>
                    <a:pt x="56278" y="13907"/>
                  </a:lnTo>
                  <a:lnTo>
                    <a:pt x="57892" y="10764"/>
                  </a:lnTo>
                  <a:lnTo>
                    <a:pt x="57910" y="7609"/>
                  </a:lnTo>
                  <a:lnTo>
                    <a:pt x="56863" y="4448"/>
                  </a:lnTo>
                  <a:lnTo>
                    <a:pt x="55107" y="2341"/>
                  </a:lnTo>
                  <a:lnTo>
                    <a:pt x="50334" y="0"/>
                  </a:lnTo>
                  <a:lnTo>
                    <a:pt x="41862" y="4604"/>
                  </a:lnTo>
                  <a:lnTo>
                    <a:pt x="19178" y="24805"/>
                  </a:lnTo>
                  <a:lnTo>
                    <a:pt x="5654" y="53068"/>
                  </a:lnTo>
                  <a:lnTo>
                    <a:pt x="0" y="78140"/>
                  </a:lnTo>
                  <a:lnTo>
                    <a:pt x="1501" y="89427"/>
                  </a:lnTo>
                  <a:lnTo>
                    <a:pt x="3383" y="93919"/>
                  </a:lnTo>
                  <a:lnTo>
                    <a:pt x="16762" y="101731"/>
                  </a:lnTo>
                  <a:lnTo>
                    <a:pt x="48094" y="109257"/>
                  </a:lnTo>
                  <a:lnTo>
                    <a:pt x="68735" y="109959"/>
                  </a:lnTo>
                  <a:lnTo>
                    <a:pt x="92870" y="102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018"/>
            <p:cNvSpPr/>
            <p:nvPr>
              <p:custDataLst>
                <p:tags r:id="rId18"/>
              </p:custDataLst>
            </p:nvPr>
          </p:nvSpPr>
          <p:spPr>
            <a:xfrm>
              <a:off x="10134600" y="6260573"/>
              <a:ext cx="76201" cy="153453"/>
            </a:xfrm>
            <a:custGeom>
              <a:avLst/>
              <a:gdLst/>
              <a:ahLst/>
              <a:cxnLst/>
              <a:rect l="0" t="0" r="0" b="0"/>
              <a:pathLst>
                <a:path w="76201" h="153453">
                  <a:moveTo>
                    <a:pt x="0" y="16402"/>
                  </a:moveTo>
                  <a:lnTo>
                    <a:pt x="0" y="16402"/>
                  </a:lnTo>
                  <a:lnTo>
                    <a:pt x="8202" y="0"/>
                  </a:lnTo>
                  <a:lnTo>
                    <a:pt x="9702" y="1234"/>
                  </a:lnTo>
                  <a:lnTo>
                    <a:pt x="31880" y="42202"/>
                  </a:lnTo>
                  <a:lnTo>
                    <a:pt x="36257" y="76140"/>
                  </a:lnTo>
                  <a:lnTo>
                    <a:pt x="30131" y="119807"/>
                  </a:lnTo>
                  <a:lnTo>
                    <a:pt x="20718" y="153452"/>
                  </a:lnTo>
                  <a:lnTo>
                    <a:pt x="20162" y="153277"/>
                  </a:lnTo>
                  <a:lnTo>
                    <a:pt x="19544" y="147438"/>
                  </a:lnTo>
                  <a:lnTo>
                    <a:pt x="29838" y="103942"/>
                  </a:lnTo>
                  <a:lnTo>
                    <a:pt x="46307" y="64699"/>
                  </a:lnTo>
                  <a:lnTo>
                    <a:pt x="57839" y="31699"/>
                  </a:lnTo>
                  <a:lnTo>
                    <a:pt x="76200" y="16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019"/>
            <p:cNvSpPr/>
            <p:nvPr>
              <p:custDataLst>
                <p:tags r:id="rId19"/>
              </p:custDataLst>
            </p:nvPr>
          </p:nvSpPr>
          <p:spPr>
            <a:xfrm>
              <a:off x="9982977" y="6258318"/>
              <a:ext cx="94474" cy="121859"/>
            </a:xfrm>
            <a:custGeom>
              <a:avLst/>
              <a:gdLst/>
              <a:ahLst/>
              <a:cxnLst/>
              <a:rect l="0" t="0" r="0" b="0"/>
              <a:pathLst>
                <a:path w="94474" h="121859">
                  <a:moveTo>
                    <a:pt x="18273" y="9132"/>
                  </a:moveTo>
                  <a:lnTo>
                    <a:pt x="18273" y="9132"/>
                  </a:lnTo>
                  <a:lnTo>
                    <a:pt x="23330" y="9132"/>
                  </a:lnTo>
                  <a:lnTo>
                    <a:pt x="24819" y="8074"/>
                  </a:lnTo>
                  <a:lnTo>
                    <a:pt x="25811" y="6310"/>
                  </a:lnTo>
                  <a:lnTo>
                    <a:pt x="26475" y="4076"/>
                  </a:lnTo>
                  <a:lnTo>
                    <a:pt x="25857" y="2587"/>
                  </a:lnTo>
                  <a:lnTo>
                    <a:pt x="24387" y="1593"/>
                  </a:lnTo>
                  <a:lnTo>
                    <a:pt x="19481" y="0"/>
                  </a:lnTo>
                  <a:lnTo>
                    <a:pt x="5121" y="26156"/>
                  </a:lnTo>
                  <a:lnTo>
                    <a:pt x="0" y="71986"/>
                  </a:lnTo>
                  <a:lnTo>
                    <a:pt x="2275" y="96548"/>
                  </a:lnTo>
                  <a:lnTo>
                    <a:pt x="6929" y="111484"/>
                  </a:lnTo>
                  <a:lnTo>
                    <a:pt x="9653" y="115466"/>
                  </a:lnTo>
                  <a:lnTo>
                    <a:pt x="15500" y="119892"/>
                  </a:lnTo>
                  <a:lnTo>
                    <a:pt x="21628" y="121858"/>
                  </a:lnTo>
                  <a:lnTo>
                    <a:pt x="24743" y="119208"/>
                  </a:lnTo>
                  <a:lnTo>
                    <a:pt x="53172" y="74535"/>
                  </a:lnTo>
                  <a:lnTo>
                    <a:pt x="63491" y="46646"/>
                  </a:lnTo>
                  <a:lnTo>
                    <a:pt x="65423" y="31829"/>
                  </a:lnTo>
                  <a:lnTo>
                    <a:pt x="66640" y="30614"/>
                  </a:lnTo>
                  <a:lnTo>
                    <a:pt x="70813" y="29262"/>
                  </a:lnTo>
                  <a:lnTo>
                    <a:pt x="72350" y="31019"/>
                  </a:lnTo>
                  <a:lnTo>
                    <a:pt x="74056" y="38615"/>
                  </a:lnTo>
                  <a:lnTo>
                    <a:pt x="78065" y="74358"/>
                  </a:lnTo>
                  <a:lnTo>
                    <a:pt x="94473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020"/>
            <p:cNvSpPr/>
            <p:nvPr>
              <p:custDataLst>
                <p:tags r:id="rId20"/>
              </p:custDataLst>
            </p:nvPr>
          </p:nvSpPr>
          <p:spPr>
            <a:xfrm>
              <a:off x="9832472" y="6229466"/>
              <a:ext cx="92579" cy="134904"/>
            </a:xfrm>
            <a:custGeom>
              <a:avLst/>
              <a:gdLst/>
              <a:ahLst/>
              <a:cxnLst/>
              <a:rect l="0" t="0" r="0" b="0"/>
              <a:pathLst>
                <a:path w="92579" h="134904">
                  <a:moveTo>
                    <a:pt x="92578" y="9409"/>
                  </a:moveTo>
                  <a:lnTo>
                    <a:pt x="92578" y="9409"/>
                  </a:lnTo>
                  <a:lnTo>
                    <a:pt x="87521" y="4353"/>
                  </a:lnTo>
                  <a:lnTo>
                    <a:pt x="82217" y="1870"/>
                  </a:lnTo>
                  <a:lnTo>
                    <a:pt x="68980" y="0"/>
                  </a:lnTo>
                  <a:lnTo>
                    <a:pt x="55365" y="4974"/>
                  </a:lnTo>
                  <a:lnTo>
                    <a:pt x="37925" y="23264"/>
                  </a:lnTo>
                  <a:lnTo>
                    <a:pt x="14127" y="64435"/>
                  </a:lnTo>
                  <a:lnTo>
                    <a:pt x="2776" y="94505"/>
                  </a:lnTo>
                  <a:lnTo>
                    <a:pt x="0" y="121406"/>
                  </a:lnTo>
                  <a:lnTo>
                    <a:pt x="3102" y="132563"/>
                  </a:lnTo>
                  <a:lnTo>
                    <a:pt x="7527" y="134903"/>
                  </a:lnTo>
                  <a:lnTo>
                    <a:pt x="20911" y="134681"/>
                  </a:lnTo>
                  <a:lnTo>
                    <a:pt x="46296" y="123550"/>
                  </a:lnTo>
                  <a:lnTo>
                    <a:pt x="63813" y="111902"/>
                  </a:lnTo>
                  <a:lnTo>
                    <a:pt x="69210" y="105056"/>
                  </a:lnTo>
                  <a:lnTo>
                    <a:pt x="77732" y="76868"/>
                  </a:lnTo>
                  <a:lnTo>
                    <a:pt x="76420" y="47741"/>
                  </a:lnTo>
                  <a:lnTo>
                    <a:pt x="69169" y="34206"/>
                  </a:lnTo>
                  <a:lnTo>
                    <a:pt x="64272" y="29115"/>
                  </a:lnTo>
                  <a:lnTo>
                    <a:pt x="53186" y="23459"/>
                  </a:lnTo>
                  <a:lnTo>
                    <a:pt x="47267" y="21951"/>
                  </a:lnTo>
                  <a:lnTo>
                    <a:pt x="43320" y="22004"/>
                  </a:lnTo>
                  <a:lnTo>
                    <a:pt x="35428" y="28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021"/>
            <p:cNvSpPr/>
            <p:nvPr>
              <p:custDataLst>
                <p:tags r:id="rId21"/>
              </p:custDataLst>
            </p:nvPr>
          </p:nvSpPr>
          <p:spPr>
            <a:xfrm>
              <a:off x="9886950" y="5934075"/>
              <a:ext cx="866776" cy="114301"/>
            </a:xfrm>
            <a:custGeom>
              <a:avLst/>
              <a:gdLst/>
              <a:ahLst/>
              <a:cxnLst/>
              <a:rect l="0" t="0" r="0" b="0"/>
              <a:pathLst>
                <a:path w="866776" h="1143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3183"/>
                  </a:lnTo>
                  <a:lnTo>
                    <a:pt x="8202" y="18314"/>
                  </a:lnTo>
                  <a:lnTo>
                    <a:pt x="19245" y="40704"/>
                  </a:lnTo>
                  <a:lnTo>
                    <a:pt x="40980" y="62391"/>
                  </a:lnTo>
                  <a:lnTo>
                    <a:pt x="62471" y="77164"/>
                  </a:lnTo>
                  <a:lnTo>
                    <a:pt x="109393" y="91639"/>
                  </a:lnTo>
                  <a:lnTo>
                    <a:pt x="144597" y="100412"/>
                  </a:lnTo>
                  <a:lnTo>
                    <a:pt x="191716" y="102424"/>
                  </a:lnTo>
                  <a:lnTo>
                    <a:pt x="233428" y="97846"/>
                  </a:lnTo>
                  <a:lnTo>
                    <a:pt x="272600" y="96019"/>
                  </a:lnTo>
                  <a:lnTo>
                    <a:pt x="313134" y="95478"/>
                  </a:lnTo>
                  <a:lnTo>
                    <a:pt x="346603" y="95351"/>
                  </a:lnTo>
                  <a:lnTo>
                    <a:pt x="379824" y="95295"/>
                  </a:lnTo>
                  <a:lnTo>
                    <a:pt x="422632" y="95264"/>
                  </a:lnTo>
                  <a:lnTo>
                    <a:pt x="465541" y="100309"/>
                  </a:lnTo>
                  <a:lnTo>
                    <a:pt x="511822" y="107424"/>
                  </a:lnTo>
                  <a:lnTo>
                    <a:pt x="515839" y="109715"/>
                  </a:lnTo>
                  <a:lnTo>
                    <a:pt x="553900" y="113696"/>
                  </a:lnTo>
                  <a:lnTo>
                    <a:pt x="599366" y="114247"/>
                  </a:lnTo>
                  <a:lnTo>
                    <a:pt x="646580" y="114295"/>
                  </a:lnTo>
                  <a:lnTo>
                    <a:pt x="693222" y="114300"/>
                  </a:lnTo>
                  <a:lnTo>
                    <a:pt x="733390" y="114300"/>
                  </a:lnTo>
                  <a:lnTo>
                    <a:pt x="778805" y="109244"/>
                  </a:lnTo>
                  <a:lnTo>
                    <a:pt x="820862" y="105658"/>
                  </a:lnTo>
                  <a:lnTo>
                    <a:pt x="86677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022"/>
            <p:cNvSpPr/>
            <p:nvPr>
              <p:custDataLst>
                <p:tags r:id="rId22"/>
              </p:custDataLst>
            </p:nvPr>
          </p:nvSpPr>
          <p:spPr>
            <a:xfrm>
              <a:off x="9905351" y="5791200"/>
              <a:ext cx="219725" cy="18999"/>
            </a:xfrm>
            <a:custGeom>
              <a:avLst/>
              <a:gdLst/>
              <a:ahLst/>
              <a:cxnLst/>
              <a:rect l="0" t="0" r="0" b="0"/>
              <a:pathLst>
                <a:path w="219725" h="18999">
                  <a:moveTo>
                    <a:pt x="105424" y="9525"/>
                  </a:moveTo>
                  <a:lnTo>
                    <a:pt x="105424" y="9525"/>
                  </a:lnTo>
                  <a:lnTo>
                    <a:pt x="63978" y="17064"/>
                  </a:lnTo>
                  <a:lnTo>
                    <a:pt x="18593" y="18788"/>
                  </a:lnTo>
                  <a:lnTo>
                    <a:pt x="0" y="18998"/>
                  </a:lnTo>
                  <a:lnTo>
                    <a:pt x="43015" y="17985"/>
                  </a:lnTo>
                  <a:lnTo>
                    <a:pt x="85335" y="11509"/>
                  </a:lnTo>
                  <a:lnTo>
                    <a:pt x="125929" y="10113"/>
                  </a:lnTo>
                  <a:lnTo>
                    <a:pt x="161104" y="8728"/>
                  </a:lnTo>
                  <a:lnTo>
                    <a:pt x="2197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023"/>
            <p:cNvSpPr/>
            <p:nvPr>
              <p:custDataLst>
                <p:tags r:id="rId23"/>
              </p:custDataLst>
            </p:nvPr>
          </p:nvSpPr>
          <p:spPr>
            <a:xfrm>
              <a:off x="9829800" y="5762786"/>
              <a:ext cx="257176" cy="28415"/>
            </a:xfrm>
            <a:custGeom>
              <a:avLst/>
              <a:gdLst/>
              <a:ahLst/>
              <a:cxnLst/>
              <a:rect l="0" t="0" r="0" b="0"/>
              <a:pathLst>
                <a:path w="257176" h="28415">
                  <a:moveTo>
                    <a:pt x="0" y="28414"/>
                  </a:moveTo>
                  <a:lnTo>
                    <a:pt x="0" y="28414"/>
                  </a:lnTo>
                  <a:lnTo>
                    <a:pt x="44240" y="9116"/>
                  </a:lnTo>
                  <a:lnTo>
                    <a:pt x="79999" y="1672"/>
                  </a:lnTo>
                  <a:lnTo>
                    <a:pt x="121071" y="382"/>
                  </a:lnTo>
                  <a:lnTo>
                    <a:pt x="168400" y="0"/>
                  </a:lnTo>
                  <a:lnTo>
                    <a:pt x="210880" y="4944"/>
                  </a:lnTo>
                  <a:lnTo>
                    <a:pt x="240348" y="9549"/>
                  </a:lnTo>
                  <a:lnTo>
                    <a:pt x="257175" y="18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167"/>
          <p:cNvGrpSpPr/>
          <p:nvPr/>
        </p:nvGrpSpPr>
        <p:grpSpPr>
          <a:xfrm>
            <a:off x="10526448" y="5783693"/>
            <a:ext cx="265378" cy="64658"/>
            <a:chOff x="10526448" y="5783693"/>
            <a:chExt cx="265378" cy="64658"/>
          </a:xfrm>
        </p:grpSpPr>
        <p:sp>
          <p:nvSpPr>
            <p:cNvPr id="281" name="SMARTInkShape-1024"/>
            <p:cNvSpPr/>
            <p:nvPr>
              <p:custDataLst>
                <p:tags r:id="rId7"/>
              </p:custDataLst>
            </p:nvPr>
          </p:nvSpPr>
          <p:spPr>
            <a:xfrm>
              <a:off x="10619758" y="5819775"/>
              <a:ext cx="172068" cy="28576"/>
            </a:xfrm>
            <a:custGeom>
              <a:avLst/>
              <a:gdLst/>
              <a:ahLst/>
              <a:cxnLst/>
              <a:rect l="0" t="0" r="0" b="0"/>
              <a:pathLst>
                <a:path w="172068" h="28576">
                  <a:moveTo>
                    <a:pt x="57767" y="0"/>
                  </a:moveTo>
                  <a:lnTo>
                    <a:pt x="57767" y="0"/>
                  </a:lnTo>
                  <a:lnTo>
                    <a:pt x="47655" y="5056"/>
                  </a:lnTo>
                  <a:lnTo>
                    <a:pt x="1280" y="15810"/>
                  </a:lnTo>
                  <a:lnTo>
                    <a:pt x="0" y="16890"/>
                  </a:lnTo>
                  <a:lnTo>
                    <a:pt x="205" y="17610"/>
                  </a:lnTo>
                  <a:lnTo>
                    <a:pt x="22291" y="25312"/>
                  </a:lnTo>
                  <a:lnTo>
                    <a:pt x="35296" y="27124"/>
                  </a:lnTo>
                  <a:lnTo>
                    <a:pt x="71672" y="21743"/>
                  </a:lnTo>
                  <a:lnTo>
                    <a:pt x="116919" y="20906"/>
                  </a:lnTo>
                  <a:lnTo>
                    <a:pt x="172067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025"/>
            <p:cNvSpPr/>
            <p:nvPr>
              <p:custDataLst>
                <p:tags r:id="rId8"/>
              </p:custDataLst>
            </p:nvPr>
          </p:nvSpPr>
          <p:spPr>
            <a:xfrm>
              <a:off x="10526448" y="5783693"/>
              <a:ext cx="246328" cy="17033"/>
            </a:xfrm>
            <a:custGeom>
              <a:avLst/>
              <a:gdLst/>
              <a:ahLst/>
              <a:cxnLst/>
              <a:rect l="0" t="0" r="0" b="0"/>
              <a:pathLst>
                <a:path w="246328" h="17033">
                  <a:moveTo>
                    <a:pt x="8202" y="17032"/>
                  </a:moveTo>
                  <a:lnTo>
                    <a:pt x="8202" y="17032"/>
                  </a:lnTo>
                  <a:lnTo>
                    <a:pt x="0" y="17032"/>
                  </a:lnTo>
                  <a:lnTo>
                    <a:pt x="4126" y="11976"/>
                  </a:lnTo>
                  <a:lnTo>
                    <a:pt x="38872" y="7331"/>
                  </a:lnTo>
                  <a:lnTo>
                    <a:pt x="78439" y="1222"/>
                  </a:lnTo>
                  <a:lnTo>
                    <a:pt x="114384" y="0"/>
                  </a:lnTo>
                  <a:lnTo>
                    <a:pt x="146411" y="3465"/>
                  </a:lnTo>
                  <a:lnTo>
                    <a:pt x="178989" y="5711"/>
                  </a:lnTo>
                  <a:lnTo>
                    <a:pt x="222796" y="7152"/>
                  </a:lnTo>
                  <a:lnTo>
                    <a:pt x="246327" y="17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809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SMARTInkShape-Group225"/>
          <p:cNvGrpSpPr/>
          <p:nvPr/>
        </p:nvGrpSpPr>
        <p:grpSpPr>
          <a:xfrm>
            <a:off x="3448074" y="5900113"/>
            <a:ext cx="666727" cy="376863"/>
            <a:chOff x="3448074" y="5900113"/>
            <a:chExt cx="666727" cy="376863"/>
          </a:xfrm>
        </p:grpSpPr>
        <p:sp>
          <p:nvSpPr>
            <p:cNvPr id="333" name="SMARTInkShape-1323"/>
            <p:cNvSpPr/>
            <p:nvPr>
              <p:custDataLst>
                <p:tags r:id="rId283"/>
              </p:custDataLst>
            </p:nvPr>
          </p:nvSpPr>
          <p:spPr>
            <a:xfrm>
              <a:off x="3448074" y="5928849"/>
              <a:ext cx="57127" cy="348127"/>
            </a:xfrm>
            <a:custGeom>
              <a:avLst/>
              <a:gdLst/>
              <a:ahLst/>
              <a:cxnLst/>
              <a:rect l="0" t="0" r="0" b="0"/>
              <a:pathLst>
                <a:path w="57127" h="348127">
                  <a:moveTo>
                    <a:pt x="47601" y="14751"/>
                  </a:moveTo>
                  <a:lnTo>
                    <a:pt x="47601" y="14751"/>
                  </a:lnTo>
                  <a:lnTo>
                    <a:pt x="47601" y="562"/>
                  </a:lnTo>
                  <a:lnTo>
                    <a:pt x="46543" y="0"/>
                  </a:lnTo>
                  <a:lnTo>
                    <a:pt x="44779" y="685"/>
                  </a:lnTo>
                  <a:lnTo>
                    <a:pt x="34344" y="9385"/>
                  </a:lnTo>
                  <a:lnTo>
                    <a:pt x="10745" y="54052"/>
                  </a:lnTo>
                  <a:lnTo>
                    <a:pt x="3167" y="86838"/>
                  </a:lnTo>
                  <a:lnTo>
                    <a:pt x="606" y="123809"/>
                  </a:lnTo>
                  <a:lnTo>
                    <a:pt x="100" y="170309"/>
                  </a:lnTo>
                  <a:lnTo>
                    <a:pt x="0" y="215987"/>
                  </a:lnTo>
                  <a:lnTo>
                    <a:pt x="5040" y="255470"/>
                  </a:lnTo>
                  <a:lnTo>
                    <a:pt x="19274" y="301574"/>
                  </a:lnTo>
                  <a:lnTo>
                    <a:pt x="26545" y="318970"/>
                  </a:lnTo>
                  <a:lnTo>
                    <a:pt x="41480" y="338546"/>
                  </a:lnTo>
                  <a:lnTo>
                    <a:pt x="57126" y="34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324"/>
            <p:cNvSpPr/>
            <p:nvPr>
              <p:custDataLst>
                <p:tags r:id="rId284"/>
              </p:custDataLst>
            </p:nvPr>
          </p:nvSpPr>
          <p:spPr>
            <a:xfrm>
              <a:off x="3876675" y="5981700"/>
              <a:ext cx="55272" cy="259200"/>
            </a:xfrm>
            <a:custGeom>
              <a:avLst/>
              <a:gdLst/>
              <a:ahLst/>
              <a:cxnLst/>
              <a:rect l="0" t="0" r="0" b="0"/>
              <a:pathLst>
                <a:path w="55272" h="259200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25694" y="47245"/>
                  </a:lnTo>
                  <a:lnTo>
                    <a:pt x="44476" y="94188"/>
                  </a:lnTo>
                  <a:lnTo>
                    <a:pt x="55271" y="137677"/>
                  </a:lnTo>
                  <a:lnTo>
                    <a:pt x="49175" y="179910"/>
                  </a:lnTo>
                  <a:lnTo>
                    <a:pt x="39767" y="226408"/>
                  </a:lnTo>
                  <a:lnTo>
                    <a:pt x="28482" y="249823"/>
                  </a:lnTo>
                  <a:lnTo>
                    <a:pt x="20419" y="259199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325"/>
            <p:cNvSpPr/>
            <p:nvPr>
              <p:custDataLst>
                <p:tags r:id="rId285"/>
              </p:custDataLst>
            </p:nvPr>
          </p:nvSpPr>
          <p:spPr>
            <a:xfrm>
              <a:off x="3962434" y="5900113"/>
              <a:ext cx="152367" cy="110163"/>
            </a:xfrm>
            <a:custGeom>
              <a:avLst/>
              <a:gdLst/>
              <a:ahLst/>
              <a:cxnLst/>
              <a:rect l="0" t="0" r="0" b="0"/>
              <a:pathLst>
                <a:path w="152367" h="110163">
                  <a:moveTo>
                    <a:pt x="9491" y="24437"/>
                  </a:moveTo>
                  <a:lnTo>
                    <a:pt x="9491" y="24437"/>
                  </a:lnTo>
                  <a:lnTo>
                    <a:pt x="1290" y="24437"/>
                  </a:lnTo>
                  <a:lnTo>
                    <a:pt x="849" y="23379"/>
                  </a:lnTo>
                  <a:lnTo>
                    <a:pt x="0" y="7104"/>
                  </a:lnTo>
                  <a:lnTo>
                    <a:pt x="1047" y="6532"/>
                  </a:lnTo>
                  <a:lnTo>
                    <a:pt x="22760" y="0"/>
                  </a:lnTo>
                  <a:lnTo>
                    <a:pt x="30558" y="2288"/>
                  </a:lnTo>
                  <a:lnTo>
                    <a:pt x="58865" y="13316"/>
                  </a:lnTo>
                  <a:lnTo>
                    <a:pt x="61457" y="17023"/>
                  </a:lnTo>
                  <a:lnTo>
                    <a:pt x="65958" y="44431"/>
                  </a:lnTo>
                  <a:lnTo>
                    <a:pt x="60693" y="54843"/>
                  </a:lnTo>
                  <a:lnTo>
                    <a:pt x="41712" y="82886"/>
                  </a:lnTo>
                  <a:lnTo>
                    <a:pt x="32914" y="89733"/>
                  </a:lnTo>
                  <a:lnTo>
                    <a:pt x="30485" y="95085"/>
                  </a:lnTo>
                  <a:lnTo>
                    <a:pt x="30895" y="96935"/>
                  </a:lnTo>
                  <a:lnTo>
                    <a:pt x="32227" y="98170"/>
                  </a:lnTo>
                  <a:lnTo>
                    <a:pt x="58276" y="107959"/>
                  </a:lnTo>
                  <a:lnTo>
                    <a:pt x="71390" y="108125"/>
                  </a:lnTo>
                  <a:lnTo>
                    <a:pt x="104778" y="101832"/>
                  </a:lnTo>
                  <a:lnTo>
                    <a:pt x="152366" y="110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226"/>
          <p:cNvGrpSpPr/>
          <p:nvPr/>
        </p:nvGrpSpPr>
        <p:grpSpPr>
          <a:xfrm>
            <a:off x="3175044" y="5840988"/>
            <a:ext cx="596338" cy="445513"/>
            <a:chOff x="3175044" y="5840988"/>
            <a:chExt cx="596338" cy="445513"/>
          </a:xfrm>
        </p:grpSpPr>
        <p:sp>
          <p:nvSpPr>
            <p:cNvPr id="337" name="SMARTInkShape-1326"/>
            <p:cNvSpPr/>
            <p:nvPr>
              <p:custDataLst>
                <p:tags r:id="rId278"/>
              </p:custDataLst>
            </p:nvPr>
          </p:nvSpPr>
          <p:spPr>
            <a:xfrm>
              <a:off x="3581729" y="6014314"/>
              <a:ext cx="141223" cy="205307"/>
            </a:xfrm>
            <a:custGeom>
              <a:avLst/>
              <a:gdLst/>
              <a:ahLst/>
              <a:cxnLst/>
              <a:rect l="0" t="0" r="0" b="0"/>
              <a:pathLst>
                <a:path w="141223" h="205307">
                  <a:moveTo>
                    <a:pt x="133021" y="15011"/>
                  </a:moveTo>
                  <a:lnTo>
                    <a:pt x="133021" y="15011"/>
                  </a:lnTo>
                  <a:lnTo>
                    <a:pt x="133021" y="5879"/>
                  </a:lnTo>
                  <a:lnTo>
                    <a:pt x="141222" y="5520"/>
                  </a:lnTo>
                  <a:lnTo>
                    <a:pt x="137097" y="5496"/>
                  </a:lnTo>
                  <a:lnTo>
                    <a:pt x="132011" y="2669"/>
                  </a:lnTo>
                  <a:lnTo>
                    <a:pt x="129172" y="433"/>
                  </a:lnTo>
                  <a:lnTo>
                    <a:pt x="125163" y="0"/>
                  </a:lnTo>
                  <a:lnTo>
                    <a:pt x="91335" y="6982"/>
                  </a:lnTo>
                  <a:lnTo>
                    <a:pt x="64998" y="26862"/>
                  </a:lnTo>
                  <a:lnTo>
                    <a:pt x="54187" y="42042"/>
                  </a:lnTo>
                  <a:lnTo>
                    <a:pt x="49338" y="59944"/>
                  </a:lnTo>
                  <a:lnTo>
                    <a:pt x="51026" y="72375"/>
                  </a:lnTo>
                  <a:lnTo>
                    <a:pt x="52958" y="78654"/>
                  </a:lnTo>
                  <a:lnTo>
                    <a:pt x="56362" y="82841"/>
                  </a:lnTo>
                  <a:lnTo>
                    <a:pt x="84905" y="98260"/>
                  </a:lnTo>
                  <a:lnTo>
                    <a:pt x="92942" y="100247"/>
                  </a:lnTo>
                  <a:lnTo>
                    <a:pt x="92544" y="100410"/>
                  </a:lnTo>
                  <a:lnTo>
                    <a:pt x="77500" y="101765"/>
                  </a:lnTo>
                  <a:lnTo>
                    <a:pt x="55888" y="108269"/>
                  </a:lnTo>
                  <a:lnTo>
                    <a:pt x="49850" y="108933"/>
                  </a:lnTo>
                  <a:lnTo>
                    <a:pt x="37495" y="115315"/>
                  </a:lnTo>
                  <a:lnTo>
                    <a:pt x="12316" y="131603"/>
                  </a:lnTo>
                  <a:lnTo>
                    <a:pt x="8101" y="137188"/>
                  </a:lnTo>
                  <a:lnTo>
                    <a:pt x="2169" y="158104"/>
                  </a:lnTo>
                  <a:lnTo>
                    <a:pt x="0" y="184359"/>
                  </a:lnTo>
                  <a:lnTo>
                    <a:pt x="2639" y="193641"/>
                  </a:lnTo>
                  <a:lnTo>
                    <a:pt x="4825" y="197597"/>
                  </a:lnTo>
                  <a:lnTo>
                    <a:pt x="8399" y="200235"/>
                  </a:lnTo>
                  <a:lnTo>
                    <a:pt x="18014" y="203167"/>
                  </a:lnTo>
                  <a:lnTo>
                    <a:pt x="58919" y="205306"/>
                  </a:lnTo>
                  <a:lnTo>
                    <a:pt x="71159" y="202598"/>
                  </a:lnTo>
                  <a:lnTo>
                    <a:pt x="81185" y="198924"/>
                  </a:lnTo>
                  <a:lnTo>
                    <a:pt x="113971" y="195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327"/>
            <p:cNvSpPr/>
            <p:nvPr>
              <p:custDataLst>
                <p:tags r:id="rId279"/>
              </p:custDataLst>
            </p:nvPr>
          </p:nvSpPr>
          <p:spPr>
            <a:xfrm>
              <a:off x="3743325" y="62293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393" y="1325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328"/>
            <p:cNvSpPr/>
            <p:nvPr>
              <p:custDataLst>
                <p:tags r:id="rId280"/>
              </p:custDataLst>
            </p:nvPr>
          </p:nvSpPr>
          <p:spPr>
            <a:xfrm>
              <a:off x="3743718" y="6143625"/>
              <a:ext cx="27664" cy="18543"/>
            </a:xfrm>
            <a:custGeom>
              <a:avLst/>
              <a:gdLst/>
              <a:ahLst/>
              <a:cxnLst/>
              <a:rect l="0" t="0" r="0" b="0"/>
              <a:pathLst>
                <a:path w="27664" h="18543">
                  <a:moveTo>
                    <a:pt x="9132" y="0"/>
                  </a:moveTo>
                  <a:lnTo>
                    <a:pt x="9132" y="0"/>
                  </a:lnTo>
                  <a:lnTo>
                    <a:pt x="4075" y="0"/>
                  </a:lnTo>
                  <a:lnTo>
                    <a:pt x="2586" y="1058"/>
                  </a:lnTo>
                  <a:lnTo>
                    <a:pt x="1593" y="2822"/>
                  </a:lnTo>
                  <a:lnTo>
                    <a:pt x="0" y="13257"/>
                  </a:lnTo>
                  <a:lnTo>
                    <a:pt x="927" y="15188"/>
                  </a:lnTo>
                  <a:lnTo>
                    <a:pt x="2604" y="16475"/>
                  </a:lnTo>
                  <a:lnTo>
                    <a:pt x="7843" y="18542"/>
                  </a:lnTo>
                  <a:lnTo>
                    <a:pt x="19323" y="11443"/>
                  </a:lnTo>
                  <a:lnTo>
                    <a:pt x="26432" y="9904"/>
                  </a:lnTo>
                  <a:lnTo>
                    <a:pt x="27015" y="8719"/>
                  </a:lnTo>
                  <a:lnTo>
                    <a:pt x="27663" y="4581"/>
                  </a:lnTo>
                  <a:lnTo>
                    <a:pt x="26778" y="3054"/>
                  </a:lnTo>
                  <a:lnTo>
                    <a:pt x="25129" y="2036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329"/>
            <p:cNvSpPr/>
            <p:nvPr>
              <p:custDataLst>
                <p:tags r:id="rId281"/>
              </p:custDataLst>
            </p:nvPr>
          </p:nvSpPr>
          <p:spPr>
            <a:xfrm>
              <a:off x="3630581" y="5840988"/>
              <a:ext cx="84170" cy="92657"/>
            </a:xfrm>
            <a:custGeom>
              <a:avLst/>
              <a:gdLst/>
              <a:ahLst/>
              <a:cxnLst/>
              <a:rect l="0" t="0" r="0" b="0"/>
              <a:pathLst>
                <a:path w="84170" h="92657">
                  <a:moveTo>
                    <a:pt x="27019" y="26412"/>
                  </a:moveTo>
                  <a:lnTo>
                    <a:pt x="27019" y="26412"/>
                  </a:lnTo>
                  <a:lnTo>
                    <a:pt x="27019" y="17280"/>
                  </a:lnTo>
                  <a:lnTo>
                    <a:pt x="27019" y="39288"/>
                  </a:lnTo>
                  <a:lnTo>
                    <a:pt x="11941" y="68194"/>
                  </a:lnTo>
                  <a:lnTo>
                    <a:pt x="8676" y="82023"/>
                  </a:lnTo>
                  <a:lnTo>
                    <a:pt x="6324" y="85711"/>
                  </a:lnTo>
                  <a:lnTo>
                    <a:pt x="0" y="91631"/>
                  </a:lnTo>
                  <a:lnTo>
                    <a:pt x="540" y="92116"/>
                  </a:lnTo>
                  <a:lnTo>
                    <a:pt x="3962" y="92656"/>
                  </a:lnTo>
                  <a:lnTo>
                    <a:pt x="9010" y="84429"/>
                  </a:lnTo>
                  <a:lnTo>
                    <a:pt x="27110" y="42716"/>
                  </a:lnTo>
                  <a:lnTo>
                    <a:pt x="36571" y="21718"/>
                  </a:lnTo>
                  <a:lnTo>
                    <a:pt x="41848" y="12684"/>
                  </a:lnTo>
                  <a:lnTo>
                    <a:pt x="44193" y="5141"/>
                  </a:lnTo>
                  <a:lnTo>
                    <a:pt x="45876" y="2706"/>
                  </a:lnTo>
                  <a:lnTo>
                    <a:pt x="48057" y="1083"/>
                  </a:lnTo>
                  <a:lnTo>
                    <a:pt x="50570" y="0"/>
                  </a:lnTo>
                  <a:lnTo>
                    <a:pt x="53303" y="338"/>
                  </a:lnTo>
                  <a:lnTo>
                    <a:pt x="59162" y="3534"/>
                  </a:lnTo>
                  <a:lnTo>
                    <a:pt x="61148" y="6927"/>
                  </a:lnTo>
                  <a:lnTo>
                    <a:pt x="72375" y="38573"/>
                  </a:lnTo>
                  <a:lnTo>
                    <a:pt x="78221" y="46986"/>
                  </a:lnTo>
                  <a:lnTo>
                    <a:pt x="84169" y="83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330"/>
            <p:cNvSpPr/>
            <p:nvPr>
              <p:custDataLst>
                <p:tags r:id="rId282"/>
              </p:custDataLst>
            </p:nvPr>
          </p:nvSpPr>
          <p:spPr>
            <a:xfrm>
              <a:off x="3175044" y="5953125"/>
              <a:ext cx="158707" cy="304801"/>
            </a:xfrm>
            <a:custGeom>
              <a:avLst/>
              <a:gdLst/>
              <a:ahLst/>
              <a:cxnLst/>
              <a:rect l="0" t="0" r="0" b="0"/>
              <a:pathLst>
                <a:path w="158707" h="304801">
                  <a:moveTo>
                    <a:pt x="120606" y="0"/>
                  </a:moveTo>
                  <a:lnTo>
                    <a:pt x="120606" y="0"/>
                  </a:lnTo>
                  <a:lnTo>
                    <a:pt x="115549" y="0"/>
                  </a:lnTo>
                  <a:lnTo>
                    <a:pt x="114060" y="1058"/>
                  </a:lnTo>
                  <a:lnTo>
                    <a:pt x="113067" y="2822"/>
                  </a:lnTo>
                  <a:lnTo>
                    <a:pt x="112405" y="5056"/>
                  </a:lnTo>
                  <a:lnTo>
                    <a:pt x="110905" y="6545"/>
                  </a:lnTo>
                  <a:lnTo>
                    <a:pt x="100894" y="11759"/>
                  </a:lnTo>
                  <a:lnTo>
                    <a:pt x="92796" y="16868"/>
                  </a:lnTo>
                  <a:lnTo>
                    <a:pt x="64548" y="31593"/>
                  </a:lnTo>
                  <a:lnTo>
                    <a:pt x="27271" y="65001"/>
                  </a:lnTo>
                  <a:lnTo>
                    <a:pt x="20915" y="74044"/>
                  </a:lnTo>
                  <a:lnTo>
                    <a:pt x="17338" y="85085"/>
                  </a:lnTo>
                  <a:lnTo>
                    <a:pt x="16836" y="88474"/>
                  </a:lnTo>
                  <a:lnTo>
                    <a:pt x="17559" y="91791"/>
                  </a:lnTo>
                  <a:lnTo>
                    <a:pt x="21185" y="98299"/>
                  </a:lnTo>
                  <a:lnTo>
                    <a:pt x="34234" y="107913"/>
                  </a:lnTo>
                  <a:lnTo>
                    <a:pt x="51505" y="112407"/>
                  </a:lnTo>
                  <a:lnTo>
                    <a:pt x="98763" y="114227"/>
                  </a:lnTo>
                  <a:lnTo>
                    <a:pt x="102869" y="114252"/>
                  </a:lnTo>
                  <a:lnTo>
                    <a:pt x="110254" y="117100"/>
                  </a:lnTo>
                  <a:lnTo>
                    <a:pt x="118561" y="122496"/>
                  </a:lnTo>
                  <a:lnTo>
                    <a:pt x="119697" y="126057"/>
                  </a:lnTo>
                  <a:lnTo>
                    <a:pt x="120000" y="128487"/>
                  </a:lnTo>
                  <a:lnTo>
                    <a:pt x="117514" y="134012"/>
                  </a:lnTo>
                  <a:lnTo>
                    <a:pt x="89128" y="181240"/>
                  </a:lnTo>
                  <a:lnTo>
                    <a:pt x="56306" y="223143"/>
                  </a:lnTo>
                  <a:lnTo>
                    <a:pt x="18216" y="269723"/>
                  </a:lnTo>
                  <a:lnTo>
                    <a:pt x="4073" y="281589"/>
                  </a:lnTo>
                  <a:lnTo>
                    <a:pt x="22" y="288487"/>
                  </a:lnTo>
                  <a:lnTo>
                    <a:pt x="0" y="290750"/>
                  </a:lnTo>
                  <a:lnTo>
                    <a:pt x="1044" y="292258"/>
                  </a:lnTo>
                  <a:lnTo>
                    <a:pt x="2798" y="293264"/>
                  </a:lnTo>
                  <a:lnTo>
                    <a:pt x="15379" y="294679"/>
                  </a:lnTo>
                  <a:lnTo>
                    <a:pt x="59196" y="287022"/>
                  </a:lnTo>
                  <a:lnTo>
                    <a:pt x="102249" y="285918"/>
                  </a:lnTo>
                  <a:lnTo>
                    <a:pt x="119856" y="286883"/>
                  </a:lnTo>
                  <a:lnTo>
                    <a:pt x="140610" y="293376"/>
                  </a:lnTo>
                  <a:lnTo>
                    <a:pt x="15870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27"/>
          <p:cNvGrpSpPr/>
          <p:nvPr/>
        </p:nvGrpSpPr>
        <p:grpSpPr>
          <a:xfrm>
            <a:off x="2190750" y="5937781"/>
            <a:ext cx="788646" cy="354558"/>
            <a:chOff x="2190750" y="5937781"/>
            <a:chExt cx="788646" cy="354558"/>
          </a:xfrm>
        </p:grpSpPr>
        <p:sp>
          <p:nvSpPr>
            <p:cNvPr id="343" name="SMARTInkShape-1331"/>
            <p:cNvSpPr/>
            <p:nvPr>
              <p:custDataLst>
                <p:tags r:id="rId267"/>
              </p:custDataLst>
            </p:nvPr>
          </p:nvSpPr>
          <p:spPr>
            <a:xfrm>
              <a:off x="2819400" y="5987313"/>
              <a:ext cx="159996" cy="144116"/>
            </a:xfrm>
            <a:custGeom>
              <a:avLst/>
              <a:gdLst/>
              <a:ahLst/>
              <a:cxnLst/>
              <a:rect l="0" t="0" r="0" b="0"/>
              <a:pathLst>
                <a:path w="159996" h="144116">
                  <a:moveTo>
                    <a:pt x="0" y="70587"/>
                  </a:moveTo>
                  <a:lnTo>
                    <a:pt x="0" y="70587"/>
                  </a:lnTo>
                  <a:lnTo>
                    <a:pt x="5056" y="70587"/>
                  </a:lnTo>
                  <a:lnTo>
                    <a:pt x="45988" y="56398"/>
                  </a:lnTo>
                  <a:lnTo>
                    <a:pt x="49709" y="52661"/>
                  </a:lnTo>
                  <a:lnTo>
                    <a:pt x="64253" y="23492"/>
                  </a:lnTo>
                  <a:lnTo>
                    <a:pt x="65061" y="20140"/>
                  </a:lnTo>
                  <a:lnTo>
                    <a:pt x="63482" y="17906"/>
                  </a:lnTo>
                  <a:lnTo>
                    <a:pt x="56084" y="15423"/>
                  </a:lnTo>
                  <a:lnTo>
                    <a:pt x="51147" y="17936"/>
                  </a:lnTo>
                  <a:lnTo>
                    <a:pt x="35146" y="35584"/>
                  </a:lnTo>
                  <a:lnTo>
                    <a:pt x="16322" y="67402"/>
                  </a:lnTo>
                  <a:lnTo>
                    <a:pt x="11539" y="96571"/>
                  </a:lnTo>
                  <a:lnTo>
                    <a:pt x="15178" y="121914"/>
                  </a:lnTo>
                  <a:lnTo>
                    <a:pt x="22959" y="137770"/>
                  </a:lnTo>
                  <a:lnTo>
                    <a:pt x="28901" y="142779"/>
                  </a:lnTo>
                  <a:lnTo>
                    <a:pt x="31968" y="144115"/>
                  </a:lnTo>
                  <a:lnTo>
                    <a:pt x="51452" y="140938"/>
                  </a:lnTo>
                  <a:lnTo>
                    <a:pt x="67221" y="133295"/>
                  </a:lnTo>
                  <a:lnTo>
                    <a:pt x="114445" y="94075"/>
                  </a:lnTo>
                  <a:lnTo>
                    <a:pt x="130571" y="69080"/>
                  </a:lnTo>
                  <a:lnTo>
                    <a:pt x="155412" y="25283"/>
                  </a:lnTo>
                  <a:lnTo>
                    <a:pt x="159995" y="11891"/>
                  </a:lnTo>
                  <a:lnTo>
                    <a:pt x="158522" y="8173"/>
                  </a:lnTo>
                  <a:lnTo>
                    <a:pt x="151240" y="1219"/>
                  </a:lnTo>
                  <a:lnTo>
                    <a:pt x="147394" y="0"/>
                  </a:lnTo>
                  <a:lnTo>
                    <a:pt x="143771" y="246"/>
                  </a:lnTo>
                  <a:lnTo>
                    <a:pt x="136923" y="3340"/>
                  </a:lnTo>
                  <a:lnTo>
                    <a:pt x="130352" y="8245"/>
                  </a:lnTo>
                  <a:lnTo>
                    <a:pt x="120702" y="22011"/>
                  </a:lnTo>
                  <a:lnTo>
                    <a:pt x="119627" y="27620"/>
                  </a:lnTo>
                  <a:lnTo>
                    <a:pt x="121254" y="39496"/>
                  </a:lnTo>
                  <a:lnTo>
                    <a:pt x="130921" y="63309"/>
                  </a:lnTo>
                  <a:lnTo>
                    <a:pt x="138863" y="76780"/>
                  </a:lnTo>
                  <a:lnTo>
                    <a:pt x="142347" y="105909"/>
                  </a:lnTo>
                  <a:lnTo>
                    <a:pt x="141464" y="110010"/>
                  </a:lnTo>
                  <a:lnTo>
                    <a:pt x="139818" y="112744"/>
                  </a:lnTo>
                  <a:lnTo>
                    <a:pt x="129571" y="122189"/>
                  </a:lnTo>
                  <a:lnTo>
                    <a:pt x="104775" y="127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332"/>
            <p:cNvSpPr/>
            <p:nvPr>
              <p:custDataLst>
                <p:tags r:id="rId268"/>
              </p:custDataLst>
            </p:nvPr>
          </p:nvSpPr>
          <p:spPr>
            <a:xfrm>
              <a:off x="2714625" y="5991400"/>
              <a:ext cx="102441" cy="300939"/>
            </a:xfrm>
            <a:custGeom>
              <a:avLst/>
              <a:gdLst/>
              <a:ahLst/>
              <a:cxnLst/>
              <a:rect l="0" t="0" r="0" b="0"/>
              <a:pathLst>
                <a:path w="102441" h="300939">
                  <a:moveTo>
                    <a:pt x="0" y="9350"/>
                  </a:moveTo>
                  <a:lnTo>
                    <a:pt x="0" y="9350"/>
                  </a:lnTo>
                  <a:lnTo>
                    <a:pt x="5056" y="4294"/>
                  </a:lnTo>
                  <a:lnTo>
                    <a:pt x="13183" y="1811"/>
                  </a:lnTo>
                  <a:lnTo>
                    <a:pt x="55485" y="0"/>
                  </a:lnTo>
                  <a:lnTo>
                    <a:pt x="78529" y="2699"/>
                  </a:lnTo>
                  <a:lnTo>
                    <a:pt x="93110" y="7452"/>
                  </a:lnTo>
                  <a:lnTo>
                    <a:pt x="96998" y="10201"/>
                  </a:lnTo>
                  <a:lnTo>
                    <a:pt x="99590" y="13094"/>
                  </a:lnTo>
                  <a:lnTo>
                    <a:pt x="99202" y="16079"/>
                  </a:lnTo>
                  <a:lnTo>
                    <a:pt x="65977" y="53025"/>
                  </a:lnTo>
                  <a:lnTo>
                    <a:pt x="54723" y="62627"/>
                  </a:lnTo>
                  <a:lnTo>
                    <a:pt x="43496" y="78876"/>
                  </a:lnTo>
                  <a:lnTo>
                    <a:pt x="40498" y="87170"/>
                  </a:lnTo>
                  <a:lnTo>
                    <a:pt x="40757" y="90863"/>
                  </a:lnTo>
                  <a:lnTo>
                    <a:pt x="51568" y="112694"/>
                  </a:lnTo>
                  <a:lnTo>
                    <a:pt x="88527" y="159945"/>
                  </a:lnTo>
                  <a:lnTo>
                    <a:pt x="101904" y="205583"/>
                  </a:lnTo>
                  <a:lnTo>
                    <a:pt x="102440" y="221449"/>
                  </a:lnTo>
                  <a:lnTo>
                    <a:pt x="96792" y="246113"/>
                  </a:lnTo>
                  <a:lnTo>
                    <a:pt x="87358" y="262124"/>
                  </a:lnTo>
                  <a:lnTo>
                    <a:pt x="59704" y="292181"/>
                  </a:lnTo>
                  <a:lnTo>
                    <a:pt x="47349" y="299095"/>
                  </a:lnTo>
                  <a:lnTo>
                    <a:pt x="41091" y="300938"/>
                  </a:lnTo>
                  <a:lnTo>
                    <a:pt x="35861" y="300050"/>
                  </a:lnTo>
                  <a:lnTo>
                    <a:pt x="31315" y="297342"/>
                  </a:lnTo>
                  <a:lnTo>
                    <a:pt x="19862" y="283417"/>
                  </a:lnTo>
                  <a:lnTo>
                    <a:pt x="16417" y="277786"/>
                  </a:lnTo>
                  <a:lnTo>
                    <a:pt x="9525" y="23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333"/>
            <p:cNvSpPr/>
            <p:nvPr>
              <p:custDataLst>
                <p:tags r:id="rId269"/>
              </p:custDataLst>
            </p:nvPr>
          </p:nvSpPr>
          <p:spPr>
            <a:xfrm>
              <a:off x="2686050" y="5937781"/>
              <a:ext cx="9526" cy="24870"/>
            </a:xfrm>
            <a:custGeom>
              <a:avLst/>
              <a:gdLst/>
              <a:ahLst/>
              <a:cxnLst/>
              <a:rect l="0" t="0" r="0" b="0"/>
              <a:pathLst>
                <a:path w="9526" h="24870">
                  <a:moveTo>
                    <a:pt x="9525" y="24869"/>
                  </a:moveTo>
                  <a:lnTo>
                    <a:pt x="9525" y="24869"/>
                  </a:lnTo>
                  <a:lnTo>
                    <a:pt x="1324" y="265"/>
                  </a:lnTo>
                  <a:lnTo>
                    <a:pt x="883" y="0"/>
                  </a:lnTo>
                  <a:lnTo>
                    <a:pt x="0" y="5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334"/>
            <p:cNvSpPr/>
            <p:nvPr>
              <p:custDataLst>
                <p:tags r:id="rId270"/>
              </p:custDataLst>
            </p:nvPr>
          </p:nvSpPr>
          <p:spPr>
            <a:xfrm>
              <a:off x="2686050" y="60293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384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335"/>
            <p:cNvSpPr/>
            <p:nvPr>
              <p:custDataLst>
                <p:tags r:id="rId271"/>
              </p:custDataLst>
            </p:nvPr>
          </p:nvSpPr>
          <p:spPr>
            <a:xfrm>
              <a:off x="2543567" y="6007619"/>
              <a:ext cx="94303" cy="109843"/>
            </a:xfrm>
            <a:custGeom>
              <a:avLst/>
              <a:gdLst/>
              <a:ahLst/>
              <a:cxnLst/>
              <a:rect l="0" t="0" r="0" b="0"/>
              <a:pathLst>
                <a:path w="94303" h="109843">
                  <a:moveTo>
                    <a:pt x="9133" y="2656"/>
                  </a:moveTo>
                  <a:lnTo>
                    <a:pt x="9133" y="2656"/>
                  </a:lnTo>
                  <a:lnTo>
                    <a:pt x="932" y="2656"/>
                  </a:lnTo>
                  <a:lnTo>
                    <a:pt x="491" y="3714"/>
                  </a:lnTo>
                  <a:lnTo>
                    <a:pt x="0" y="7712"/>
                  </a:lnTo>
                  <a:lnTo>
                    <a:pt x="8273" y="50959"/>
                  </a:lnTo>
                  <a:lnTo>
                    <a:pt x="9058" y="96825"/>
                  </a:lnTo>
                  <a:lnTo>
                    <a:pt x="9099" y="107303"/>
                  </a:lnTo>
                  <a:lnTo>
                    <a:pt x="8052" y="109462"/>
                  </a:lnTo>
                  <a:lnTo>
                    <a:pt x="6296" y="109842"/>
                  </a:lnTo>
                  <a:lnTo>
                    <a:pt x="4066" y="109039"/>
                  </a:lnTo>
                  <a:lnTo>
                    <a:pt x="3639" y="106386"/>
                  </a:lnTo>
                  <a:lnTo>
                    <a:pt x="9570" y="66369"/>
                  </a:lnTo>
                  <a:lnTo>
                    <a:pt x="19371" y="26138"/>
                  </a:lnTo>
                  <a:lnTo>
                    <a:pt x="26443" y="2238"/>
                  </a:lnTo>
                  <a:lnTo>
                    <a:pt x="28081" y="261"/>
                  </a:lnTo>
                  <a:lnTo>
                    <a:pt x="30232" y="0"/>
                  </a:lnTo>
                  <a:lnTo>
                    <a:pt x="35443" y="2534"/>
                  </a:lnTo>
                  <a:lnTo>
                    <a:pt x="41288" y="7188"/>
                  </a:lnTo>
                  <a:lnTo>
                    <a:pt x="44591" y="15606"/>
                  </a:lnTo>
                  <a:lnTo>
                    <a:pt x="47079" y="59975"/>
                  </a:lnTo>
                  <a:lnTo>
                    <a:pt x="47203" y="71912"/>
                  </a:lnTo>
                  <a:lnTo>
                    <a:pt x="47220" y="66597"/>
                  </a:lnTo>
                  <a:lnTo>
                    <a:pt x="50049" y="60002"/>
                  </a:lnTo>
                  <a:lnTo>
                    <a:pt x="57593" y="44695"/>
                  </a:lnTo>
                  <a:lnTo>
                    <a:pt x="66530" y="25695"/>
                  </a:lnTo>
                  <a:lnTo>
                    <a:pt x="79032" y="9795"/>
                  </a:lnTo>
                  <a:lnTo>
                    <a:pt x="82191" y="9532"/>
                  </a:lnTo>
                  <a:lnTo>
                    <a:pt x="85355" y="11473"/>
                  </a:lnTo>
                  <a:lnTo>
                    <a:pt x="90634" y="18216"/>
                  </a:lnTo>
                  <a:lnTo>
                    <a:pt x="92981" y="24742"/>
                  </a:lnTo>
                  <a:lnTo>
                    <a:pt x="94302" y="39421"/>
                  </a:lnTo>
                  <a:lnTo>
                    <a:pt x="85333" y="9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336"/>
            <p:cNvSpPr/>
            <p:nvPr>
              <p:custDataLst>
                <p:tags r:id="rId272"/>
              </p:custDataLst>
            </p:nvPr>
          </p:nvSpPr>
          <p:spPr>
            <a:xfrm>
              <a:off x="2476500" y="59531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337"/>
            <p:cNvSpPr/>
            <p:nvPr>
              <p:custDataLst>
                <p:tags r:id="rId273"/>
              </p:custDataLst>
            </p:nvPr>
          </p:nvSpPr>
          <p:spPr>
            <a:xfrm>
              <a:off x="2495550" y="60483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654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338"/>
            <p:cNvSpPr/>
            <p:nvPr>
              <p:custDataLst>
                <p:tags r:id="rId274"/>
              </p:custDataLst>
            </p:nvPr>
          </p:nvSpPr>
          <p:spPr>
            <a:xfrm>
              <a:off x="2190750" y="6055670"/>
              <a:ext cx="104776" cy="113683"/>
            </a:xfrm>
            <a:custGeom>
              <a:avLst/>
              <a:gdLst/>
              <a:ahLst/>
              <a:cxnLst/>
              <a:rect l="0" t="0" r="0" b="0"/>
              <a:pathLst>
                <a:path w="104776" h="113683">
                  <a:moveTo>
                    <a:pt x="0" y="21280"/>
                  </a:moveTo>
                  <a:lnTo>
                    <a:pt x="0" y="21280"/>
                  </a:lnTo>
                  <a:lnTo>
                    <a:pt x="0" y="65128"/>
                  </a:lnTo>
                  <a:lnTo>
                    <a:pt x="0" y="112260"/>
                  </a:lnTo>
                  <a:lnTo>
                    <a:pt x="0" y="113682"/>
                  </a:lnTo>
                  <a:lnTo>
                    <a:pt x="0" y="67623"/>
                  </a:lnTo>
                  <a:lnTo>
                    <a:pt x="2822" y="30552"/>
                  </a:lnTo>
                  <a:lnTo>
                    <a:pt x="10361" y="7800"/>
                  </a:lnTo>
                  <a:lnTo>
                    <a:pt x="13258" y="2768"/>
                  </a:lnTo>
                  <a:lnTo>
                    <a:pt x="17305" y="472"/>
                  </a:lnTo>
                  <a:lnTo>
                    <a:pt x="22120" y="0"/>
                  </a:lnTo>
                  <a:lnTo>
                    <a:pt x="27447" y="743"/>
                  </a:lnTo>
                  <a:lnTo>
                    <a:pt x="32056" y="3356"/>
                  </a:lnTo>
                  <a:lnTo>
                    <a:pt x="43600" y="17145"/>
                  </a:lnTo>
                  <a:lnTo>
                    <a:pt x="52665" y="34636"/>
                  </a:lnTo>
                  <a:lnTo>
                    <a:pt x="56975" y="66492"/>
                  </a:lnTo>
                  <a:lnTo>
                    <a:pt x="58198" y="42816"/>
                  </a:lnTo>
                  <a:lnTo>
                    <a:pt x="62202" y="32263"/>
                  </a:lnTo>
                  <a:lnTo>
                    <a:pt x="70331" y="23339"/>
                  </a:lnTo>
                  <a:lnTo>
                    <a:pt x="82684" y="14043"/>
                  </a:lnTo>
                  <a:lnTo>
                    <a:pt x="84756" y="15397"/>
                  </a:lnTo>
                  <a:lnTo>
                    <a:pt x="89880" y="22545"/>
                  </a:lnTo>
                  <a:lnTo>
                    <a:pt x="104775" y="78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339"/>
            <p:cNvSpPr/>
            <p:nvPr>
              <p:custDataLst>
                <p:tags r:id="rId275"/>
              </p:custDataLst>
            </p:nvPr>
          </p:nvSpPr>
          <p:spPr>
            <a:xfrm>
              <a:off x="2343150" y="60483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201" y="63094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340"/>
            <p:cNvSpPr/>
            <p:nvPr>
              <p:custDataLst>
                <p:tags r:id="rId276"/>
              </p:custDataLst>
            </p:nvPr>
          </p:nvSpPr>
          <p:spPr>
            <a:xfrm>
              <a:off x="2333625" y="59912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341"/>
            <p:cNvSpPr/>
            <p:nvPr>
              <p:custDataLst>
                <p:tags r:id="rId277"/>
              </p:custDataLst>
            </p:nvPr>
          </p:nvSpPr>
          <p:spPr>
            <a:xfrm>
              <a:off x="2400300" y="60198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4469" y="21459"/>
                  </a:lnTo>
                  <a:lnTo>
                    <a:pt x="588" y="55899"/>
                  </a:lnTo>
                  <a:lnTo>
                    <a:pt x="52" y="99856"/>
                  </a:lnTo>
                  <a:lnTo>
                    <a:pt x="10" y="111446"/>
                  </a:lnTo>
                  <a:lnTo>
                    <a:pt x="0" y="70377"/>
                  </a:lnTo>
                  <a:lnTo>
                    <a:pt x="5056" y="45900"/>
                  </a:lnTo>
                  <a:lnTo>
                    <a:pt x="8663" y="40126"/>
                  </a:lnTo>
                  <a:lnTo>
                    <a:pt x="13183" y="36275"/>
                  </a:lnTo>
                  <a:lnTo>
                    <a:pt x="26837" y="30856"/>
                  </a:lnTo>
                  <a:lnTo>
                    <a:pt x="30591" y="30096"/>
                  </a:lnTo>
                  <a:lnTo>
                    <a:pt x="34152" y="31705"/>
                  </a:lnTo>
                  <a:lnTo>
                    <a:pt x="40932" y="39140"/>
                  </a:lnTo>
                  <a:lnTo>
                    <a:pt x="52849" y="67703"/>
                  </a:lnTo>
                  <a:lnTo>
                    <a:pt x="571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228"/>
          <p:cNvGrpSpPr/>
          <p:nvPr/>
        </p:nvGrpSpPr>
        <p:grpSpPr>
          <a:xfrm>
            <a:off x="1516933" y="5923378"/>
            <a:ext cx="359493" cy="278803"/>
            <a:chOff x="1516933" y="5923378"/>
            <a:chExt cx="359493" cy="278803"/>
          </a:xfrm>
        </p:grpSpPr>
        <p:sp>
          <p:nvSpPr>
            <p:cNvPr id="355" name="SMARTInkShape-1342"/>
            <p:cNvSpPr/>
            <p:nvPr>
              <p:custDataLst>
                <p:tags r:id="rId263"/>
              </p:custDataLst>
            </p:nvPr>
          </p:nvSpPr>
          <p:spPr>
            <a:xfrm>
              <a:off x="1792809" y="6038850"/>
              <a:ext cx="83617" cy="17611"/>
            </a:xfrm>
            <a:custGeom>
              <a:avLst/>
              <a:gdLst/>
              <a:ahLst/>
              <a:cxnLst/>
              <a:rect l="0" t="0" r="0" b="0"/>
              <a:pathLst>
                <a:path w="83617" h="17611">
                  <a:moveTo>
                    <a:pt x="26466" y="0"/>
                  </a:moveTo>
                  <a:lnTo>
                    <a:pt x="26466" y="0"/>
                  </a:lnTo>
                  <a:lnTo>
                    <a:pt x="8566" y="7539"/>
                  </a:lnTo>
                  <a:lnTo>
                    <a:pt x="5008" y="8201"/>
                  </a:lnTo>
                  <a:lnTo>
                    <a:pt x="2635" y="9701"/>
                  </a:lnTo>
                  <a:lnTo>
                    <a:pt x="1054" y="11759"/>
                  </a:lnTo>
                  <a:lnTo>
                    <a:pt x="0" y="14189"/>
                  </a:lnTo>
                  <a:lnTo>
                    <a:pt x="1413" y="15810"/>
                  </a:lnTo>
                  <a:lnTo>
                    <a:pt x="8629" y="17610"/>
                  </a:lnTo>
                  <a:lnTo>
                    <a:pt x="836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343"/>
            <p:cNvSpPr/>
            <p:nvPr>
              <p:custDataLst>
                <p:tags r:id="rId264"/>
              </p:custDataLst>
            </p:nvPr>
          </p:nvSpPr>
          <p:spPr>
            <a:xfrm>
              <a:off x="1738218" y="5923378"/>
              <a:ext cx="128683" cy="255803"/>
            </a:xfrm>
            <a:custGeom>
              <a:avLst/>
              <a:gdLst/>
              <a:ahLst/>
              <a:cxnLst/>
              <a:rect l="0" t="0" r="0" b="0"/>
              <a:pathLst>
                <a:path w="128683" h="255803">
                  <a:moveTo>
                    <a:pt x="52482" y="191672"/>
                  </a:moveTo>
                  <a:lnTo>
                    <a:pt x="52482" y="191672"/>
                  </a:lnTo>
                  <a:lnTo>
                    <a:pt x="39224" y="170213"/>
                  </a:lnTo>
                  <a:lnTo>
                    <a:pt x="33184" y="166260"/>
                  </a:lnTo>
                  <a:lnTo>
                    <a:pt x="30092" y="165205"/>
                  </a:lnTo>
                  <a:lnTo>
                    <a:pt x="25914" y="166619"/>
                  </a:lnTo>
                  <a:lnTo>
                    <a:pt x="15626" y="173835"/>
                  </a:lnTo>
                  <a:lnTo>
                    <a:pt x="9643" y="184097"/>
                  </a:lnTo>
                  <a:lnTo>
                    <a:pt x="0" y="220701"/>
                  </a:lnTo>
                  <a:lnTo>
                    <a:pt x="1993" y="234912"/>
                  </a:lnTo>
                  <a:lnTo>
                    <a:pt x="9065" y="249757"/>
                  </a:lnTo>
                  <a:lnTo>
                    <a:pt x="14841" y="254529"/>
                  </a:lnTo>
                  <a:lnTo>
                    <a:pt x="17863" y="255802"/>
                  </a:lnTo>
                  <a:lnTo>
                    <a:pt x="19878" y="255592"/>
                  </a:lnTo>
                  <a:lnTo>
                    <a:pt x="21221" y="254394"/>
                  </a:lnTo>
                  <a:lnTo>
                    <a:pt x="40313" y="213194"/>
                  </a:lnTo>
                  <a:lnTo>
                    <a:pt x="42435" y="203567"/>
                  </a:lnTo>
                  <a:lnTo>
                    <a:pt x="42609" y="203834"/>
                  </a:lnTo>
                  <a:lnTo>
                    <a:pt x="42802" y="206956"/>
                  </a:lnTo>
                  <a:lnTo>
                    <a:pt x="45711" y="211870"/>
                  </a:lnTo>
                  <a:lnTo>
                    <a:pt x="49472" y="217582"/>
                  </a:lnTo>
                  <a:lnTo>
                    <a:pt x="51144" y="223650"/>
                  </a:lnTo>
                  <a:lnTo>
                    <a:pt x="53707" y="225690"/>
                  </a:lnTo>
                  <a:lnTo>
                    <a:pt x="62199" y="227958"/>
                  </a:lnTo>
                  <a:lnTo>
                    <a:pt x="66368" y="226446"/>
                  </a:lnTo>
                  <a:lnTo>
                    <a:pt x="73823" y="219122"/>
                  </a:lnTo>
                  <a:lnTo>
                    <a:pt x="98736" y="174832"/>
                  </a:lnTo>
                  <a:lnTo>
                    <a:pt x="114026" y="134959"/>
                  </a:lnTo>
                  <a:lnTo>
                    <a:pt x="120966" y="93686"/>
                  </a:lnTo>
                  <a:lnTo>
                    <a:pt x="126396" y="57511"/>
                  </a:lnTo>
                  <a:lnTo>
                    <a:pt x="128481" y="10314"/>
                  </a:lnTo>
                  <a:lnTo>
                    <a:pt x="128548" y="4091"/>
                  </a:lnTo>
                  <a:lnTo>
                    <a:pt x="127534" y="1001"/>
                  </a:lnTo>
                  <a:lnTo>
                    <a:pt x="125800" y="0"/>
                  </a:lnTo>
                  <a:lnTo>
                    <a:pt x="123586" y="391"/>
                  </a:lnTo>
                  <a:lnTo>
                    <a:pt x="121125" y="12113"/>
                  </a:lnTo>
                  <a:lnTo>
                    <a:pt x="112870" y="57450"/>
                  </a:lnTo>
                  <a:lnTo>
                    <a:pt x="110272" y="94564"/>
                  </a:lnTo>
                  <a:lnTo>
                    <a:pt x="109759" y="141798"/>
                  </a:lnTo>
                  <a:lnTo>
                    <a:pt x="104613" y="182068"/>
                  </a:lnTo>
                  <a:lnTo>
                    <a:pt x="102056" y="226816"/>
                  </a:lnTo>
                  <a:lnTo>
                    <a:pt x="105559" y="242923"/>
                  </a:lnTo>
                  <a:lnTo>
                    <a:pt x="110644" y="251492"/>
                  </a:lnTo>
                  <a:lnTo>
                    <a:pt x="113482" y="253778"/>
                  </a:lnTo>
                  <a:lnTo>
                    <a:pt x="115374" y="251067"/>
                  </a:lnTo>
                  <a:lnTo>
                    <a:pt x="128682" y="210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344"/>
            <p:cNvSpPr/>
            <p:nvPr>
              <p:custDataLst>
                <p:tags r:id="rId265"/>
              </p:custDataLst>
            </p:nvPr>
          </p:nvSpPr>
          <p:spPr>
            <a:xfrm>
              <a:off x="1516933" y="5955171"/>
              <a:ext cx="197568" cy="207505"/>
            </a:xfrm>
            <a:custGeom>
              <a:avLst/>
              <a:gdLst/>
              <a:ahLst/>
              <a:cxnLst/>
              <a:rect l="0" t="0" r="0" b="0"/>
              <a:pathLst>
                <a:path w="197568" h="207505">
                  <a:moveTo>
                    <a:pt x="54692" y="159879"/>
                  </a:moveTo>
                  <a:lnTo>
                    <a:pt x="54692" y="159879"/>
                  </a:lnTo>
                  <a:lnTo>
                    <a:pt x="19976" y="151678"/>
                  </a:lnTo>
                  <a:lnTo>
                    <a:pt x="0" y="150470"/>
                  </a:lnTo>
                  <a:lnTo>
                    <a:pt x="47546" y="109658"/>
                  </a:lnTo>
                  <a:lnTo>
                    <a:pt x="93164" y="67393"/>
                  </a:lnTo>
                  <a:lnTo>
                    <a:pt x="134911" y="19811"/>
                  </a:lnTo>
                  <a:lnTo>
                    <a:pt x="138786" y="8310"/>
                  </a:lnTo>
                  <a:lnTo>
                    <a:pt x="140095" y="0"/>
                  </a:lnTo>
                  <a:lnTo>
                    <a:pt x="140398" y="39229"/>
                  </a:lnTo>
                  <a:lnTo>
                    <a:pt x="143236" y="79289"/>
                  </a:lnTo>
                  <a:lnTo>
                    <a:pt x="148617" y="118324"/>
                  </a:lnTo>
                  <a:lnTo>
                    <a:pt x="149768" y="161410"/>
                  </a:lnTo>
                  <a:lnTo>
                    <a:pt x="149908" y="188169"/>
                  </a:lnTo>
                  <a:lnTo>
                    <a:pt x="148861" y="191439"/>
                  </a:lnTo>
                  <a:lnTo>
                    <a:pt x="147104" y="193618"/>
                  </a:lnTo>
                  <a:lnTo>
                    <a:pt x="144875" y="195073"/>
                  </a:lnTo>
                  <a:lnTo>
                    <a:pt x="143389" y="192867"/>
                  </a:lnTo>
                  <a:lnTo>
                    <a:pt x="141738" y="181948"/>
                  </a:lnTo>
                  <a:lnTo>
                    <a:pt x="148734" y="140846"/>
                  </a:lnTo>
                  <a:lnTo>
                    <a:pt x="150195" y="137665"/>
                  </a:lnTo>
                  <a:lnTo>
                    <a:pt x="152227" y="135544"/>
                  </a:lnTo>
                  <a:lnTo>
                    <a:pt x="154640" y="134131"/>
                  </a:lnTo>
                  <a:lnTo>
                    <a:pt x="157308" y="135305"/>
                  </a:lnTo>
                  <a:lnTo>
                    <a:pt x="166118" y="147072"/>
                  </a:lnTo>
                  <a:lnTo>
                    <a:pt x="188060" y="193350"/>
                  </a:lnTo>
                  <a:lnTo>
                    <a:pt x="197567" y="20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345"/>
            <p:cNvSpPr/>
            <p:nvPr>
              <p:custDataLst>
                <p:tags r:id="rId266"/>
              </p:custDataLst>
            </p:nvPr>
          </p:nvSpPr>
          <p:spPr>
            <a:xfrm>
              <a:off x="1581577" y="5924943"/>
              <a:ext cx="18624" cy="277238"/>
            </a:xfrm>
            <a:custGeom>
              <a:avLst/>
              <a:gdLst/>
              <a:ahLst/>
              <a:cxnLst/>
              <a:rect l="0" t="0" r="0" b="0"/>
              <a:pathLst>
                <a:path w="18624" h="277238">
                  <a:moveTo>
                    <a:pt x="18623" y="9132"/>
                  </a:moveTo>
                  <a:lnTo>
                    <a:pt x="18623" y="9132"/>
                  </a:lnTo>
                  <a:lnTo>
                    <a:pt x="18623" y="0"/>
                  </a:lnTo>
                  <a:lnTo>
                    <a:pt x="15801" y="42465"/>
                  </a:lnTo>
                  <a:lnTo>
                    <a:pt x="11084" y="80039"/>
                  </a:lnTo>
                  <a:lnTo>
                    <a:pt x="6864" y="124686"/>
                  </a:lnTo>
                  <a:lnTo>
                    <a:pt x="1733" y="165784"/>
                  </a:lnTo>
                  <a:lnTo>
                    <a:pt x="0" y="213172"/>
                  </a:lnTo>
                  <a:lnTo>
                    <a:pt x="716" y="260123"/>
                  </a:lnTo>
                  <a:lnTo>
                    <a:pt x="4667" y="273437"/>
                  </a:lnTo>
                  <a:lnTo>
                    <a:pt x="7202" y="276352"/>
                  </a:lnTo>
                  <a:lnTo>
                    <a:pt x="9951" y="277237"/>
                  </a:lnTo>
                  <a:lnTo>
                    <a:pt x="12841" y="276770"/>
                  </a:lnTo>
                  <a:lnTo>
                    <a:pt x="14769" y="274339"/>
                  </a:lnTo>
                  <a:lnTo>
                    <a:pt x="16910" y="265997"/>
                  </a:lnTo>
                  <a:lnTo>
                    <a:pt x="18623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229"/>
          <p:cNvGrpSpPr/>
          <p:nvPr/>
        </p:nvGrpSpPr>
        <p:grpSpPr>
          <a:xfrm>
            <a:off x="3900125" y="5140585"/>
            <a:ext cx="195626" cy="578977"/>
            <a:chOff x="3900125" y="5140585"/>
            <a:chExt cx="195626" cy="578977"/>
          </a:xfrm>
        </p:grpSpPr>
        <p:sp>
          <p:nvSpPr>
            <p:cNvPr id="360" name="SMARTInkShape-1346"/>
            <p:cNvSpPr/>
            <p:nvPr>
              <p:custDataLst>
                <p:tags r:id="rId260"/>
              </p:custDataLst>
            </p:nvPr>
          </p:nvSpPr>
          <p:spPr>
            <a:xfrm>
              <a:off x="3924426" y="5140585"/>
              <a:ext cx="85600" cy="96302"/>
            </a:xfrm>
            <a:custGeom>
              <a:avLst/>
              <a:gdLst/>
              <a:ahLst/>
              <a:cxnLst/>
              <a:rect l="0" t="0" r="0" b="0"/>
              <a:pathLst>
                <a:path w="85600" h="96302">
                  <a:moveTo>
                    <a:pt x="18924" y="69590"/>
                  </a:moveTo>
                  <a:lnTo>
                    <a:pt x="18924" y="69590"/>
                  </a:lnTo>
                  <a:lnTo>
                    <a:pt x="18924" y="64534"/>
                  </a:lnTo>
                  <a:lnTo>
                    <a:pt x="17866" y="63045"/>
                  </a:lnTo>
                  <a:lnTo>
                    <a:pt x="16102" y="62051"/>
                  </a:lnTo>
                  <a:lnTo>
                    <a:pt x="13867" y="61389"/>
                  </a:lnTo>
                  <a:lnTo>
                    <a:pt x="12378" y="62006"/>
                  </a:lnTo>
                  <a:lnTo>
                    <a:pt x="11385" y="63477"/>
                  </a:lnTo>
                  <a:lnTo>
                    <a:pt x="10723" y="65514"/>
                  </a:lnTo>
                  <a:lnTo>
                    <a:pt x="2034" y="79415"/>
                  </a:lnTo>
                  <a:lnTo>
                    <a:pt x="0" y="96301"/>
                  </a:lnTo>
                  <a:lnTo>
                    <a:pt x="1017" y="95864"/>
                  </a:lnTo>
                  <a:lnTo>
                    <a:pt x="4968" y="92556"/>
                  </a:lnTo>
                  <a:lnTo>
                    <a:pt x="15070" y="68717"/>
                  </a:lnTo>
                  <a:lnTo>
                    <a:pt x="27248" y="30521"/>
                  </a:lnTo>
                  <a:lnTo>
                    <a:pt x="49471" y="1912"/>
                  </a:lnTo>
                  <a:lnTo>
                    <a:pt x="53047" y="130"/>
                  </a:lnTo>
                  <a:lnTo>
                    <a:pt x="56490" y="0"/>
                  </a:lnTo>
                  <a:lnTo>
                    <a:pt x="59843" y="971"/>
                  </a:lnTo>
                  <a:lnTo>
                    <a:pt x="66390" y="10518"/>
                  </a:lnTo>
                  <a:lnTo>
                    <a:pt x="85599" y="79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347"/>
            <p:cNvSpPr/>
            <p:nvPr>
              <p:custDataLst>
                <p:tags r:id="rId261"/>
              </p:custDataLst>
            </p:nvPr>
          </p:nvSpPr>
          <p:spPr>
            <a:xfrm>
              <a:off x="4076700" y="55245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15188" y="16247"/>
                  </a:lnTo>
                  <a:lnTo>
                    <a:pt x="17333" y="22390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348"/>
            <p:cNvSpPr/>
            <p:nvPr>
              <p:custDataLst>
                <p:tags r:id="rId262"/>
              </p:custDataLst>
            </p:nvPr>
          </p:nvSpPr>
          <p:spPr>
            <a:xfrm>
              <a:off x="3900125" y="5334888"/>
              <a:ext cx="116218" cy="384674"/>
            </a:xfrm>
            <a:custGeom>
              <a:avLst/>
              <a:gdLst/>
              <a:ahLst/>
              <a:cxnLst/>
              <a:rect l="0" t="0" r="0" b="0"/>
              <a:pathLst>
                <a:path w="116218" h="384674">
                  <a:moveTo>
                    <a:pt x="24175" y="199137"/>
                  </a:moveTo>
                  <a:lnTo>
                    <a:pt x="24175" y="199137"/>
                  </a:lnTo>
                  <a:lnTo>
                    <a:pt x="26997" y="240556"/>
                  </a:lnTo>
                  <a:lnTo>
                    <a:pt x="32817" y="278752"/>
                  </a:lnTo>
                  <a:lnTo>
                    <a:pt x="33525" y="316934"/>
                  </a:lnTo>
                  <a:lnTo>
                    <a:pt x="33685" y="364505"/>
                  </a:lnTo>
                  <a:lnTo>
                    <a:pt x="33697" y="384673"/>
                  </a:lnTo>
                  <a:lnTo>
                    <a:pt x="32640" y="384211"/>
                  </a:lnTo>
                  <a:lnTo>
                    <a:pt x="28643" y="378053"/>
                  </a:lnTo>
                  <a:lnTo>
                    <a:pt x="17453" y="332982"/>
                  </a:lnTo>
                  <a:lnTo>
                    <a:pt x="11310" y="299899"/>
                  </a:lnTo>
                  <a:lnTo>
                    <a:pt x="7874" y="264028"/>
                  </a:lnTo>
                  <a:lnTo>
                    <a:pt x="5289" y="229036"/>
                  </a:lnTo>
                  <a:lnTo>
                    <a:pt x="0" y="182361"/>
                  </a:lnTo>
                  <a:lnTo>
                    <a:pt x="2141" y="143703"/>
                  </a:lnTo>
                  <a:lnTo>
                    <a:pt x="6621" y="107472"/>
                  </a:lnTo>
                  <a:lnTo>
                    <a:pt x="12271" y="65790"/>
                  </a:lnTo>
                  <a:lnTo>
                    <a:pt x="15709" y="46739"/>
                  </a:lnTo>
                  <a:lnTo>
                    <a:pt x="32341" y="14282"/>
                  </a:lnTo>
                  <a:lnTo>
                    <a:pt x="39446" y="5854"/>
                  </a:lnTo>
                  <a:lnTo>
                    <a:pt x="46131" y="2108"/>
                  </a:lnTo>
                  <a:lnTo>
                    <a:pt x="60902" y="0"/>
                  </a:lnTo>
                  <a:lnTo>
                    <a:pt x="65593" y="2879"/>
                  </a:lnTo>
                  <a:lnTo>
                    <a:pt x="73627" y="14544"/>
                  </a:lnTo>
                  <a:lnTo>
                    <a:pt x="79044" y="38962"/>
                  </a:lnTo>
                  <a:lnTo>
                    <a:pt x="79816" y="82203"/>
                  </a:lnTo>
                  <a:lnTo>
                    <a:pt x="68008" y="127059"/>
                  </a:lnTo>
                  <a:lnTo>
                    <a:pt x="62779" y="140677"/>
                  </a:lnTo>
                  <a:lnTo>
                    <a:pt x="83778" y="141872"/>
                  </a:lnTo>
                  <a:lnTo>
                    <a:pt x="87194" y="144027"/>
                  </a:lnTo>
                  <a:lnTo>
                    <a:pt x="112170" y="174474"/>
                  </a:lnTo>
                  <a:lnTo>
                    <a:pt x="116201" y="186764"/>
                  </a:lnTo>
                  <a:lnTo>
                    <a:pt x="116217" y="191947"/>
                  </a:lnTo>
                  <a:lnTo>
                    <a:pt x="105884" y="216365"/>
                  </a:lnTo>
                  <a:lnTo>
                    <a:pt x="101931" y="220148"/>
                  </a:lnTo>
                  <a:lnTo>
                    <a:pt x="91895" y="224349"/>
                  </a:lnTo>
                  <a:lnTo>
                    <a:pt x="79400" y="226716"/>
                  </a:lnTo>
                  <a:lnTo>
                    <a:pt x="76867" y="225990"/>
                  </a:lnTo>
                  <a:lnTo>
                    <a:pt x="71800" y="20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230"/>
          <p:cNvGrpSpPr/>
          <p:nvPr/>
        </p:nvGrpSpPr>
        <p:grpSpPr>
          <a:xfrm>
            <a:off x="3096297" y="5300213"/>
            <a:ext cx="342229" cy="310013"/>
            <a:chOff x="3096297" y="5300213"/>
            <a:chExt cx="342229" cy="310013"/>
          </a:xfrm>
        </p:grpSpPr>
        <p:sp>
          <p:nvSpPr>
            <p:cNvPr id="364" name="SMARTInkShape-1349"/>
            <p:cNvSpPr/>
            <p:nvPr>
              <p:custDataLst>
                <p:tags r:id="rId257"/>
              </p:custDataLst>
            </p:nvPr>
          </p:nvSpPr>
          <p:spPr>
            <a:xfrm>
              <a:off x="3345694" y="5300213"/>
              <a:ext cx="92832" cy="307833"/>
            </a:xfrm>
            <a:custGeom>
              <a:avLst/>
              <a:gdLst/>
              <a:ahLst/>
              <a:cxnLst/>
              <a:rect l="0" t="0" r="0" b="0"/>
              <a:pathLst>
                <a:path w="92832" h="307833">
                  <a:moveTo>
                    <a:pt x="64256" y="243337"/>
                  </a:moveTo>
                  <a:lnTo>
                    <a:pt x="64256" y="243337"/>
                  </a:lnTo>
                  <a:lnTo>
                    <a:pt x="69313" y="238281"/>
                  </a:lnTo>
                  <a:lnTo>
                    <a:pt x="71795" y="230154"/>
                  </a:lnTo>
                  <a:lnTo>
                    <a:pt x="72457" y="225023"/>
                  </a:lnTo>
                  <a:lnTo>
                    <a:pt x="70370" y="216500"/>
                  </a:lnTo>
                  <a:lnTo>
                    <a:pt x="68332" y="212745"/>
                  </a:lnTo>
                  <a:lnTo>
                    <a:pt x="64857" y="210243"/>
                  </a:lnTo>
                  <a:lnTo>
                    <a:pt x="55351" y="207462"/>
                  </a:lnTo>
                  <a:lnTo>
                    <a:pt x="49853" y="208837"/>
                  </a:lnTo>
                  <a:lnTo>
                    <a:pt x="32001" y="220884"/>
                  </a:lnTo>
                  <a:lnTo>
                    <a:pt x="14364" y="238919"/>
                  </a:lnTo>
                  <a:lnTo>
                    <a:pt x="5746" y="255132"/>
                  </a:lnTo>
                  <a:lnTo>
                    <a:pt x="0" y="282110"/>
                  </a:lnTo>
                  <a:lnTo>
                    <a:pt x="4301" y="297964"/>
                  </a:lnTo>
                  <a:lnTo>
                    <a:pt x="8411" y="305155"/>
                  </a:lnTo>
                  <a:lnTo>
                    <a:pt x="13268" y="307832"/>
                  </a:lnTo>
                  <a:lnTo>
                    <a:pt x="18622" y="307501"/>
                  </a:lnTo>
                  <a:lnTo>
                    <a:pt x="30216" y="301487"/>
                  </a:lnTo>
                  <a:lnTo>
                    <a:pt x="42424" y="291760"/>
                  </a:lnTo>
                  <a:lnTo>
                    <a:pt x="61198" y="264269"/>
                  </a:lnTo>
                  <a:lnTo>
                    <a:pt x="74946" y="216905"/>
                  </a:lnTo>
                  <a:lnTo>
                    <a:pt x="80829" y="171652"/>
                  </a:lnTo>
                  <a:lnTo>
                    <a:pt x="82572" y="126494"/>
                  </a:lnTo>
                  <a:lnTo>
                    <a:pt x="83089" y="84539"/>
                  </a:lnTo>
                  <a:lnTo>
                    <a:pt x="83242" y="43180"/>
                  </a:lnTo>
                  <a:lnTo>
                    <a:pt x="82239" y="5390"/>
                  </a:lnTo>
                  <a:lnTo>
                    <a:pt x="80478" y="2156"/>
                  </a:lnTo>
                  <a:lnTo>
                    <a:pt x="78246" y="0"/>
                  </a:lnTo>
                  <a:lnTo>
                    <a:pt x="75699" y="1737"/>
                  </a:lnTo>
                  <a:lnTo>
                    <a:pt x="70047" y="12134"/>
                  </a:lnTo>
                  <a:lnTo>
                    <a:pt x="59708" y="54770"/>
                  </a:lnTo>
                  <a:lnTo>
                    <a:pt x="55714" y="94495"/>
                  </a:lnTo>
                  <a:lnTo>
                    <a:pt x="56081" y="139263"/>
                  </a:lnTo>
                  <a:lnTo>
                    <a:pt x="62422" y="176164"/>
                  </a:lnTo>
                  <a:lnTo>
                    <a:pt x="71003" y="218613"/>
                  </a:lnTo>
                  <a:lnTo>
                    <a:pt x="92831" y="290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350"/>
            <p:cNvSpPr/>
            <p:nvPr>
              <p:custDataLst>
                <p:tags r:id="rId258"/>
              </p:custDataLst>
            </p:nvPr>
          </p:nvSpPr>
          <p:spPr>
            <a:xfrm>
              <a:off x="3238500" y="5489785"/>
              <a:ext cx="66676" cy="103867"/>
            </a:xfrm>
            <a:custGeom>
              <a:avLst/>
              <a:gdLst/>
              <a:ahLst/>
              <a:cxnLst/>
              <a:rect l="0" t="0" r="0" b="0"/>
              <a:pathLst>
                <a:path w="66676" h="103867">
                  <a:moveTo>
                    <a:pt x="0" y="44240"/>
                  </a:moveTo>
                  <a:lnTo>
                    <a:pt x="0" y="44240"/>
                  </a:lnTo>
                  <a:lnTo>
                    <a:pt x="0" y="22525"/>
                  </a:lnTo>
                  <a:lnTo>
                    <a:pt x="0" y="67867"/>
                  </a:lnTo>
                  <a:lnTo>
                    <a:pt x="0" y="103866"/>
                  </a:lnTo>
                  <a:lnTo>
                    <a:pt x="1058" y="59292"/>
                  </a:lnTo>
                  <a:lnTo>
                    <a:pt x="7604" y="35647"/>
                  </a:lnTo>
                  <a:lnTo>
                    <a:pt x="25510" y="4467"/>
                  </a:lnTo>
                  <a:lnTo>
                    <a:pt x="31799" y="105"/>
                  </a:lnTo>
                  <a:lnTo>
                    <a:pt x="34958" y="0"/>
                  </a:lnTo>
                  <a:lnTo>
                    <a:pt x="41289" y="2706"/>
                  </a:lnTo>
                  <a:lnTo>
                    <a:pt x="50804" y="20293"/>
                  </a:lnTo>
                  <a:lnTo>
                    <a:pt x="66675" y="91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351"/>
            <p:cNvSpPr/>
            <p:nvPr>
              <p:custDataLst>
                <p:tags r:id="rId259"/>
              </p:custDataLst>
            </p:nvPr>
          </p:nvSpPr>
          <p:spPr>
            <a:xfrm>
              <a:off x="3096297" y="5487141"/>
              <a:ext cx="94579" cy="123085"/>
            </a:xfrm>
            <a:custGeom>
              <a:avLst/>
              <a:gdLst/>
              <a:ahLst/>
              <a:cxnLst/>
              <a:rect l="0" t="0" r="0" b="0"/>
              <a:pathLst>
                <a:path w="94579" h="123085">
                  <a:moveTo>
                    <a:pt x="46953" y="75459"/>
                  </a:moveTo>
                  <a:lnTo>
                    <a:pt x="46953" y="75459"/>
                  </a:lnTo>
                  <a:lnTo>
                    <a:pt x="46953" y="70403"/>
                  </a:lnTo>
                  <a:lnTo>
                    <a:pt x="49775" y="65098"/>
                  </a:lnTo>
                  <a:lnTo>
                    <a:pt x="52009" y="62202"/>
                  </a:lnTo>
                  <a:lnTo>
                    <a:pt x="55595" y="35798"/>
                  </a:lnTo>
                  <a:lnTo>
                    <a:pt x="55158" y="16671"/>
                  </a:lnTo>
                  <a:lnTo>
                    <a:pt x="51305" y="7704"/>
                  </a:lnTo>
                  <a:lnTo>
                    <a:pt x="48796" y="4889"/>
                  </a:lnTo>
                  <a:lnTo>
                    <a:pt x="43186" y="1762"/>
                  </a:lnTo>
                  <a:lnTo>
                    <a:pt x="34078" y="0"/>
                  </a:lnTo>
                  <a:lnTo>
                    <a:pt x="25003" y="8055"/>
                  </a:lnTo>
                  <a:lnTo>
                    <a:pt x="10816" y="30440"/>
                  </a:lnTo>
                  <a:lnTo>
                    <a:pt x="4434" y="48042"/>
                  </a:lnTo>
                  <a:lnTo>
                    <a:pt x="0" y="94662"/>
                  </a:lnTo>
                  <a:lnTo>
                    <a:pt x="1893" y="102020"/>
                  </a:lnTo>
                  <a:lnTo>
                    <a:pt x="9640" y="113016"/>
                  </a:lnTo>
                  <a:lnTo>
                    <a:pt x="13611" y="115314"/>
                  </a:lnTo>
                  <a:lnTo>
                    <a:pt x="17317" y="115787"/>
                  </a:lnTo>
                  <a:lnTo>
                    <a:pt x="20845" y="115044"/>
                  </a:lnTo>
                  <a:lnTo>
                    <a:pt x="35925" y="103886"/>
                  </a:lnTo>
                  <a:lnTo>
                    <a:pt x="48741" y="87175"/>
                  </a:lnTo>
                  <a:lnTo>
                    <a:pt x="64000" y="51885"/>
                  </a:lnTo>
                  <a:lnTo>
                    <a:pt x="65410" y="43309"/>
                  </a:lnTo>
                  <a:lnTo>
                    <a:pt x="66666" y="42384"/>
                  </a:lnTo>
                  <a:lnTo>
                    <a:pt x="68562" y="42826"/>
                  </a:lnTo>
                  <a:lnTo>
                    <a:pt x="70884" y="44179"/>
                  </a:lnTo>
                  <a:lnTo>
                    <a:pt x="71373" y="48256"/>
                  </a:lnTo>
                  <a:lnTo>
                    <a:pt x="69123" y="68103"/>
                  </a:lnTo>
                  <a:lnTo>
                    <a:pt x="79532" y="105783"/>
                  </a:lnTo>
                  <a:lnTo>
                    <a:pt x="94578" y="12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231"/>
          <p:cNvGrpSpPr/>
          <p:nvPr/>
        </p:nvGrpSpPr>
        <p:grpSpPr>
          <a:xfrm>
            <a:off x="2600833" y="5185486"/>
            <a:ext cx="252526" cy="579981"/>
            <a:chOff x="2600833" y="5185486"/>
            <a:chExt cx="252526" cy="579981"/>
          </a:xfrm>
        </p:grpSpPr>
        <p:sp>
          <p:nvSpPr>
            <p:cNvPr id="368" name="SMARTInkShape-1352"/>
            <p:cNvSpPr/>
            <p:nvPr>
              <p:custDataLst>
                <p:tags r:id="rId254"/>
              </p:custDataLst>
            </p:nvPr>
          </p:nvSpPr>
          <p:spPr>
            <a:xfrm>
              <a:off x="2648101" y="5185486"/>
              <a:ext cx="114150" cy="91365"/>
            </a:xfrm>
            <a:custGeom>
              <a:avLst/>
              <a:gdLst/>
              <a:ahLst/>
              <a:cxnLst/>
              <a:rect l="0" t="0" r="0" b="0"/>
              <a:pathLst>
                <a:path w="114150" h="91365">
                  <a:moveTo>
                    <a:pt x="28424" y="81839"/>
                  </a:moveTo>
                  <a:lnTo>
                    <a:pt x="28424" y="81839"/>
                  </a:lnTo>
                  <a:lnTo>
                    <a:pt x="28424" y="76783"/>
                  </a:lnTo>
                  <a:lnTo>
                    <a:pt x="25602" y="71478"/>
                  </a:lnTo>
                  <a:lnTo>
                    <a:pt x="23368" y="68582"/>
                  </a:lnTo>
                  <a:lnTo>
                    <a:pt x="22936" y="66651"/>
                  </a:lnTo>
                  <a:lnTo>
                    <a:pt x="23707" y="65364"/>
                  </a:lnTo>
                  <a:lnTo>
                    <a:pt x="25279" y="64506"/>
                  </a:lnTo>
                  <a:lnTo>
                    <a:pt x="25269" y="62876"/>
                  </a:lnTo>
                  <a:lnTo>
                    <a:pt x="19947" y="54739"/>
                  </a:lnTo>
                  <a:lnTo>
                    <a:pt x="18048" y="67705"/>
                  </a:lnTo>
                  <a:lnTo>
                    <a:pt x="11356" y="78240"/>
                  </a:lnTo>
                  <a:lnTo>
                    <a:pt x="360" y="90789"/>
                  </a:lnTo>
                  <a:lnTo>
                    <a:pt x="0" y="81081"/>
                  </a:lnTo>
                  <a:lnTo>
                    <a:pt x="14947" y="42385"/>
                  </a:lnTo>
                  <a:lnTo>
                    <a:pt x="19259" y="25145"/>
                  </a:lnTo>
                  <a:lnTo>
                    <a:pt x="28231" y="10428"/>
                  </a:lnTo>
                  <a:lnTo>
                    <a:pt x="36452" y="2476"/>
                  </a:lnTo>
                  <a:lnTo>
                    <a:pt x="40126" y="354"/>
                  </a:lnTo>
                  <a:lnTo>
                    <a:pt x="44692" y="0"/>
                  </a:lnTo>
                  <a:lnTo>
                    <a:pt x="55410" y="2428"/>
                  </a:lnTo>
                  <a:lnTo>
                    <a:pt x="64407" y="9856"/>
                  </a:lnTo>
                  <a:lnTo>
                    <a:pt x="92900" y="56603"/>
                  </a:lnTo>
                  <a:lnTo>
                    <a:pt x="114149" y="91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353"/>
            <p:cNvSpPr/>
            <p:nvPr>
              <p:custDataLst>
                <p:tags r:id="rId255"/>
              </p:custDataLst>
            </p:nvPr>
          </p:nvSpPr>
          <p:spPr>
            <a:xfrm>
              <a:off x="2792925" y="5572125"/>
              <a:ext cx="60434" cy="73908"/>
            </a:xfrm>
            <a:custGeom>
              <a:avLst/>
              <a:gdLst/>
              <a:ahLst/>
              <a:cxnLst/>
              <a:rect l="0" t="0" r="0" b="0"/>
              <a:pathLst>
                <a:path w="60434" h="73908">
                  <a:moveTo>
                    <a:pt x="55050" y="19050"/>
                  </a:moveTo>
                  <a:lnTo>
                    <a:pt x="55050" y="19050"/>
                  </a:lnTo>
                  <a:lnTo>
                    <a:pt x="16258" y="19050"/>
                  </a:lnTo>
                  <a:lnTo>
                    <a:pt x="12255" y="21167"/>
                  </a:lnTo>
                  <a:lnTo>
                    <a:pt x="4986" y="29163"/>
                  </a:lnTo>
                  <a:lnTo>
                    <a:pt x="1049" y="36950"/>
                  </a:lnTo>
                  <a:lnTo>
                    <a:pt x="0" y="40509"/>
                  </a:lnTo>
                  <a:lnTo>
                    <a:pt x="1655" y="50107"/>
                  </a:lnTo>
                  <a:lnTo>
                    <a:pt x="3579" y="55629"/>
                  </a:lnTo>
                  <a:lnTo>
                    <a:pt x="11360" y="64588"/>
                  </a:lnTo>
                  <a:lnTo>
                    <a:pt x="20816" y="71039"/>
                  </a:lnTo>
                  <a:lnTo>
                    <a:pt x="28546" y="73907"/>
                  </a:lnTo>
                  <a:lnTo>
                    <a:pt x="48961" y="70465"/>
                  </a:lnTo>
                  <a:lnTo>
                    <a:pt x="54166" y="67085"/>
                  </a:lnTo>
                  <a:lnTo>
                    <a:pt x="57636" y="62714"/>
                  </a:lnTo>
                  <a:lnTo>
                    <a:pt x="59949" y="57685"/>
                  </a:lnTo>
                  <a:lnTo>
                    <a:pt x="60433" y="53273"/>
                  </a:lnTo>
                  <a:lnTo>
                    <a:pt x="58148" y="45550"/>
                  </a:lnTo>
                  <a:lnTo>
                    <a:pt x="40453" y="18875"/>
                  </a:lnTo>
                  <a:lnTo>
                    <a:pt x="16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354"/>
            <p:cNvSpPr/>
            <p:nvPr>
              <p:custDataLst>
                <p:tags r:id="rId256"/>
              </p:custDataLst>
            </p:nvPr>
          </p:nvSpPr>
          <p:spPr>
            <a:xfrm>
              <a:off x="2600833" y="5393328"/>
              <a:ext cx="126342" cy="372139"/>
            </a:xfrm>
            <a:custGeom>
              <a:avLst/>
              <a:gdLst/>
              <a:ahLst/>
              <a:cxnLst/>
              <a:rect l="0" t="0" r="0" b="0"/>
              <a:pathLst>
                <a:path w="126342" h="372139">
                  <a:moveTo>
                    <a:pt x="9017" y="197847"/>
                  </a:moveTo>
                  <a:lnTo>
                    <a:pt x="9017" y="197847"/>
                  </a:lnTo>
                  <a:lnTo>
                    <a:pt x="17218" y="189646"/>
                  </a:lnTo>
                  <a:lnTo>
                    <a:pt x="17659" y="190263"/>
                  </a:lnTo>
                  <a:lnTo>
                    <a:pt x="18490" y="234039"/>
                  </a:lnTo>
                  <a:lnTo>
                    <a:pt x="13475" y="281313"/>
                  </a:lnTo>
                  <a:lnTo>
                    <a:pt x="10338" y="306421"/>
                  </a:lnTo>
                  <a:lnTo>
                    <a:pt x="16730" y="347925"/>
                  </a:lnTo>
                  <a:lnTo>
                    <a:pt x="18303" y="371971"/>
                  </a:lnTo>
                  <a:lnTo>
                    <a:pt x="18383" y="372138"/>
                  </a:lnTo>
                  <a:lnTo>
                    <a:pt x="17462" y="331649"/>
                  </a:lnTo>
                  <a:lnTo>
                    <a:pt x="10931" y="287116"/>
                  </a:lnTo>
                  <a:lnTo>
                    <a:pt x="5282" y="252339"/>
                  </a:lnTo>
                  <a:lnTo>
                    <a:pt x="1208" y="212229"/>
                  </a:lnTo>
                  <a:lnTo>
                    <a:pt x="0" y="175180"/>
                  </a:lnTo>
                  <a:lnTo>
                    <a:pt x="6138" y="132339"/>
                  </a:lnTo>
                  <a:lnTo>
                    <a:pt x="11271" y="93303"/>
                  </a:lnTo>
                  <a:lnTo>
                    <a:pt x="19701" y="52023"/>
                  </a:lnTo>
                  <a:lnTo>
                    <a:pt x="37859" y="12771"/>
                  </a:lnTo>
                  <a:lnTo>
                    <a:pt x="46883" y="5172"/>
                  </a:lnTo>
                  <a:lnTo>
                    <a:pt x="57949" y="1089"/>
                  </a:lnTo>
                  <a:lnTo>
                    <a:pt x="63863" y="0"/>
                  </a:lnTo>
                  <a:lnTo>
                    <a:pt x="68865" y="1390"/>
                  </a:lnTo>
                  <a:lnTo>
                    <a:pt x="77243" y="8580"/>
                  </a:lnTo>
                  <a:lnTo>
                    <a:pt x="81673" y="21653"/>
                  </a:lnTo>
                  <a:lnTo>
                    <a:pt x="84517" y="60973"/>
                  </a:lnTo>
                  <a:lnTo>
                    <a:pt x="79262" y="81981"/>
                  </a:lnTo>
                  <a:lnTo>
                    <a:pt x="58193" y="128932"/>
                  </a:lnTo>
                  <a:lnTo>
                    <a:pt x="60154" y="127355"/>
                  </a:lnTo>
                  <a:lnTo>
                    <a:pt x="62158" y="125452"/>
                  </a:lnTo>
                  <a:lnTo>
                    <a:pt x="70030" y="123338"/>
                  </a:lnTo>
                  <a:lnTo>
                    <a:pt x="75092" y="122774"/>
                  </a:lnTo>
                  <a:lnTo>
                    <a:pt x="92330" y="127038"/>
                  </a:lnTo>
                  <a:lnTo>
                    <a:pt x="110843" y="140060"/>
                  </a:lnTo>
                  <a:lnTo>
                    <a:pt x="124677" y="157324"/>
                  </a:lnTo>
                  <a:lnTo>
                    <a:pt x="126341" y="163423"/>
                  </a:lnTo>
                  <a:lnTo>
                    <a:pt x="125366" y="175845"/>
                  </a:lnTo>
                  <a:lnTo>
                    <a:pt x="116117" y="206553"/>
                  </a:lnTo>
                  <a:lnTo>
                    <a:pt x="110239" y="216886"/>
                  </a:lnTo>
                  <a:lnTo>
                    <a:pt x="95924" y="228653"/>
                  </a:lnTo>
                  <a:lnTo>
                    <a:pt x="92355" y="230026"/>
                  </a:lnTo>
                  <a:lnTo>
                    <a:pt x="89976" y="229883"/>
                  </a:lnTo>
                  <a:lnTo>
                    <a:pt x="85217" y="226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232"/>
          <p:cNvGrpSpPr/>
          <p:nvPr/>
        </p:nvGrpSpPr>
        <p:grpSpPr>
          <a:xfrm>
            <a:off x="1762162" y="5384728"/>
            <a:ext cx="428575" cy="320748"/>
            <a:chOff x="1762162" y="5384728"/>
            <a:chExt cx="428575" cy="320748"/>
          </a:xfrm>
        </p:grpSpPr>
        <p:sp>
          <p:nvSpPr>
            <p:cNvPr id="372" name="SMARTInkShape-1355"/>
            <p:cNvSpPr/>
            <p:nvPr>
              <p:custDataLst>
                <p:tags r:id="rId247"/>
              </p:custDataLst>
            </p:nvPr>
          </p:nvSpPr>
          <p:spPr>
            <a:xfrm>
              <a:off x="1781175" y="5448300"/>
              <a:ext cx="19017" cy="257176"/>
            </a:xfrm>
            <a:custGeom>
              <a:avLst/>
              <a:gdLst/>
              <a:ahLst/>
              <a:cxnLst/>
              <a:rect l="0" t="0" r="0" b="0"/>
              <a:pathLst>
                <a:path w="19017" h="25717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9016" y="40704"/>
                  </a:lnTo>
                  <a:lnTo>
                    <a:pt x="17985" y="84319"/>
                  </a:lnTo>
                  <a:lnTo>
                    <a:pt x="11510" y="128055"/>
                  </a:lnTo>
                  <a:lnTo>
                    <a:pt x="9917" y="167817"/>
                  </a:lnTo>
                  <a:lnTo>
                    <a:pt x="6754" y="211058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356"/>
            <p:cNvSpPr/>
            <p:nvPr>
              <p:custDataLst>
                <p:tags r:id="rId248"/>
              </p:custDataLst>
            </p:nvPr>
          </p:nvSpPr>
          <p:spPr>
            <a:xfrm>
              <a:off x="1952625" y="5496318"/>
              <a:ext cx="1" cy="9133"/>
            </a:xfrm>
            <a:custGeom>
              <a:avLst/>
              <a:gdLst/>
              <a:ahLst/>
              <a:cxnLst/>
              <a:rect l="0" t="0" r="0" b="0"/>
              <a:pathLst>
                <a:path w="1" h="91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357"/>
            <p:cNvSpPr/>
            <p:nvPr>
              <p:custDataLst>
                <p:tags r:id="rId249"/>
              </p:custDataLst>
            </p:nvPr>
          </p:nvSpPr>
          <p:spPr>
            <a:xfrm>
              <a:off x="2000250" y="5536212"/>
              <a:ext cx="76201" cy="112114"/>
            </a:xfrm>
            <a:custGeom>
              <a:avLst/>
              <a:gdLst/>
              <a:ahLst/>
              <a:cxnLst/>
              <a:rect l="0" t="0" r="0" b="0"/>
              <a:pathLst>
                <a:path w="76201" h="112114">
                  <a:moveTo>
                    <a:pt x="0" y="7338"/>
                  </a:moveTo>
                  <a:lnTo>
                    <a:pt x="0" y="7338"/>
                  </a:lnTo>
                  <a:lnTo>
                    <a:pt x="0" y="52395"/>
                  </a:lnTo>
                  <a:lnTo>
                    <a:pt x="0" y="90640"/>
                  </a:lnTo>
                  <a:lnTo>
                    <a:pt x="0" y="44013"/>
                  </a:lnTo>
                  <a:lnTo>
                    <a:pt x="0" y="34962"/>
                  </a:lnTo>
                  <a:lnTo>
                    <a:pt x="2117" y="27871"/>
                  </a:lnTo>
                  <a:lnTo>
                    <a:pt x="21458" y="5194"/>
                  </a:lnTo>
                  <a:lnTo>
                    <a:pt x="31056" y="1093"/>
                  </a:lnTo>
                  <a:lnTo>
                    <a:pt x="36579" y="0"/>
                  </a:lnTo>
                  <a:lnTo>
                    <a:pt x="41320" y="1388"/>
                  </a:lnTo>
                  <a:lnTo>
                    <a:pt x="49409" y="8574"/>
                  </a:lnTo>
                  <a:lnTo>
                    <a:pt x="69728" y="55908"/>
                  </a:lnTo>
                  <a:lnTo>
                    <a:pt x="74922" y="80157"/>
                  </a:lnTo>
                  <a:lnTo>
                    <a:pt x="76200" y="112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358"/>
            <p:cNvSpPr/>
            <p:nvPr>
              <p:custDataLst>
                <p:tags r:id="rId250"/>
              </p:custDataLst>
            </p:nvPr>
          </p:nvSpPr>
          <p:spPr>
            <a:xfrm>
              <a:off x="2115533" y="5384728"/>
              <a:ext cx="75204" cy="282648"/>
            </a:xfrm>
            <a:custGeom>
              <a:avLst/>
              <a:gdLst/>
              <a:ahLst/>
              <a:cxnLst/>
              <a:rect l="0" t="0" r="0" b="0"/>
              <a:pathLst>
                <a:path w="75204" h="282648">
                  <a:moveTo>
                    <a:pt x="56167" y="206447"/>
                  </a:moveTo>
                  <a:lnTo>
                    <a:pt x="56167" y="206447"/>
                  </a:lnTo>
                  <a:lnTo>
                    <a:pt x="62713" y="191237"/>
                  </a:lnTo>
                  <a:lnTo>
                    <a:pt x="64368" y="179932"/>
                  </a:lnTo>
                  <a:lnTo>
                    <a:pt x="62281" y="170674"/>
                  </a:lnTo>
                  <a:lnTo>
                    <a:pt x="60243" y="166724"/>
                  </a:lnTo>
                  <a:lnTo>
                    <a:pt x="57826" y="164090"/>
                  </a:lnTo>
                  <a:lnTo>
                    <a:pt x="52318" y="161163"/>
                  </a:lnTo>
                  <a:lnTo>
                    <a:pt x="43520" y="162684"/>
                  </a:lnTo>
                  <a:lnTo>
                    <a:pt x="29489" y="169492"/>
                  </a:lnTo>
                  <a:lnTo>
                    <a:pt x="21027" y="177323"/>
                  </a:lnTo>
                  <a:lnTo>
                    <a:pt x="10211" y="191386"/>
                  </a:lnTo>
                  <a:lnTo>
                    <a:pt x="3992" y="211042"/>
                  </a:lnTo>
                  <a:lnTo>
                    <a:pt x="0" y="248041"/>
                  </a:lnTo>
                  <a:lnTo>
                    <a:pt x="2276" y="259506"/>
                  </a:lnTo>
                  <a:lnTo>
                    <a:pt x="4365" y="264045"/>
                  </a:lnTo>
                  <a:lnTo>
                    <a:pt x="7874" y="267071"/>
                  </a:lnTo>
                  <a:lnTo>
                    <a:pt x="17417" y="270432"/>
                  </a:lnTo>
                  <a:lnTo>
                    <a:pt x="21867" y="270271"/>
                  </a:lnTo>
                  <a:lnTo>
                    <a:pt x="29634" y="267268"/>
                  </a:lnTo>
                  <a:lnTo>
                    <a:pt x="45013" y="254572"/>
                  </a:lnTo>
                  <a:lnTo>
                    <a:pt x="51209" y="243358"/>
                  </a:lnTo>
                  <a:lnTo>
                    <a:pt x="63118" y="196374"/>
                  </a:lnTo>
                  <a:lnTo>
                    <a:pt x="71162" y="155720"/>
                  </a:lnTo>
                  <a:lnTo>
                    <a:pt x="74015" y="120508"/>
                  </a:lnTo>
                  <a:lnTo>
                    <a:pt x="74861" y="80678"/>
                  </a:lnTo>
                  <a:lnTo>
                    <a:pt x="75146" y="41002"/>
                  </a:lnTo>
                  <a:lnTo>
                    <a:pt x="75203" y="3140"/>
                  </a:lnTo>
                  <a:lnTo>
                    <a:pt x="74149" y="0"/>
                  </a:lnTo>
                  <a:lnTo>
                    <a:pt x="72389" y="24"/>
                  </a:lnTo>
                  <a:lnTo>
                    <a:pt x="67610" y="5695"/>
                  </a:lnTo>
                  <a:lnTo>
                    <a:pt x="60028" y="20789"/>
                  </a:lnTo>
                  <a:lnTo>
                    <a:pt x="56675" y="66261"/>
                  </a:lnTo>
                  <a:lnTo>
                    <a:pt x="56318" y="104704"/>
                  </a:lnTo>
                  <a:lnTo>
                    <a:pt x="56197" y="143585"/>
                  </a:lnTo>
                  <a:lnTo>
                    <a:pt x="57234" y="181942"/>
                  </a:lnTo>
                  <a:lnTo>
                    <a:pt x="61657" y="213297"/>
                  </a:lnTo>
                  <a:lnTo>
                    <a:pt x="65692" y="282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359"/>
            <p:cNvSpPr/>
            <p:nvPr>
              <p:custDataLst>
                <p:tags r:id="rId251"/>
              </p:custDataLst>
            </p:nvPr>
          </p:nvSpPr>
          <p:spPr>
            <a:xfrm>
              <a:off x="1762162" y="5400675"/>
              <a:ext cx="161889" cy="57151"/>
            </a:xfrm>
            <a:custGeom>
              <a:avLst/>
              <a:gdLst/>
              <a:ahLst/>
              <a:cxnLst/>
              <a:rect l="0" t="0" r="0" b="0"/>
              <a:pathLst>
                <a:path w="161889" h="57151">
                  <a:moveTo>
                    <a:pt x="19013" y="57150"/>
                  </a:moveTo>
                  <a:lnTo>
                    <a:pt x="19013" y="57150"/>
                  </a:lnTo>
                  <a:lnTo>
                    <a:pt x="0" y="57150"/>
                  </a:lnTo>
                  <a:lnTo>
                    <a:pt x="5031" y="57150"/>
                  </a:lnTo>
                  <a:lnTo>
                    <a:pt x="18280" y="52094"/>
                  </a:lnTo>
                  <a:lnTo>
                    <a:pt x="41721" y="35416"/>
                  </a:lnTo>
                  <a:lnTo>
                    <a:pt x="86985" y="15024"/>
                  </a:lnTo>
                  <a:lnTo>
                    <a:pt x="121222" y="3282"/>
                  </a:lnTo>
                  <a:lnTo>
                    <a:pt x="161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360"/>
            <p:cNvSpPr/>
            <p:nvPr>
              <p:custDataLst>
                <p:tags r:id="rId252"/>
              </p:custDataLst>
            </p:nvPr>
          </p:nvSpPr>
          <p:spPr>
            <a:xfrm>
              <a:off x="1772974" y="5534025"/>
              <a:ext cx="112977" cy="38101"/>
            </a:xfrm>
            <a:custGeom>
              <a:avLst/>
              <a:gdLst/>
              <a:ahLst/>
              <a:cxnLst/>
              <a:rect l="0" t="0" r="0" b="0"/>
              <a:pathLst>
                <a:path w="11297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8100"/>
                  </a:lnTo>
                  <a:lnTo>
                    <a:pt x="47002" y="22912"/>
                  </a:lnTo>
                  <a:lnTo>
                    <a:pt x="92846" y="11785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361"/>
            <p:cNvSpPr/>
            <p:nvPr>
              <p:custDataLst>
                <p:tags r:id="rId253"/>
              </p:custDataLst>
            </p:nvPr>
          </p:nvSpPr>
          <p:spPr>
            <a:xfrm>
              <a:off x="1952625" y="557212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50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233"/>
          <p:cNvGrpSpPr/>
          <p:nvPr/>
        </p:nvGrpSpPr>
        <p:grpSpPr>
          <a:xfrm>
            <a:off x="6591706" y="4787876"/>
            <a:ext cx="1342078" cy="821803"/>
            <a:chOff x="6591706" y="4787876"/>
            <a:chExt cx="1342078" cy="821803"/>
          </a:xfrm>
        </p:grpSpPr>
        <p:sp>
          <p:nvSpPr>
            <p:cNvPr id="380" name="SMARTInkShape-1362"/>
            <p:cNvSpPr/>
            <p:nvPr>
              <p:custDataLst>
                <p:tags r:id="rId229"/>
              </p:custDataLst>
            </p:nvPr>
          </p:nvSpPr>
          <p:spPr>
            <a:xfrm>
              <a:off x="6877050" y="4925258"/>
              <a:ext cx="76201" cy="82507"/>
            </a:xfrm>
            <a:custGeom>
              <a:avLst/>
              <a:gdLst/>
              <a:ahLst/>
              <a:cxnLst/>
              <a:rect l="0" t="0" r="0" b="0"/>
              <a:pathLst>
                <a:path w="76201" h="82507">
                  <a:moveTo>
                    <a:pt x="0" y="18217"/>
                  </a:moveTo>
                  <a:lnTo>
                    <a:pt x="0" y="18217"/>
                  </a:lnTo>
                  <a:lnTo>
                    <a:pt x="5056" y="18217"/>
                  </a:lnTo>
                  <a:lnTo>
                    <a:pt x="6545" y="19275"/>
                  </a:lnTo>
                  <a:lnTo>
                    <a:pt x="7538" y="21039"/>
                  </a:lnTo>
                  <a:lnTo>
                    <a:pt x="8200" y="23273"/>
                  </a:lnTo>
                  <a:lnTo>
                    <a:pt x="7584" y="25821"/>
                  </a:lnTo>
                  <a:lnTo>
                    <a:pt x="2717" y="35523"/>
                  </a:lnTo>
                  <a:lnTo>
                    <a:pt x="32" y="82506"/>
                  </a:lnTo>
                  <a:lnTo>
                    <a:pt x="1059" y="42035"/>
                  </a:lnTo>
                  <a:lnTo>
                    <a:pt x="8200" y="8654"/>
                  </a:lnTo>
                  <a:lnTo>
                    <a:pt x="9701" y="5491"/>
                  </a:lnTo>
                  <a:lnTo>
                    <a:pt x="11758" y="3383"/>
                  </a:lnTo>
                  <a:lnTo>
                    <a:pt x="16868" y="1041"/>
                  </a:lnTo>
                  <a:lnTo>
                    <a:pt x="22666" y="0"/>
                  </a:lnTo>
                  <a:lnTo>
                    <a:pt x="28771" y="2359"/>
                  </a:lnTo>
                  <a:lnTo>
                    <a:pt x="76200" y="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363"/>
            <p:cNvSpPr/>
            <p:nvPr>
              <p:custDataLst>
                <p:tags r:id="rId230"/>
              </p:custDataLst>
            </p:nvPr>
          </p:nvSpPr>
          <p:spPr>
            <a:xfrm>
              <a:off x="7781938" y="4787876"/>
              <a:ext cx="76188" cy="78721"/>
            </a:xfrm>
            <a:custGeom>
              <a:avLst/>
              <a:gdLst/>
              <a:ahLst/>
              <a:cxnLst/>
              <a:rect l="0" t="0" r="0" b="0"/>
              <a:pathLst>
                <a:path w="76188" h="78721">
                  <a:moveTo>
                    <a:pt x="19037" y="31774"/>
                  </a:moveTo>
                  <a:lnTo>
                    <a:pt x="19037" y="31774"/>
                  </a:lnTo>
                  <a:lnTo>
                    <a:pt x="13981" y="31774"/>
                  </a:lnTo>
                  <a:lnTo>
                    <a:pt x="12492" y="30716"/>
                  </a:lnTo>
                  <a:lnTo>
                    <a:pt x="11499" y="28952"/>
                  </a:lnTo>
                  <a:lnTo>
                    <a:pt x="9905" y="23573"/>
                  </a:lnTo>
                  <a:lnTo>
                    <a:pt x="10832" y="23132"/>
                  </a:lnTo>
                  <a:lnTo>
                    <a:pt x="14685" y="22641"/>
                  </a:lnTo>
                  <a:lnTo>
                    <a:pt x="16136" y="24627"/>
                  </a:lnTo>
                  <a:lnTo>
                    <a:pt x="17747" y="32478"/>
                  </a:lnTo>
                  <a:lnTo>
                    <a:pt x="15641" y="40201"/>
                  </a:lnTo>
                  <a:lnTo>
                    <a:pt x="3773" y="63576"/>
                  </a:lnTo>
                  <a:lnTo>
                    <a:pt x="135" y="78720"/>
                  </a:lnTo>
                  <a:lnTo>
                    <a:pt x="0" y="66082"/>
                  </a:lnTo>
                  <a:lnTo>
                    <a:pt x="11747" y="20579"/>
                  </a:lnTo>
                  <a:lnTo>
                    <a:pt x="19699" y="5526"/>
                  </a:lnTo>
                  <a:lnTo>
                    <a:pt x="22653" y="1576"/>
                  </a:lnTo>
                  <a:lnTo>
                    <a:pt x="24623" y="0"/>
                  </a:lnTo>
                  <a:lnTo>
                    <a:pt x="25936" y="8"/>
                  </a:lnTo>
                  <a:lnTo>
                    <a:pt x="26811" y="1072"/>
                  </a:lnTo>
                  <a:lnTo>
                    <a:pt x="30606" y="2253"/>
                  </a:lnTo>
                  <a:lnTo>
                    <a:pt x="33100" y="2568"/>
                  </a:lnTo>
                  <a:lnTo>
                    <a:pt x="38692" y="8563"/>
                  </a:lnTo>
                  <a:lnTo>
                    <a:pt x="76187" y="60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364"/>
            <p:cNvSpPr/>
            <p:nvPr>
              <p:custDataLst>
                <p:tags r:id="rId231"/>
              </p:custDataLst>
            </p:nvPr>
          </p:nvSpPr>
          <p:spPr>
            <a:xfrm>
              <a:off x="7906258" y="5010150"/>
              <a:ext cx="27526" cy="52852"/>
            </a:xfrm>
            <a:custGeom>
              <a:avLst/>
              <a:gdLst/>
              <a:ahLst/>
              <a:cxnLst/>
              <a:rect l="0" t="0" r="0" b="0"/>
              <a:pathLst>
                <a:path w="27526" h="52852">
                  <a:moveTo>
                    <a:pt x="18542" y="38100"/>
                  </a:moveTo>
                  <a:lnTo>
                    <a:pt x="18542" y="38100"/>
                  </a:lnTo>
                  <a:lnTo>
                    <a:pt x="5285" y="38100"/>
                  </a:lnTo>
                  <a:lnTo>
                    <a:pt x="3354" y="39158"/>
                  </a:lnTo>
                  <a:lnTo>
                    <a:pt x="2067" y="40922"/>
                  </a:lnTo>
                  <a:lnTo>
                    <a:pt x="0" y="46301"/>
                  </a:lnTo>
                  <a:lnTo>
                    <a:pt x="4700" y="52289"/>
                  </a:lnTo>
                  <a:lnTo>
                    <a:pt x="7198" y="52851"/>
                  </a:lnTo>
                  <a:lnTo>
                    <a:pt x="9920" y="52166"/>
                  </a:lnTo>
                  <a:lnTo>
                    <a:pt x="15769" y="49643"/>
                  </a:lnTo>
                  <a:lnTo>
                    <a:pt x="21895" y="48522"/>
                  </a:lnTo>
                  <a:lnTo>
                    <a:pt x="23953" y="46107"/>
                  </a:lnTo>
                  <a:lnTo>
                    <a:pt x="26848" y="33652"/>
                  </a:lnTo>
                  <a:lnTo>
                    <a:pt x="27525" y="26245"/>
                  </a:lnTo>
                  <a:lnTo>
                    <a:pt x="25004" y="19426"/>
                  </a:lnTo>
                  <a:lnTo>
                    <a:pt x="22849" y="16125"/>
                  </a:lnTo>
                  <a:lnTo>
                    <a:pt x="20355" y="13925"/>
                  </a:lnTo>
                  <a:lnTo>
                    <a:pt x="14762" y="11480"/>
                  </a:lnTo>
                  <a:lnTo>
                    <a:pt x="12847" y="9770"/>
                  </a:lnTo>
                  <a:lnTo>
                    <a:pt x="9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365"/>
            <p:cNvSpPr/>
            <p:nvPr>
              <p:custDataLst>
                <p:tags r:id="rId232"/>
              </p:custDataLst>
            </p:nvPr>
          </p:nvSpPr>
          <p:spPr>
            <a:xfrm>
              <a:off x="7886700" y="51054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4469" y="13257"/>
                  </a:lnTo>
                  <a:lnTo>
                    <a:pt x="1987" y="2212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366"/>
            <p:cNvSpPr/>
            <p:nvPr>
              <p:custDataLst>
                <p:tags r:id="rId233"/>
              </p:custDataLst>
            </p:nvPr>
          </p:nvSpPr>
          <p:spPr>
            <a:xfrm>
              <a:off x="7839230" y="4935274"/>
              <a:ext cx="56996" cy="160602"/>
            </a:xfrm>
            <a:custGeom>
              <a:avLst/>
              <a:gdLst/>
              <a:ahLst/>
              <a:cxnLst/>
              <a:rect l="0" t="0" r="0" b="0"/>
              <a:pathLst>
                <a:path w="56996" h="160602">
                  <a:moveTo>
                    <a:pt x="56995" y="8201"/>
                  </a:moveTo>
                  <a:lnTo>
                    <a:pt x="56995" y="8201"/>
                  </a:lnTo>
                  <a:lnTo>
                    <a:pt x="56995" y="3145"/>
                  </a:lnTo>
                  <a:lnTo>
                    <a:pt x="54878" y="1656"/>
                  </a:lnTo>
                  <a:lnTo>
                    <a:pt x="46882" y="0"/>
                  </a:lnTo>
                  <a:lnTo>
                    <a:pt x="39095" y="2088"/>
                  </a:lnTo>
                  <a:lnTo>
                    <a:pt x="35537" y="4125"/>
                  </a:lnTo>
                  <a:lnTo>
                    <a:pt x="25472" y="17106"/>
                  </a:lnTo>
                  <a:lnTo>
                    <a:pt x="14416" y="39618"/>
                  </a:lnTo>
                  <a:lnTo>
                    <a:pt x="3821" y="52585"/>
                  </a:lnTo>
                  <a:lnTo>
                    <a:pt x="369" y="63461"/>
                  </a:lnTo>
                  <a:lnTo>
                    <a:pt x="0" y="69847"/>
                  </a:lnTo>
                  <a:lnTo>
                    <a:pt x="1006" y="71524"/>
                  </a:lnTo>
                  <a:lnTo>
                    <a:pt x="2736" y="72642"/>
                  </a:lnTo>
                  <a:lnTo>
                    <a:pt x="4947" y="73386"/>
                  </a:lnTo>
                  <a:lnTo>
                    <a:pt x="6421" y="74941"/>
                  </a:lnTo>
                  <a:lnTo>
                    <a:pt x="11609" y="85041"/>
                  </a:lnTo>
                  <a:lnTo>
                    <a:pt x="14039" y="88003"/>
                  </a:lnTo>
                  <a:lnTo>
                    <a:pt x="16736" y="96938"/>
                  </a:lnTo>
                  <a:lnTo>
                    <a:pt x="21078" y="113869"/>
                  </a:lnTo>
                  <a:lnTo>
                    <a:pt x="26244" y="132291"/>
                  </a:lnTo>
                  <a:lnTo>
                    <a:pt x="2842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367"/>
            <p:cNvSpPr/>
            <p:nvPr>
              <p:custDataLst>
                <p:tags r:id="rId234"/>
              </p:custDataLst>
            </p:nvPr>
          </p:nvSpPr>
          <p:spPr>
            <a:xfrm>
              <a:off x="7772400" y="4962525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8314" y="5056"/>
                  </a:lnTo>
                  <a:lnTo>
                    <a:pt x="37585" y="19298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368"/>
            <p:cNvSpPr/>
            <p:nvPr>
              <p:custDataLst>
                <p:tags r:id="rId235"/>
              </p:custDataLst>
            </p:nvPr>
          </p:nvSpPr>
          <p:spPr>
            <a:xfrm>
              <a:off x="7649900" y="5038725"/>
              <a:ext cx="74876" cy="19051"/>
            </a:xfrm>
            <a:custGeom>
              <a:avLst/>
              <a:gdLst/>
              <a:ahLst/>
              <a:cxnLst/>
              <a:rect l="0" t="0" r="0" b="0"/>
              <a:pathLst>
                <a:path w="74876" h="19051">
                  <a:moveTo>
                    <a:pt x="8200" y="19050"/>
                  </a:moveTo>
                  <a:lnTo>
                    <a:pt x="8200" y="19050"/>
                  </a:lnTo>
                  <a:lnTo>
                    <a:pt x="0" y="19050"/>
                  </a:lnTo>
                  <a:lnTo>
                    <a:pt x="4124" y="19050"/>
                  </a:lnTo>
                  <a:lnTo>
                    <a:pt x="74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369"/>
            <p:cNvSpPr/>
            <p:nvPr>
              <p:custDataLst>
                <p:tags r:id="rId236"/>
              </p:custDataLst>
            </p:nvPr>
          </p:nvSpPr>
          <p:spPr>
            <a:xfrm>
              <a:off x="7545908" y="5049574"/>
              <a:ext cx="26468" cy="27092"/>
            </a:xfrm>
            <a:custGeom>
              <a:avLst/>
              <a:gdLst/>
              <a:ahLst/>
              <a:cxnLst/>
              <a:rect l="0" t="0" r="0" b="0"/>
              <a:pathLst>
                <a:path w="26468" h="27092">
                  <a:moveTo>
                    <a:pt x="26467" y="8201"/>
                  </a:moveTo>
                  <a:lnTo>
                    <a:pt x="26467" y="8201"/>
                  </a:lnTo>
                  <a:lnTo>
                    <a:pt x="26467" y="3145"/>
                  </a:lnTo>
                  <a:lnTo>
                    <a:pt x="24350" y="1656"/>
                  </a:lnTo>
                  <a:lnTo>
                    <a:pt x="16354" y="0"/>
                  </a:lnTo>
                  <a:lnTo>
                    <a:pt x="8567" y="2088"/>
                  </a:lnTo>
                  <a:lnTo>
                    <a:pt x="5009" y="4125"/>
                  </a:lnTo>
                  <a:lnTo>
                    <a:pt x="2636" y="6542"/>
                  </a:lnTo>
                  <a:lnTo>
                    <a:pt x="0" y="12050"/>
                  </a:lnTo>
                  <a:lnTo>
                    <a:pt x="356" y="14999"/>
                  </a:lnTo>
                  <a:lnTo>
                    <a:pt x="3574" y="21101"/>
                  </a:lnTo>
                  <a:lnTo>
                    <a:pt x="5913" y="23150"/>
                  </a:lnTo>
                  <a:lnTo>
                    <a:pt x="11335" y="25429"/>
                  </a:lnTo>
                  <a:lnTo>
                    <a:pt x="24651" y="27091"/>
                  </a:lnTo>
                  <a:lnTo>
                    <a:pt x="25256" y="26086"/>
                  </a:lnTo>
                  <a:lnTo>
                    <a:pt x="26308" y="13979"/>
                  </a:lnTo>
                  <a:lnTo>
                    <a:pt x="25303" y="12053"/>
                  </a:lnTo>
                  <a:lnTo>
                    <a:pt x="23573" y="10769"/>
                  </a:lnTo>
                  <a:lnTo>
                    <a:pt x="16942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370"/>
            <p:cNvSpPr/>
            <p:nvPr>
              <p:custDataLst>
                <p:tags r:id="rId237"/>
              </p:custDataLst>
            </p:nvPr>
          </p:nvSpPr>
          <p:spPr>
            <a:xfrm>
              <a:off x="7562850" y="51244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3183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371"/>
            <p:cNvSpPr/>
            <p:nvPr>
              <p:custDataLst>
                <p:tags r:id="rId238"/>
              </p:custDataLst>
            </p:nvPr>
          </p:nvSpPr>
          <p:spPr>
            <a:xfrm>
              <a:off x="7477530" y="4981575"/>
              <a:ext cx="56746" cy="171451"/>
            </a:xfrm>
            <a:custGeom>
              <a:avLst/>
              <a:gdLst/>
              <a:ahLst/>
              <a:cxnLst/>
              <a:rect l="0" t="0" r="0" b="0"/>
              <a:pathLst>
                <a:path w="56746" h="171451">
                  <a:moveTo>
                    <a:pt x="56745" y="0"/>
                  </a:moveTo>
                  <a:lnTo>
                    <a:pt x="56745" y="0"/>
                  </a:lnTo>
                  <a:lnTo>
                    <a:pt x="51689" y="0"/>
                  </a:lnTo>
                  <a:lnTo>
                    <a:pt x="46384" y="5645"/>
                  </a:lnTo>
                  <a:lnTo>
                    <a:pt x="39440" y="14151"/>
                  </a:lnTo>
                  <a:lnTo>
                    <a:pt x="25748" y="24890"/>
                  </a:lnTo>
                  <a:lnTo>
                    <a:pt x="12723" y="44405"/>
                  </a:lnTo>
                  <a:lnTo>
                    <a:pt x="9594" y="55263"/>
                  </a:lnTo>
                  <a:lnTo>
                    <a:pt x="961" y="65186"/>
                  </a:lnTo>
                  <a:lnTo>
                    <a:pt x="0" y="76347"/>
                  </a:lnTo>
                  <a:lnTo>
                    <a:pt x="11369" y="123955"/>
                  </a:lnTo>
                  <a:lnTo>
                    <a:pt x="2817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372"/>
            <p:cNvSpPr/>
            <p:nvPr>
              <p:custDataLst>
                <p:tags r:id="rId239"/>
              </p:custDataLst>
            </p:nvPr>
          </p:nvSpPr>
          <p:spPr>
            <a:xfrm>
              <a:off x="7402250" y="5010150"/>
              <a:ext cx="65351" cy="66676"/>
            </a:xfrm>
            <a:custGeom>
              <a:avLst/>
              <a:gdLst/>
              <a:ahLst/>
              <a:cxnLst/>
              <a:rect l="0" t="0" r="0" b="0"/>
              <a:pathLst>
                <a:path w="65351" h="66676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4124" y="5056"/>
                  </a:lnTo>
                  <a:lnTo>
                    <a:pt x="21545" y="17306"/>
                  </a:lnTo>
                  <a:lnTo>
                    <a:pt x="653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373"/>
            <p:cNvSpPr/>
            <p:nvPr>
              <p:custDataLst>
                <p:tags r:id="rId240"/>
              </p:custDataLst>
            </p:nvPr>
          </p:nvSpPr>
          <p:spPr>
            <a:xfrm>
              <a:off x="7220343" y="5133975"/>
              <a:ext cx="85333" cy="37709"/>
            </a:xfrm>
            <a:custGeom>
              <a:avLst/>
              <a:gdLst/>
              <a:ahLst/>
              <a:cxnLst/>
              <a:rect l="0" t="0" r="0" b="0"/>
              <a:pathLst>
                <a:path w="85333" h="37709">
                  <a:moveTo>
                    <a:pt x="9132" y="28575"/>
                  </a:moveTo>
                  <a:lnTo>
                    <a:pt x="9132" y="28575"/>
                  </a:lnTo>
                  <a:lnTo>
                    <a:pt x="0" y="37708"/>
                  </a:lnTo>
                  <a:lnTo>
                    <a:pt x="85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374"/>
            <p:cNvSpPr/>
            <p:nvPr>
              <p:custDataLst>
                <p:tags r:id="rId241"/>
              </p:custDataLst>
            </p:nvPr>
          </p:nvSpPr>
          <p:spPr>
            <a:xfrm>
              <a:off x="7181850" y="5095875"/>
              <a:ext cx="85726" cy="9410"/>
            </a:xfrm>
            <a:custGeom>
              <a:avLst/>
              <a:gdLst/>
              <a:ahLst/>
              <a:cxnLst/>
              <a:rect l="0" t="0" r="0" b="0"/>
              <a:pathLst>
                <a:path w="85726" h="9410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10113" y="9409"/>
                  </a:lnTo>
                  <a:lnTo>
                    <a:pt x="57297" y="58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375"/>
            <p:cNvSpPr/>
            <p:nvPr>
              <p:custDataLst>
                <p:tags r:id="rId242"/>
              </p:custDataLst>
            </p:nvPr>
          </p:nvSpPr>
          <p:spPr>
            <a:xfrm>
              <a:off x="7052799" y="5114925"/>
              <a:ext cx="42743" cy="19051"/>
            </a:xfrm>
            <a:custGeom>
              <a:avLst/>
              <a:gdLst/>
              <a:ahLst/>
              <a:cxnLst/>
              <a:rect l="0" t="0" r="0" b="0"/>
              <a:pathLst>
                <a:path w="42743" h="19051">
                  <a:moveTo>
                    <a:pt x="14751" y="0"/>
                  </a:moveTo>
                  <a:lnTo>
                    <a:pt x="14751" y="0"/>
                  </a:lnTo>
                  <a:lnTo>
                    <a:pt x="562" y="0"/>
                  </a:lnTo>
                  <a:lnTo>
                    <a:pt x="0" y="1058"/>
                  </a:lnTo>
                  <a:lnTo>
                    <a:pt x="684" y="2822"/>
                  </a:lnTo>
                  <a:lnTo>
                    <a:pt x="2198" y="5056"/>
                  </a:lnTo>
                  <a:lnTo>
                    <a:pt x="14442" y="13257"/>
                  </a:lnTo>
                  <a:lnTo>
                    <a:pt x="18779" y="14131"/>
                  </a:lnTo>
                  <a:lnTo>
                    <a:pt x="22728" y="13653"/>
                  </a:lnTo>
                  <a:lnTo>
                    <a:pt x="33342" y="10748"/>
                  </a:lnTo>
                  <a:lnTo>
                    <a:pt x="41354" y="9767"/>
                  </a:lnTo>
                  <a:lnTo>
                    <a:pt x="42011" y="8628"/>
                  </a:lnTo>
                  <a:lnTo>
                    <a:pt x="42742" y="4540"/>
                  </a:lnTo>
                  <a:lnTo>
                    <a:pt x="39762" y="4085"/>
                  </a:lnTo>
                  <a:lnTo>
                    <a:pt x="18672" y="8599"/>
                  </a:lnTo>
                  <a:lnTo>
                    <a:pt x="522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376"/>
            <p:cNvSpPr/>
            <p:nvPr>
              <p:custDataLst>
                <p:tags r:id="rId243"/>
              </p:custDataLst>
            </p:nvPr>
          </p:nvSpPr>
          <p:spPr>
            <a:xfrm>
              <a:off x="7096125" y="52101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377"/>
            <p:cNvSpPr/>
            <p:nvPr>
              <p:custDataLst>
                <p:tags r:id="rId244"/>
              </p:custDataLst>
            </p:nvPr>
          </p:nvSpPr>
          <p:spPr>
            <a:xfrm>
              <a:off x="6908698" y="5030651"/>
              <a:ext cx="101703" cy="198365"/>
            </a:xfrm>
            <a:custGeom>
              <a:avLst/>
              <a:gdLst/>
              <a:ahLst/>
              <a:cxnLst/>
              <a:rect l="0" t="0" r="0" b="0"/>
              <a:pathLst>
                <a:path w="101703" h="198365">
                  <a:moveTo>
                    <a:pt x="73127" y="27124"/>
                  </a:moveTo>
                  <a:lnTo>
                    <a:pt x="73127" y="27124"/>
                  </a:lnTo>
                  <a:lnTo>
                    <a:pt x="73127" y="22068"/>
                  </a:lnTo>
                  <a:lnTo>
                    <a:pt x="74185" y="20579"/>
                  </a:lnTo>
                  <a:lnTo>
                    <a:pt x="75949" y="19585"/>
                  </a:lnTo>
                  <a:lnTo>
                    <a:pt x="78183" y="18923"/>
                  </a:lnTo>
                  <a:lnTo>
                    <a:pt x="79672" y="17423"/>
                  </a:lnTo>
                  <a:lnTo>
                    <a:pt x="82259" y="9515"/>
                  </a:lnTo>
                  <a:lnTo>
                    <a:pt x="82536" y="3444"/>
                  </a:lnTo>
                  <a:lnTo>
                    <a:pt x="81516" y="1812"/>
                  </a:lnTo>
                  <a:lnTo>
                    <a:pt x="79779" y="724"/>
                  </a:lnTo>
                  <a:lnTo>
                    <a:pt x="77562" y="0"/>
                  </a:lnTo>
                  <a:lnTo>
                    <a:pt x="64328" y="4035"/>
                  </a:lnTo>
                  <a:lnTo>
                    <a:pt x="47001" y="16990"/>
                  </a:lnTo>
                  <a:lnTo>
                    <a:pt x="14620" y="60950"/>
                  </a:lnTo>
                  <a:lnTo>
                    <a:pt x="3816" y="85829"/>
                  </a:lnTo>
                  <a:lnTo>
                    <a:pt x="2811" y="98371"/>
                  </a:lnTo>
                  <a:lnTo>
                    <a:pt x="4025" y="103197"/>
                  </a:lnTo>
                  <a:lnTo>
                    <a:pt x="8009" y="107473"/>
                  </a:lnTo>
                  <a:lnTo>
                    <a:pt x="20902" y="115045"/>
                  </a:lnTo>
                  <a:lnTo>
                    <a:pt x="37216" y="116295"/>
                  </a:lnTo>
                  <a:lnTo>
                    <a:pt x="70258" y="113052"/>
                  </a:lnTo>
                  <a:lnTo>
                    <a:pt x="70156" y="114041"/>
                  </a:lnTo>
                  <a:lnTo>
                    <a:pt x="67221" y="117965"/>
                  </a:lnTo>
                  <a:lnTo>
                    <a:pt x="48050" y="129107"/>
                  </a:lnTo>
                  <a:lnTo>
                    <a:pt x="26891" y="138363"/>
                  </a:lnTo>
                  <a:lnTo>
                    <a:pt x="7301" y="159195"/>
                  </a:lnTo>
                  <a:lnTo>
                    <a:pt x="1538" y="170842"/>
                  </a:lnTo>
                  <a:lnTo>
                    <a:pt x="0" y="176911"/>
                  </a:lnTo>
                  <a:lnTo>
                    <a:pt x="35" y="182016"/>
                  </a:lnTo>
                  <a:lnTo>
                    <a:pt x="2894" y="190509"/>
                  </a:lnTo>
                  <a:lnTo>
                    <a:pt x="5138" y="193198"/>
                  </a:lnTo>
                  <a:lnTo>
                    <a:pt x="10454" y="196185"/>
                  </a:lnTo>
                  <a:lnTo>
                    <a:pt x="50207" y="198364"/>
                  </a:lnTo>
                  <a:lnTo>
                    <a:pt x="74802" y="193456"/>
                  </a:lnTo>
                  <a:lnTo>
                    <a:pt x="101702" y="17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378"/>
            <p:cNvSpPr/>
            <p:nvPr>
              <p:custDataLst>
                <p:tags r:id="rId245"/>
              </p:custDataLst>
            </p:nvPr>
          </p:nvSpPr>
          <p:spPr>
            <a:xfrm>
              <a:off x="6734209" y="5220137"/>
              <a:ext cx="93555" cy="151964"/>
            </a:xfrm>
            <a:custGeom>
              <a:avLst/>
              <a:gdLst/>
              <a:ahLst/>
              <a:cxnLst/>
              <a:rect l="0" t="0" r="0" b="0"/>
              <a:pathLst>
                <a:path w="93555" h="151964">
                  <a:moveTo>
                    <a:pt x="9491" y="28138"/>
                  </a:moveTo>
                  <a:lnTo>
                    <a:pt x="9491" y="28138"/>
                  </a:lnTo>
                  <a:lnTo>
                    <a:pt x="9491" y="23082"/>
                  </a:lnTo>
                  <a:lnTo>
                    <a:pt x="6669" y="17777"/>
                  </a:lnTo>
                  <a:lnTo>
                    <a:pt x="1291" y="10805"/>
                  </a:lnTo>
                  <a:lnTo>
                    <a:pt x="0" y="0"/>
                  </a:lnTo>
                  <a:lnTo>
                    <a:pt x="46102" y="18878"/>
                  </a:lnTo>
                  <a:lnTo>
                    <a:pt x="66200" y="31039"/>
                  </a:lnTo>
                  <a:lnTo>
                    <a:pt x="77029" y="41069"/>
                  </a:lnTo>
                  <a:lnTo>
                    <a:pt x="89606" y="64556"/>
                  </a:lnTo>
                  <a:lnTo>
                    <a:pt x="93554" y="87612"/>
                  </a:lnTo>
                  <a:lnTo>
                    <a:pt x="88833" y="105370"/>
                  </a:lnTo>
                  <a:lnTo>
                    <a:pt x="66641" y="151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379"/>
            <p:cNvSpPr/>
            <p:nvPr>
              <p:custDataLst>
                <p:tags r:id="rId246"/>
              </p:custDataLst>
            </p:nvPr>
          </p:nvSpPr>
          <p:spPr>
            <a:xfrm>
              <a:off x="6591706" y="5286375"/>
              <a:ext cx="304395" cy="323304"/>
            </a:xfrm>
            <a:custGeom>
              <a:avLst/>
              <a:gdLst/>
              <a:ahLst/>
              <a:cxnLst/>
              <a:rect l="0" t="0" r="0" b="0"/>
              <a:pathLst>
                <a:path w="304395" h="323304">
                  <a:moveTo>
                    <a:pt x="304394" y="285750"/>
                  </a:moveTo>
                  <a:lnTo>
                    <a:pt x="304394" y="285750"/>
                  </a:lnTo>
                  <a:lnTo>
                    <a:pt x="258633" y="285750"/>
                  </a:lnTo>
                  <a:lnTo>
                    <a:pt x="217979" y="286808"/>
                  </a:lnTo>
                  <a:lnTo>
                    <a:pt x="175925" y="293289"/>
                  </a:lnTo>
                  <a:lnTo>
                    <a:pt x="132332" y="302618"/>
                  </a:lnTo>
                  <a:lnTo>
                    <a:pt x="85462" y="319703"/>
                  </a:lnTo>
                  <a:lnTo>
                    <a:pt x="77068" y="323303"/>
                  </a:lnTo>
                  <a:lnTo>
                    <a:pt x="76643" y="322428"/>
                  </a:lnTo>
                  <a:lnTo>
                    <a:pt x="69270" y="283122"/>
                  </a:lnTo>
                  <a:lnTo>
                    <a:pt x="64040" y="244309"/>
                  </a:lnTo>
                  <a:lnTo>
                    <a:pt x="56646" y="204406"/>
                  </a:lnTo>
                  <a:lnTo>
                    <a:pt x="46572" y="167610"/>
                  </a:lnTo>
                  <a:lnTo>
                    <a:pt x="37503" y="132213"/>
                  </a:lnTo>
                  <a:lnTo>
                    <a:pt x="24956" y="87382"/>
                  </a:lnTo>
                  <a:lnTo>
                    <a:pt x="9676" y="49880"/>
                  </a:lnTo>
                  <a:lnTo>
                    <a:pt x="8431" y="49128"/>
                  </a:lnTo>
                  <a:lnTo>
                    <a:pt x="0" y="47684"/>
                  </a:lnTo>
                  <a:lnTo>
                    <a:pt x="12887" y="34373"/>
                  </a:lnTo>
                  <a:lnTo>
                    <a:pt x="21730" y="31152"/>
                  </a:lnTo>
                  <a:lnTo>
                    <a:pt x="49711" y="24028"/>
                  </a:lnTo>
                  <a:lnTo>
                    <a:pt x="73777" y="13488"/>
                  </a:lnTo>
                  <a:lnTo>
                    <a:pt x="117888" y="4990"/>
                  </a:lnTo>
                  <a:lnTo>
                    <a:pt x="162045" y="657"/>
                  </a:lnTo>
                  <a:lnTo>
                    <a:pt x="209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234"/>
          <p:cNvGrpSpPr/>
          <p:nvPr/>
        </p:nvGrpSpPr>
        <p:grpSpPr>
          <a:xfrm>
            <a:off x="10391775" y="4612232"/>
            <a:ext cx="276226" cy="474119"/>
            <a:chOff x="10391775" y="4612232"/>
            <a:chExt cx="276226" cy="474119"/>
          </a:xfrm>
        </p:grpSpPr>
        <p:sp>
          <p:nvSpPr>
            <p:cNvPr id="399" name="SMARTInkShape-1380"/>
            <p:cNvSpPr/>
            <p:nvPr>
              <p:custDataLst>
                <p:tags r:id="rId224"/>
              </p:custDataLst>
            </p:nvPr>
          </p:nvSpPr>
          <p:spPr>
            <a:xfrm>
              <a:off x="10477515" y="4612232"/>
              <a:ext cx="95236" cy="90618"/>
            </a:xfrm>
            <a:custGeom>
              <a:avLst/>
              <a:gdLst/>
              <a:ahLst/>
              <a:cxnLst/>
              <a:rect l="0" t="0" r="0" b="0"/>
              <a:pathLst>
                <a:path w="95236" h="90618">
                  <a:moveTo>
                    <a:pt x="28560" y="26443"/>
                  </a:moveTo>
                  <a:lnTo>
                    <a:pt x="28560" y="26443"/>
                  </a:lnTo>
                  <a:lnTo>
                    <a:pt x="28560" y="21387"/>
                  </a:lnTo>
                  <a:lnTo>
                    <a:pt x="27502" y="19898"/>
                  </a:lnTo>
                  <a:lnTo>
                    <a:pt x="25736" y="18904"/>
                  </a:lnTo>
                  <a:lnTo>
                    <a:pt x="23503" y="18242"/>
                  </a:lnTo>
                  <a:lnTo>
                    <a:pt x="20954" y="18859"/>
                  </a:lnTo>
                  <a:lnTo>
                    <a:pt x="12313" y="24784"/>
                  </a:lnTo>
                  <a:lnTo>
                    <a:pt x="6171" y="30292"/>
                  </a:lnTo>
                  <a:lnTo>
                    <a:pt x="2734" y="41912"/>
                  </a:lnTo>
                  <a:lnTo>
                    <a:pt x="56" y="89367"/>
                  </a:lnTo>
                  <a:lnTo>
                    <a:pt x="32" y="90617"/>
                  </a:lnTo>
                  <a:lnTo>
                    <a:pt x="0" y="87321"/>
                  </a:lnTo>
                  <a:lnTo>
                    <a:pt x="7592" y="63633"/>
                  </a:lnTo>
                  <a:lnTo>
                    <a:pt x="31785" y="16603"/>
                  </a:lnTo>
                  <a:lnTo>
                    <a:pt x="41275" y="5066"/>
                  </a:lnTo>
                  <a:lnTo>
                    <a:pt x="47616" y="1067"/>
                  </a:lnTo>
                  <a:lnTo>
                    <a:pt x="50789" y="0"/>
                  </a:lnTo>
                  <a:lnTo>
                    <a:pt x="53963" y="348"/>
                  </a:lnTo>
                  <a:lnTo>
                    <a:pt x="60312" y="3556"/>
                  </a:lnTo>
                  <a:lnTo>
                    <a:pt x="69835" y="11313"/>
                  </a:lnTo>
                  <a:lnTo>
                    <a:pt x="73361" y="22893"/>
                  </a:lnTo>
                  <a:lnTo>
                    <a:pt x="78172" y="44442"/>
                  </a:lnTo>
                  <a:lnTo>
                    <a:pt x="95235" y="74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381"/>
            <p:cNvSpPr/>
            <p:nvPr>
              <p:custDataLst>
                <p:tags r:id="rId225"/>
              </p:custDataLst>
            </p:nvPr>
          </p:nvSpPr>
          <p:spPr>
            <a:xfrm>
              <a:off x="10620918" y="4953000"/>
              <a:ext cx="47083" cy="23395"/>
            </a:xfrm>
            <a:custGeom>
              <a:avLst/>
              <a:gdLst/>
              <a:ahLst/>
              <a:cxnLst/>
              <a:rect l="0" t="0" r="0" b="0"/>
              <a:pathLst>
                <a:path w="47083" h="23395">
                  <a:moveTo>
                    <a:pt x="28032" y="0"/>
                  </a:moveTo>
                  <a:lnTo>
                    <a:pt x="28032" y="0"/>
                  </a:lnTo>
                  <a:lnTo>
                    <a:pt x="5643" y="0"/>
                  </a:lnTo>
                  <a:lnTo>
                    <a:pt x="3580" y="1058"/>
                  </a:lnTo>
                  <a:lnTo>
                    <a:pt x="2206" y="2822"/>
                  </a:lnTo>
                  <a:lnTo>
                    <a:pt x="679" y="7604"/>
                  </a:lnTo>
                  <a:lnTo>
                    <a:pt x="0" y="13257"/>
                  </a:lnTo>
                  <a:lnTo>
                    <a:pt x="1935" y="16247"/>
                  </a:lnTo>
                  <a:lnTo>
                    <a:pt x="9730" y="22390"/>
                  </a:lnTo>
                  <a:lnTo>
                    <a:pt x="14774" y="23394"/>
                  </a:lnTo>
                  <a:lnTo>
                    <a:pt x="4708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382"/>
            <p:cNvSpPr/>
            <p:nvPr>
              <p:custDataLst>
                <p:tags r:id="rId226"/>
              </p:custDataLst>
            </p:nvPr>
          </p:nvSpPr>
          <p:spPr>
            <a:xfrm>
              <a:off x="10620375" y="5043644"/>
              <a:ext cx="19051" cy="42707"/>
            </a:xfrm>
            <a:custGeom>
              <a:avLst/>
              <a:gdLst/>
              <a:ahLst/>
              <a:cxnLst/>
              <a:rect l="0" t="0" r="0" b="0"/>
              <a:pathLst>
                <a:path w="19051" h="42707">
                  <a:moveTo>
                    <a:pt x="0" y="14131"/>
                  </a:moveTo>
                  <a:lnTo>
                    <a:pt x="0" y="14131"/>
                  </a:lnTo>
                  <a:lnTo>
                    <a:pt x="5057" y="9075"/>
                  </a:lnTo>
                  <a:lnTo>
                    <a:pt x="7538" y="3770"/>
                  </a:lnTo>
                  <a:lnTo>
                    <a:pt x="8202" y="874"/>
                  </a:lnTo>
                  <a:lnTo>
                    <a:pt x="8642" y="0"/>
                  </a:lnTo>
                  <a:lnTo>
                    <a:pt x="8937" y="478"/>
                  </a:lnTo>
                  <a:lnTo>
                    <a:pt x="19050" y="42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383"/>
            <p:cNvSpPr/>
            <p:nvPr>
              <p:custDataLst>
                <p:tags r:id="rId227"/>
              </p:custDataLst>
            </p:nvPr>
          </p:nvSpPr>
          <p:spPr>
            <a:xfrm>
              <a:off x="10525451" y="4821758"/>
              <a:ext cx="74552" cy="207443"/>
            </a:xfrm>
            <a:custGeom>
              <a:avLst/>
              <a:gdLst/>
              <a:ahLst/>
              <a:cxnLst/>
              <a:rect l="0" t="0" r="0" b="0"/>
              <a:pathLst>
                <a:path w="74552" h="207443">
                  <a:moveTo>
                    <a:pt x="66349" y="26467"/>
                  </a:moveTo>
                  <a:lnTo>
                    <a:pt x="66349" y="26467"/>
                  </a:lnTo>
                  <a:lnTo>
                    <a:pt x="73887" y="8567"/>
                  </a:lnTo>
                  <a:lnTo>
                    <a:pt x="74551" y="5008"/>
                  </a:lnTo>
                  <a:lnTo>
                    <a:pt x="73933" y="2636"/>
                  </a:lnTo>
                  <a:lnTo>
                    <a:pt x="72463" y="1055"/>
                  </a:lnTo>
                  <a:lnTo>
                    <a:pt x="70425" y="0"/>
                  </a:lnTo>
                  <a:lnTo>
                    <a:pt x="68008" y="356"/>
                  </a:lnTo>
                  <a:lnTo>
                    <a:pt x="48394" y="11335"/>
                  </a:lnTo>
                  <a:lnTo>
                    <a:pt x="18449" y="47286"/>
                  </a:lnTo>
                  <a:lnTo>
                    <a:pt x="5237" y="68972"/>
                  </a:lnTo>
                  <a:lnTo>
                    <a:pt x="1323" y="84921"/>
                  </a:lnTo>
                  <a:lnTo>
                    <a:pt x="0" y="109276"/>
                  </a:lnTo>
                  <a:lnTo>
                    <a:pt x="2641" y="119009"/>
                  </a:lnTo>
                  <a:lnTo>
                    <a:pt x="14882" y="150328"/>
                  </a:lnTo>
                  <a:lnTo>
                    <a:pt x="28249" y="207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384"/>
            <p:cNvSpPr/>
            <p:nvPr>
              <p:custDataLst>
                <p:tags r:id="rId228"/>
              </p:custDataLst>
            </p:nvPr>
          </p:nvSpPr>
          <p:spPr>
            <a:xfrm>
              <a:off x="10391775" y="4820974"/>
              <a:ext cx="161926" cy="112977"/>
            </a:xfrm>
            <a:custGeom>
              <a:avLst/>
              <a:gdLst/>
              <a:ahLst/>
              <a:cxnLst/>
              <a:rect l="0" t="0" r="0" b="0"/>
              <a:pathLst>
                <a:path w="161926" h="112977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3184" y="662"/>
                  </a:lnTo>
                  <a:lnTo>
                    <a:pt x="18314" y="0"/>
                  </a:lnTo>
                  <a:lnTo>
                    <a:pt x="32482" y="4909"/>
                  </a:lnTo>
                  <a:lnTo>
                    <a:pt x="76714" y="31246"/>
                  </a:lnTo>
                  <a:lnTo>
                    <a:pt x="113780" y="57227"/>
                  </a:lnTo>
                  <a:lnTo>
                    <a:pt x="134932" y="84442"/>
                  </a:lnTo>
                  <a:lnTo>
                    <a:pt x="142637" y="98406"/>
                  </a:lnTo>
                  <a:lnTo>
                    <a:pt x="161925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SMARTInkShape-Group235"/>
          <p:cNvGrpSpPr/>
          <p:nvPr/>
        </p:nvGrpSpPr>
        <p:grpSpPr>
          <a:xfrm>
            <a:off x="8724900" y="4789946"/>
            <a:ext cx="1352551" cy="334505"/>
            <a:chOff x="8724900" y="4789946"/>
            <a:chExt cx="1352551" cy="334505"/>
          </a:xfrm>
        </p:grpSpPr>
        <p:sp>
          <p:nvSpPr>
            <p:cNvPr id="405" name="SMARTInkShape-1385"/>
            <p:cNvSpPr/>
            <p:nvPr>
              <p:custDataLst>
                <p:tags r:id="rId213"/>
              </p:custDataLst>
            </p:nvPr>
          </p:nvSpPr>
          <p:spPr>
            <a:xfrm>
              <a:off x="9921318" y="4829175"/>
              <a:ext cx="156133" cy="38101"/>
            </a:xfrm>
            <a:custGeom>
              <a:avLst/>
              <a:gdLst/>
              <a:ahLst/>
              <a:cxnLst/>
              <a:rect l="0" t="0" r="0" b="0"/>
              <a:pathLst>
                <a:path w="156133" h="38101">
                  <a:moveTo>
                    <a:pt x="13257" y="38100"/>
                  </a:moveTo>
                  <a:lnTo>
                    <a:pt x="13257" y="38100"/>
                  </a:lnTo>
                  <a:lnTo>
                    <a:pt x="0" y="38100"/>
                  </a:lnTo>
                  <a:lnTo>
                    <a:pt x="1243" y="37042"/>
                  </a:lnTo>
                  <a:lnTo>
                    <a:pt x="43286" y="21853"/>
                  </a:lnTo>
                  <a:lnTo>
                    <a:pt x="85863" y="12274"/>
                  </a:lnTo>
                  <a:lnTo>
                    <a:pt x="118026" y="7517"/>
                  </a:lnTo>
                  <a:lnTo>
                    <a:pt x="156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386"/>
            <p:cNvSpPr/>
            <p:nvPr>
              <p:custDataLst>
                <p:tags r:id="rId214"/>
              </p:custDataLst>
            </p:nvPr>
          </p:nvSpPr>
          <p:spPr>
            <a:xfrm>
              <a:off x="9810750" y="4789946"/>
              <a:ext cx="247651" cy="251790"/>
            </a:xfrm>
            <a:custGeom>
              <a:avLst/>
              <a:gdLst/>
              <a:ahLst/>
              <a:cxnLst/>
              <a:rect l="0" t="0" r="0" b="0"/>
              <a:pathLst>
                <a:path w="247651" h="251790">
                  <a:moveTo>
                    <a:pt x="0" y="239254"/>
                  </a:moveTo>
                  <a:lnTo>
                    <a:pt x="0" y="239254"/>
                  </a:lnTo>
                  <a:lnTo>
                    <a:pt x="35647" y="195406"/>
                  </a:lnTo>
                  <a:lnTo>
                    <a:pt x="51807" y="170581"/>
                  </a:lnTo>
                  <a:lnTo>
                    <a:pt x="54775" y="161813"/>
                  </a:lnTo>
                  <a:lnTo>
                    <a:pt x="53449" y="160110"/>
                  </a:lnTo>
                  <a:lnTo>
                    <a:pt x="50450" y="160033"/>
                  </a:lnTo>
                  <a:lnTo>
                    <a:pt x="46333" y="161040"/>
                  </a:lnTo>
                  <a:lnTo>
                    <a:pt x="30426" y="172570"/>
                  </a:lnTo>
                  <a:lnTo>
                    <a:pt x="10188" y="201571"/>
                  </a:lnTo>
                  <a:lnTo>
                    <a:pt x="3018" y="217505"/>
                  </a:lnTo>
                  <a:lnTo>
                    <a:pt x="2012" y="221579"/>
                  </a:lnTo>
                  <a:lnTo>
                    <a:pt x="2400" y="225355"/>
                  </a:lnTo>
                  <a:lnTo>
                    <a:pt x="5653" y="232371"/>
                  </a:lnTo>
                  <a:lnTo>
                    <a:pt x="8002" y="233607"/>
                  </a:lnTo>
                  <a:lnTo>
                    <a:pt x="10626" y="233373"/>
                  </a:lnTo>
                  <a:lnTo>
                    <a:pt x="16364" y="230291"/>
                  </a:lnTo>
                  <a:lnTo>
                    <a:pt x="31814" y="216685"/>
                  </a:lnTo>
                  <a:lnTo>
                    <a:pt x="34968" y="215741"/>
                  </a:lnTo>
                  <a:lnTo>
                    <a:pt x="38129" y="216170"/>
                  </a:lnTo>
                  <a:lnTo>
                    <a:pt x="45749" y="219407"/>
                  </a:lnTo>
                  <a:lnTo>
                    <a:pt x="52126" y="230081"/>
                  </a:lnTo>
                  <a:lnTo>
                    <a:pt x="59311" y="248407"/>
                  </a:lnTo>
                  <a:lnTo>
                    <a:pt x="61766" y="251706"/>
                  </a:lnTo>
                  <a:lnTo>
                    <a:pt x="64461" y="251789"/>
                  </a:lnTo>
                  <a:lnTo>
                    <a:pt x="67316" y="249727"/>
                  </a:lnTo>
                  <a:lnTo>
                    <a:pt x="93319" y="216629"/>
                  </a:lnTo>
                  <a:lnTo>
                    <a:pt x="107025" y="193392"/>
                  </a:lnTo>
                  <a:lnTo>
                    <a:pt x="124492" y="164635"/>
                  </a:lnTo>
                  <a:lnTo>
                    <a:pt x="144299" y="122679"/>
                  </a:lnTo>
                  <a:lnTo>
                    <a:pt x="155056" y="85592"/>
                  </a:lnTo>
                  <a:lnTo>
                    <a:pt x="170003" y="46145"/>
                  </a:lnTo>
                  <a:lnTo>
                    <a:pt x="178808" y="16645"/>
                  </a:lnTo>
                  <a:lnTo>
                    <a:pt x="180547" y="0"/>
                  </a:lnTo>
                  <a:lnTo>
                    <a:pt x="180690" y="376"/>
                  </a:lnTo>
                  <a:lnTo>
                    <a:pt x="166769" y="25910"/>
                  </a:lnTo>
                  <a:lnTo>
                    <a:pt x="156069" y="65033"/>
                  </a:lnTo>
                  <a:lnTo>
                    <a:pt x="147255" y="109081"/>
                  </a:lnTo>
                  <a:lnTo>
                    <a:pt x="140918" y="153960"/>
                  </a:lnTo>
                  <a:lnTo>
                    <a:pt x="136714" y="167480"/>
                  </a:lnTo>
                  <a:lnTo>
                    <a:pt x="134842" y="184071"/>
                  </a:lnTo>
                  <a:lnTo>
                    <a:pt x="139659" y="199206"/>
                  </a:lnTo>
                  <a:lnTo>
                    <a:pt x="147796" y="210871"/>
                  </a:lnTo>
                  <a:lnTo>
                    <a:pt x="154939" y="216057"/>
                  </a:lnTo>
                  <a:lnTo>
                    <a:pt x="160444" y="215322"/>
                  </a:lnTo>
                  <a:lnTo>
                    <a:pt x="175024" y="208862"/>
                  </a:lnTo>
                  <a:lnTo>
                    <a:pt x="186444" y="198936"/>
                  </a:lnTo>
                  <a:lnTo>
                    <a:pt x="213910" y="165681"/>
                  </a:lnTo>
                  <a:lnTo>
                    <a:pt x="220367" y="154307"/>
                  </a:lnTo>
                  <a:lnTo>
                    <a:pt x="223111" y="150873"/>
                  </a:lnTo>
                  <a:lnTo>
                    <a:pt x="228982" y="147057"/>
                  </a:lnTo>
                  <a:lnTo>
                    <a:pt x="232030" y="146039"/>
                  </a:lnTo>
                  <a:lnTo>
                    <a:pt x="234061" y="144303"/>
                  </a:lnTo>
                  <a:lnTo>
                    <a:pt x="237589" y="135981"/>
                  </a:lnTo>
                  <a:lnTo>
                    <a:pt x="236710" y="135480"/>
                  </a:lnTo>
                  <a:lnTo>
                    <a:pt x="232910" y="134924"/>
                  </a:lnTo>
                  <a:lnTo>
                    <a:pt x="227692" y="137499"/>
                  </a:lnTo>
                  <a:lnTo>
                    <a:pt x="224821" y="139667"/>
                  </a:lnTo>
                  <a:lnTo>
                    <a:pt x="195284" y="179608"/>
                  </a:lnTo>
                  <a:lnTo>
                    <a:pt x="192625" y="188403"/>
                  </a:lnTo>
                  <a:lnTo>
                    <a:pt x="191445" y="199368"/>
                  </a:lnTo>
                  <a:lnTo>
                    <a:pt x="193741" y="208474"/>
                  </a:lnTo>
                  <a:lnTo>
                    <a:pt x="203839" y="222943"/>
                  </a:lnTo>
                  <a:lnTo>
                    <a:pt x="212657" y="226713"/>
                  </a:lnTo>
                  <a:lnTo>
                    <a:pt x="217971" y="227719"/>
                  </a:lnTo>
                  <a:lnTo>
                    <a:pt x="223631" y="226272"/>
                  </a:lnTo>
                  <a:lnTo>
                    <a:pt x="247650" y="210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387"/>
            <p:cNvSpPr/>
            <p:nvPr>
              <p:custDataLst>
                <p:tags r:id="rId215"/>
              </p:custDataLst>
            </p:nvPr>
          </p:nvSpPr>
          <p:spPr>
            <a:xfrm>
              <a:off x="9677791" y="4943475"/>
              <a:ext cx="104385" cy="101142"/>
            </a:xfrm>
            <a:custGeom>
              <a:avLst/>
              <a:gdLst/>
              <a:ahLst/>
              <a:cxnLst/>
              <a:rect l="0" t="0" r="0" b="0"/>
              <a:pathLst>
                <a:path w="104385" h="101142">
                  <a:moveTo>
                    <a:pt x="9134" y="0"/>
                  </a:moveTo>
                  <a:lnTo>
                    <a:pt x="9134" y="0"/>
                  </a:lnTo>
                  <a:lnTo>
                    <a:pt x="9134" y="41832"/>
                  </a:lnTo>
                  <a:lnTo>
                    <a:pt x="8076" y="78611"/>
                  </a:lnTo>
                  <a:lnTo>
                    <a:pt x="933" y="100913"/>
                  </a:lnTo>
                  <a:lnTo>
                    <a:pt x="490" y="101141"/>
                  </a:lnTo>
                  <a:lnTo>
                    <a:pt x="0" y="98574"/>
                  </a:lnTo>
                  <a:lnTo>
                    <a:pt x="746" y="73094"/>
                  </a:lnTo>
                  <a:lnTo>
                    <a:pt x="9316" y="27440"/>
                  </a:lnTo>
                  <a:lnTo>
                    <a:pt x="13800" y="18193"/>
                  </a:lnTo>
                  <a:lnTo>
                    <a:pt x="16479" y="15303"/>
                  </a:lnTo>
                  <a:lnTo>
                    <a:pt x="22275" y="12093"/>
                  </a:lnTo>
                  <a:lnTo>
                    <a:pt x="25303" y="13354"/>
                  </a:lnTo>
                  <a:lnTo>
                    <a:pt x="31490" y="20399"/>
                  </a:lnTo>
                  <a:lnTo>
                    <a:pt x="34946" y="27764"/>
                  </a:lnTo>
                  <a:lnTo>
                    <a:pt x="37466" y="47554"/>
                  </a:lnTo>
                  <a:lnTo>
                    <a:pt x="37600" y="51827"/>
                  </a:lnTo>
                  <a:lnTo>
                    <a:pt x="37694" y="48387"/>
                  </a:lnTo>
                  <a:lnTo>
                    <a:pt x="58405" y="24137"/>
                  </a:lnTo>
                  <a:lnTo>
                    <a:pt x="61031" y="19266"/>
                  </a:lnTo>
                  <a:lnTo>
                    <a:pt x="64899" y="16019"/>
                  </a:lnTo>
                  <a:lnTo>
                    <a:pt x="74841" y="12412"/>
                  </a:lnTo>
                  <a:lnTo>
                    <a:pt x="79396" y="12507"/>
                  </a:lnTo>
                  <a:lnTo>
                    <a:pt x="87281" y="15436"/>
                  </a:lnTo>
                  <a:lnTo>
                    <a:pt x="94313" y="23089"/>
                  </a:lnTo>
                  <a:lnTo>
                    <a:pt x="97670" y="28092"/>
                  </a:lnTo>
                  <a:lnTo>
                    <a:pt x="98577" y="42120"/>
                  </a:lnTo>
                  <a:lnTo>
                    <a:pt x="97571" y="57877"/>
                  </a:lnTo>
                  <a:lnTo>
                    <a:pt x="104384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388"/>
            <p:cNvSpPr/>
            <p:nvPr>
              <p:custDataLst>
                <p:tags r:id="rId216"/>
              </p:custDataLst>
            </p:nvPr>
          </p:nvSpPr>
          <p:spPr>
            <a:xfrm>
              <a:off x="9601200" y="49053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11585"/>
                  </a:lnTo>
                  <a:lnTo>
                    <a:pt x="0" y="5149"/>
                  </a:lnTo>
                  <a:lnTo>
                    <a:pt x="1058" y="343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389"/>
            <p:cNvSpPr/>
            <p:nvPr>
              <p:custDataLst>
                <p:tags r:id="rId217"/>
              </p:custDataLst>
            </p:nvPr>
          </p:nvSpPr>
          <p:spPr>
            <a:xfrm>
              <a:off x="9610725" y="497205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505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390"/>
            <p:cNvSpPr/>
            <p:nvPr>
              <p:custDataLst>
                <p:tags r:id="rId218"/>
              </p:custDataLst>
            </p:nvPr>
          </p:nvSpPr>
          <p:spPr>
            <a:xfrm>
              <a:off x="9483496" y="4962525"/>
              <a:ext cx="98655" cy="28576"/>
            </a:xfrm>
            <a:custGeom>
              <a:avLst/>
              <a:gdLst/>
              <a:ahLst/>
              <a:cxnLst/>
              <a:rect l="0" t="0" r="0" b="0"/>
              <a:pathLst>
                <a:path w="98655" h="28576">
                  <a:moveTo>
                    <a:pt x="70079" y="28575"/>
                  </a:moveTo>
                  <a:lnTo>
                    <a:pt x="70079" y="28575"/>
                  </a:lnTo>
                  <a:lnTo>
                    <a:pt x="59966" y="23519"/>
                  </a:lnTo>
                  <a:lnTo>
                    <a:pt x="13953" y="27643"/>
                  </a:lnTo>
                  <a:lnTo>
                    <a:pt x="0" y="28391"/>
                  </a:lnTo>
                  <a:lnTo>
                    <a:pt x="76" y="28453"/>
                  </a:lnTo>
                  <a:lnTo>
                    <a:pt x="7803" y="28551"/>
                  </a:lnTo>
                  <a:lnTo>
                    <a:pt x="43337" y="13495"/>
                  </a:lnTo>
                  <a:lnTo>
                    <a:pt x="986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391"/>
            <p:cNvSpPr/>
            <p:nvPr>
              <p:custDataLst>
                <p:tags r:id="rId219"/>
              </p:custDataLst>
            </p:nvPr>
          </p:nvSpPr>
          <p:spPr>
            <a:xfrm>
              <a:off x="9535898" y="4816310"/>
              <a:ext cx="55778" cy="248737"/>
            </a:xfrm>
            <a:custGeom>
              <a:avLst/>
              <a:gdLst/>
              <a:ahLst/>
              <a:cxnLst/>
              <a:rect l="0" t="0" r="0" b="0"/>
              <a:pathLst>
                <a:path w="55778" h="248737">
                  <a:moveTo>
                    <a:pt x="17677" y="22390"/>
                  </a:moveTo>
                  <a:lnTo>
                    <a:pt x="17677" y="22390"/>
                  </a:lnTo>
                  <a:lnTo>
                    <a:pt x="39135" y="9133"/>
                  </a:lnTo>
                  <a:lnTo>
                    <a:pt x="40450" y="6143"/>
                  </a:lnTo>
                  <a:lnTo>
                    <a:pt x="40267" y="3092"/>
                  </a:lnTo>
                  <a:lnTo>
                    <a:pt x="39087" y="0"/>
                  </a:lnTo>
                  <a:lnTo>
                    <a:pt x="37242" y="55"/>
                  </a:lnTo>
                  <a:lnTo>
                    <a:pt x="32370" y="5760"/>
                  </a:lnTo>
                  <a:lnTo>
                    <a:pt x="14399" y="52014"/>
                  </a:lnTo>
                  <a:lnTo>
                    <a:pt x="9386" y="94760"/>
                  </a:lnTo>
                  <a:lnTo>
                    <a:pt x="5573" y="131426"/>
                  </a:lnTo>
                  <a:lnTo>
                    <a:pt x="0" y="178807"/>
                  </a:lnTo>
                  <a:lnTo>
                    <a:pt x="6347" y="225570"/>
                  </a:lnTo>
                  <a:lnTo>
                    <a:pt x="8407" y="235459"/>
                  </a:lnTo>
                  <a:lnTo>
                    <a:pt x="12852" y="243382"/>
                  </a:lnTo>
                  <a:lnTo>
                    <a:pt x="16576" y="245917"/>
                  </a:lnTo>
                  <a:lnTo>
                    <a:pt x="26361" y="248736"/>
                  </a:lnTo>
                  <a:lnTo>
                    <a:pt x="30874" y="248429"/>
                  </a:lnTo>
                  <a:lnTo>
                    <a:pt x="38712" y="245265"/>
                  </a:lnTo>
                  <a:lnTo>
                    <a:pt x="55777" y="212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392"/>
            <p:cNvSpPr/>
            <p:nvPr>
              <p:custDataLst>
                <p:tags r:id="rId220"/>
              </p:custDataLst>
            </p:nvPr>
          </p:nvSpPr>
          <p:spPr>
            <a:xfrm>
              <a:off x="9382125" y="4957037"/>
              <a:ext cx="66676" cy="136447"/>
            </a:xfrm>
            <a:custGeom>
              <a:avLst/>
              <a:gdLst/>
              <a:ahLst/>
              <a:cxnLst/>
              <a:rect l="0" t="0" r="0" b="0"/>
              <a:pathLst>
                <a:path w="66676" h="136447">
                  <a:moveTo>
                    <a:pt x="66675" y="5488"/>
                  </a:moveTo>
                  <a:lnTo>
                    <a:pt x="66675" y="5488"/>
                  </a:lnTo>
                  <a:lnTo>
                    <a:pt x="61618" y="5488"/>
                  </a:lnTo>
                  <a:lnTo>
                    <a:pt x="56314" y="2666"/>
                  </a:lnTo>
                  <a:lnTo>
                    <a:pt x="53418" y="432"/>
                  </a:lnTo>
                  <a:lnTo>
                    <a:pt x="49371" y="0"/>
                  </a:lnTo>
                  <a:lnTo>
                    <a:pt x="16561" y="9613"/>
                  </a:lnTo>
                  <a:lnTo>
                    <a:pt x="7361" y="15435"/>
                  </a:lnTo>
                  <a:lnTo>
                    <a:pt x="4907" y="18469"/>
                  </a:lnTo>
                  <a:lnTo>
                    <a:pt x="2180" y="27485"/>
                  </a:lnTo>
                  <a:lnTo>
                    <a:pt x="431" y="45464"/>
                  </a:lnTo>
                  <a:lnTo>
                    <a:pt x="5835" y="55358"/>
                  </a:lnTo>
                  <a:lnTo>
                    <a:pt x="15293" y="65753"/>
                  </a:lnTo>
                  <a:lnTo>
                    <a:pt x="43423" y="88813"/>
                  </a:lnTo>
                  <a:lnTo>
                    <a:pt x="50343" y="99318"/>
                  </a:lnTo>
                  <a:lnTo>
                    <a:pt x="55134" y="117133"/>
                  </a:lnTo>
                  <a:lnTo>
                    <a:pt x="53432" y="126722"/>
                  </a:lnTo>
                  <a:lnTo>
                    <a:pt x="51495" y="130761"/>
                  </a:lnTo>
                  <a:lnTo>
                    <a:pt x="47030" y="133453"/>
                  </a:lnTo>
                  <a:lnTo>
                    <a:pt x="33602" y="136446"/>
                  </a:lnTo>
                  <a:lnTo>
                    <a:pt x="26635" y="135125"/>
                  </a:lnTo>
                  <a:lnTo>
                    <a:pt x="13249" y="128016"/>
                  </a:lnTo>
                  <a:lnTo>
                    <a:pt x="8833" y="123157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393"/>
            <p:cNvSpPr/>
            <p:nvPr>
              <p:custDataLst>
                <p:tags r:id="rId221"/>
              </p:custDataLst>
            </p:nvPr>
          </p:nvSpPr>
          <p:spPr>
            <a:xfrm>
              <a:off x="9239250" y="4974033"/>
              <a:ext cx="95251" cy="107554"/>
            </a:xfrm>
            <a:custGeom>
              <a:avLst/>
              <a:gdLst/>
              <a:ahLst/>
              <a:cxnLst/>
              <a:rect l="0" t="0" r="0" b="0"/>
              <a:pathLst>
                <a:path w="95251" h="107554">
                  <a:moveTo>
                    <a:pt x="0" y="45642"/>
                  </a:moveTo>
                  <a:lnTo>
                    <a:pt x="0" y="45642"/>
                  </a:lnTo>
                  <a:lnTo>
                    <a:pt x="15208" y="44584"/>
                  </a:lnTo>
                  <a:lnTo>
                    <a:pt x="26514" y="40586"/>
                  </a:lnTo>
                  <a:lnTo>
                    <a:pt x="35774" y="32459"/>
                  </a:lnTo>
                  <a:lnTo>
                    <a:pt x="52610" y="11489"/>
                  </a:lnTo>
                  <a:lnTo>
                    <a:pt x="56552" y="0"/>
                  </a:lnTo>
                  <a:lnTo>
                    <a:pt x="46859" y="3661"/>
                  </a:lnTo>
                  <a:lnTo>
                    <a:pt x="30582" y="16505"/>
                  </a:lnTo>
                  <a:lnTo>
                    <a:pt x="24175" y="24931"/>
                  </a:lnTo>
                  <a:lnTo>
                    <a:pt x="17747" y="35624"/>
                  </a:lnTo>
                  <a:lnTo>
                    <a:pt x="12121" y="44366"/>
                  </a:lnTo>
                  <a:lnTo>
                    <a:pt x="1805" y="74715"/>
                  </a:lnTo>
                  <a:lnTo>
                    <a:pt x="5591" y="96236"/>
                  </a:lnTo>
                  <a:lnTo>
                    <a:pt x="10600" y="105170"/>
                  </a:lnTo>
                  <a:lnTo>
                    <a:pt x="13416" y="107553"/>
                  </a:lnTo>
                  <a:lnTo>
                    <a:pt x="25012" y="107377"/>
                  </a:lnTo>
                  <a:lnTo>
                    <a:pt x="66401" y="95792"/>
                  </a:lnTo>
                  <a:lnTo>
                    <a:pt x="95250" y="83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394"/>
            <p:cNvSpPr/>
            <p:nvPr>
              <p:custDataLst>
                <p:tags r:id="rId222"/>
              </p:custDataLst>
            </p:nvPr>
          </p:nvSpPr>
          <p:spPr>
            <a:xfrm>
              <a:off x="8992924" y="5000635"/>
              <a:ext cx="93881" cy="123816"/>
            </a:xfrm>
            <a:custGeom>
              <a:avLst/>
              <a:gdLst/>
              <a:ahLst/>
              <a:cxnLst/>
              <a:rect l="0" t="0" r="0" b="0"/>
              <a:pathLst>
                <a:path w="93881" h="123816">
                  <a:moveTo>
                    <a:pt x="8201" y="9515"/>
                  </a:moveTo>
                  <a:lnTo>
                    <a:pt x="8201" y="9515"/>
                  </a:lnTo>
                  <a:lnTo>
                    <a:pt x="8201" y="382"/>
                  </a:lnTo>
                  <a:lnTo>
                    <a:pt x="0" y="24"/>
                  </a:lnTo>
                  <a:lnTo>
                    <a:pt x="4125" y="0"/>
                  </a:lnTo>
                  <a:lnTo>
                    <a:pt x="5484" y="1055"/>
                  </a:lnTo>
                  <a:lnTo>
                    <a:pt x="6994" y="5050"/>
                  </a:lnTo>
                  <a:lnTo>
                    <a:pt x="8453" y="6538"/>
                  </a:lnTo>
                  <a:lnTo>
                    <a:pt x="12901" y="8192"/>
                  </a:lnTo>
                  <a:lnTo>
                    <a:pt x="24378" y="10312"/>
                  </a:lnTo>
                  <a:lnTo>
                    <a:pt x="49697" y="24680"/>
                  </a:lnTo>
                  <a:lnTo>
                    <a:pt x="61302" y="28472"/>
                  </a:lnTo>
                  <a:lnTo>
                    <a:pt x="68138" y="33109"/>
                  </a:lnTo>
                  <a:lnTo>
                    <a:pt x="71881" y="38699"/>
                  </a:lnTo>
                  <a:lnTo>
                    <a:pt x="74603" y="44711"/>
                  </a:lnTo>
                  <a:lnTo>
                    <a:pt x="89948" y="64572"/>
                  </a:lnTo>
                  <a:lnTo>
                    <a:pt x="93771" y="92967"/>
                  </a:lnTo>
                  <a:lnTo>
                    <a:pt x="93880" y="104680"/>
                  </a:lnTo>
                  <a:lnTo>
                    <a:pt x="91780" y="108941"/>
                  </a:lnTo>
                  <a:lnTo>
                    <a:pt x="74876" y="1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395"/>
            <p:cNvSpPr/>
            <p:nvPr>
              <p:custDataLst>
                <p:tags r:id="rId223"/>
              </p:custDataLst>
            </p:nvPr>
          </p:nvSpPr>
          <p:spPr>
            <a:xfrm>
              <a:off x="8724900" y="5067300"/>
              <a:ext cx="323851" cy="57151"/>
            </a:xfrm>
            <a:custGeom>
              <a:avLst/>
              <a:gdLst/>
              <a:ahLst/>
              <a:cxnLst/>
              <a:rect l="0" t="0" r="0" b="0"/>
              <a:pathLst>
                <a:path w="323851" h="57151">
                  <a:moveTo>
                    <a:pt x="0" y="57150"/>
                  </a:moveTo>
                  <a:lnTo>
                    <a:pt x="0" y="57150"/>
                  </a:lnTo>
                  <a:lnTo>
                    <a:pt x="31905" y="57150"/>
                  </a:lnTo>
                  <a:lnTo>
                    <a:pt x="38168" y="54328"/>
                  </a:lnTo>
                  <a:lnTo>
                    <a:pt x="44480" y="50605"/>
                  </a:lnTo>
                  <a:lnTo>
                    <a:pt x="57156" y="48213"/>
                  </a:lnTo>
                  <a:lnTo>
                    <a:pt x="98796" y="46589"/>
                  </a:lnTo>
                  <a:lnTo>
                    <a:pt x="137616" y="38985"/>
                  </a:lnTo>
                  <a:lnTo>
                    <a:pt x="181536" y="33160"/>
                  </a:lnTo>
                  <a:lnTo>
                    <a:pt x="221136" y="26357"/>
                  </a:lnTo>
                  <a:lnTo>
                    <a:pt x="266045" y="16870"/>
                  </a:lnTo>
                  <a:lnTo>
                    <a:pt x="285555" y="11700"/>
                  </a:lnTo>
                  <a:lnTo>
                    <a:pt x="309870" y="8753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236"/>
          <p:cNvGrpSpPr/>
          <p:nvPr/>
        </p:nvGrpSpPr>
        <p:grpSpPr>
          <a:xfrm>
            <a:off x="8640132" y="5535349"/>
            <a:ext cx="750275" cy="303477"/>
            <a:chOff x="8640132" y="5535349"/>
            <a:chExt cx="750275" cy="303477"/>
          </a:xfrm>
        </p:grpSpPr>
        <p:sp>
          <p:nvSpPr>
            <p:cNvPr id="417" name="SMARTInkShape-1396"/>
            <p:cNvSpPr/>
            <p:nvPr>
              <p:custDataLst>
                <p:tags r:id="rId202"/>
              </p:custDataLst>
            </p:nvPr>
          </p:nvSpPr>
          <p:spPr>
            <a:xfrm>
              <a:off x="9334500" y="5535349"/>
              <a:ext cx="55907" cy="303477"/>
            </a:xfrm>
            <a:custGeom>
              <a:avLst/>
              <a:gdLst/>
              <a:ahLst/>
              <a:cxnLst/>
              <a:rect l="0" t="0" r="0" b="0"/>
              <a:pathLst>
                <a:path w="55907" h="30347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24107" y="4125"/>
                  </a:lnTo>
                  <a:lnTo>
                    <a:pt x="32307" y="17106"/>
                  </a:lnTo>
                  <a:lnTo>
                    <a:pt x="44559" y="55664"/>
                  </a:lnTo>
                  <a:lnTo>
                    <a:pt x="52949" y="92702"/>
                  </a:lnTo>
                  <a:lnTo>
                    <a:pt x="55906" y="133544"/>
                  </a:lnTo>
                  <a:lnTo>
                    <a:pt x="54083" y="176384"/>
                  </a:lnTo>
                  <a:lnTo>
                    <a:pt x="48900" y="219693"/>
                  </a:lnTo>
                  <a:lnTo>
                    <a:pt x="37890" y="251958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397"/>
            <p:cNvSpPr/>
            <p:nvPr>
              <p:custDataLst>
                <p:tags r:id="rId203"/>
              </p:custDataLst>
            </p:nvPr>
          </p:nvSpPr>
          <p:spPr>
            <a:xfrm>
              <a:off x="9287383" y="5667375"/>
              <a:ext cx="27526" cy="45401"/>
            </a:xfrm>
            <a:custGeom>
              <a:avLst/>
              <a:gdLst/>
              <a:ahLst/>
              <a:cxnLst/>
              <a:rect l="0" t="0" r="0" b="0"/>
              <a:pathLst>
                <a:path w="27526" h="45401">
                  <a:moveTo>
                    <a:pt x="18542" y="9525"/>
                  </a:moveTo>
                  <a:lnTo>
                    <a:pt x="18542" y="9525"/>
                  </a:lnTo>
                  <a:lnTo>
                    <a:pt x="5285" y="9525"/>
                  </a:lnTo>
                  <a:lnTo>
                    <a:pt x="3355" y="10583"/>
                  </a:lnTo>
                  <a:lnTo>
                    <a:pt x="2066" y="12347"/>
                  </a:lnTo>
                  <a:lnTo>
                    <a:pt x="637" y="18187"/>
                  </a:lnTo>
                  <a:lnTo>
                    <a:pt x="0" y="27839"/>
                  </a:lnTo>
                  <a:lnTo>
                    <a:pt x="2540" y="36362"/>
                  </a:lnTo>
                  <a:lnTo>
                    <a:pt x="4699" y="40117"/>
                  </a:lnTo>
                  <a:lnTo>
                    <a:pt x="7196" y="42619"/>
                  </a:lnTo>
                  <a:lnTo>
                    <a:pt x="12794" y="45400"/>
                  </a:lnTo>
                  <a:lnTo>
                    <a:pt x="15768" y="44025"/>
                  </a:lnTo>
                  <a:lnTo>
                    <a:pt x="21895" y="36853"/>
                  </a:lnTo>
                  <a:lnTo>
                    <a:pt x="25324" y="29432"/>
                  </a:lnTo>
                  <a:lnTo>
                    <a:pt x="27525" y="16044"/>
                  </a:lnTo>
                  <a:lnTo>
                    <a:pt x="25004" y="9601"/>
                  </a:lnTo>
                  <a:lnTo>
                    <a:pt x="22849" y="6400"/>
                  </a:lnTo>
                  <a:lnTo>
                    <a:pt x="20355" y="4266"/>
                  </a:lnTo>
                  <a:lnTo>
                    <a:pt x="9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398"/>
            <p:cNvSpPr/>
            <p:nvPr>
              <p:custDataLst>
                <p:tags r:id="rId204"/>
              </p:custDataLst>
            </p:nvPr>
          </p:nvSpPr>
          <p:spPr>
            <a:xfrm>
              <a:off x="9267825" y="57340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47059"/>
                  </a:lnTo>
                  <a:lnTo>
                    <a:pt x="0" y="50423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399"/>
            <p:cNvSpPr/>
            <p:nvPr>
              <p:custDataLst>
                <p:tags r:id="rId205"/>
              </p:custDataLst>
            </p:nvPr>
          </p:nvSpPr>
          <p:spPr>
            <a:xfrm>
              <a:off x="9134475" y="5573449"/>
              <a:ext cx="104776" cy="189177"/>
            </a:xfrm>
            <a:custGeom>
              <a:avLst/>
              <a:gdLst/>
              <a:ahLst/>
              <a:cxnLst/>
              <a:rect l="0" t="0" r="0" b="0"/>
              <a:pathLst>
                <a:path w="104776" h="189177">
                  <a:moveTo>
                    <a:pt x="104775" y="8201"/>
                  </a:moveTo>
                  <a:lnTo>
                    <a:pt x="104775" y="8201"/>
                  </a:lnTo>
                  <a:lnTo>
                    <a:pt x="104775" y="3145"/>
                  </a:lnTo>
                  <a:lnTo>
                    <a:pt x="103717" y="1656"/>
                  </a:lnTo>
                  <a:lnTo>
                    <a:pt x="101953" y="662"/>
                  </a:lnTo>
                  <a:lnTo>
                    <a:pt x="99718" y="0"/>
                  </a:lnTo>
                  <a:lnTo>
                    <a:pt x="86461" y="4125"/>
                  </a:lnTo>
                  <a:lnTo>
                    <a:pt x="77939" y="12034"/>
                  </a:lnTo>
                  <a:lnTo>
                    <a:pt x="49764" y="54176"/>
                  </a:lnTo>
                  <a:lnTo>
                    <a:pt x="32031" y="94963"/>
                  </a:lnTo>
                  <a:lnTo>
                    <a:pt x="19105" y="126586"/>
                  </a:lnTo>
                  <a:lnTo>
                    <a:pt x="6360" y="153765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400"/>
            <p:cNvSpPr/>
            <p:nvPr>
              <p:custDataLst>
                <p:tags r:id="rId206"/>
              </p:custDataLst>
            </p:nvPr>
          </p:nvSpPr>
          <p:spPr>
            <a:xfrm>
              <a:off x="9086850" y="5591175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51204" y="34173"/>
                  </a:lnTo>
                  <a:lnTo>
                    <a:pt x="82389" y="79670"/>
                  </a:lnTo>
                  <a:lnTo>
                    <a:pt x="99725" y="109342"/>
                  </a:lnTo>
                  <a:lnTo>
                    <a:pt x="103590" y="118447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401"/>
            <p:cNvSpPr/>
            <p:nvPr>
              <p:custDataLst>
                <p:tags r:id="rId207"/>
              </p:custDataLst>
            </p:nvPr>
          </p:nvSpPr>
          <p:spPr>
            <a:xfrm>
              <a:off x="9020175" y="57531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8100" y="18314"/>
                  </a:lnTo>
                  <a:lnTo>
                    <a:pt x="29633" y="296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402"/>
            <p:cNvSpPr/>
            <p:nvPr>
              <p:custDataLst>
                <p:tags r:id="rId208"/>
              </p:custDataLst>
            </p:nvPr>
          </p:nvSpPr>
          <p:spPr>
            <a:xfrm>
              <a:off x="8920398" y="5649649"/>
              <a:ext cx="31540" cy="32379"/>
            </a:xfrm>
            <a:custGeom>
              <a:avLst/>
              <a:gdLst/>
              <a:ahLst/>
              <a:cxnLst/>
              <a:rect l="0" t="0" r="0" b="0"/>
              <a:pathLst>
                <a:path w="31540" h="32379">
                  <a:moveTo>
                    <a:pt x="23577" y="8201"/>
                  </a:moveTo>
                  <a:lnTo>
                    <a:pt x="23577" y="8201"/>
                  </a:lnTo>
                  <a:lnTo>
                    <a:pt x="15376" y="0"/>
                  </a:lnTo>
                  <a:lnTo>
                    <a:pt x="13876" y="617"/>
                  </a:lnTo>
                  <a:lnTo>
                    <a:pt x="911" y="12050"/>
                  </a:lnTo>
                  <a:lnTo>
                    <a:pt x="0" y="14999"/>
                  </a:lnTo>
                  <a:lnTo>
                    <a:pt x="451" y="18026"/>
                  </a:lnTo>
                  <a:lnTo>
                    <a:pt x="3722" y="25429"/>
                  </a:lnTo>
                  <a:lnTo>
                    <a:pt x="14402" y="31768"/>
                  </a:lnTo>
                  <a:lnTo>
                    <a:pt x="17460" y="32378"/>
                  </a:lnTo>
                  <a:lnTo>
                    <a:pt x="19500" y="31727"/>
                  </a:lnTo>
                  <a:lnTo>
                    <a:pt x="29586" y="20236"/>
                  </a:lnTo>
                  <a:lnTo>
                    <a:pt x="31539" y="14255"/>
                  </a:lnTo>
                  <a:lnTo>
                    <a:pt x="31002" y="11179"/>
                  </a:lnTo>
                  <a:lnTo>
                    <a:pt x="27582" y="4938"/>
                  </a:lnTo>
                  <a:lnTo>
                    <a:pt x="25189" y="2851"/>
                  </a:lnTo>
                  <a:lnTo>
                    <a:pt x="19707" y="531"/>
                  </a:lnTo>
                  <a:lnTo>
                    <a:pt x="17822" y="970"/>
                  </a:lnTo>
                  <a:lnTo>
                    <a:pt x="16566" y="2323"/>
                  </a:lnTo>
                  <a:lnTo>
                    <a:pt x="14052" y="8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403"/>
            <p:cNvSpPr/>
            <p:nvPr>
              <p:custDataLst>
                <p:tags r:id="rId209"/>
              </p:custDataLst>
            </p:nvPr>
          </p:nvSpPr>
          <p:spPr>
            <a:xfrm>
              <a:off x="8934450" y="57340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404"/>
            <p:cNvSpPr/>
            <p:nvPr>
              <p:custDataLst>
                <p:tags r:id="rId210"/>
              </p:custDataLst>
            </p:nvPr>
          </p:nvSpPr>
          <p:spPr>
            <a:xfrm>
              <a:off x="8839364" y="5562716"/>
              <a:ext cx="47462" cy="199910"/>
            </a:xfrm>
            <a:custGeom>
              <a:avLst/>
              <a:gdLst/>
              <a:ahLst/>
              <a:cxnLst/>
              <a:rect l="0" t="0" r="0" b="0"/>
              <a:pathLst>
                <a:path w="47462" h="199910">
                  <a:moveTo>
                    <a:pt x="47461" y="9409"/>
                  </a:moveTo>
                  <a:lnTo>
                    <a:pt x="47461" y="9409"/>
                  </a:lnTo>
                  <a:lnTo>
                    <a:pt x="47461" y="1208"/>
                  </a:lnTo>
                  <a:lnTo>
                    <a:pt x="46403" y="767"/>
                  </a:lnTo>
                  <a:lnTo>
                    <a:pt x="34204" y="0"/>
                  </a:lnTo>
                  <a:lnTo>
                    <a:pt x="31215" y="2078"/>
                  </a:lnTo>
                  <a:lnTo>
                    <a:pt x="15662" y="26409"/>
                  </a:lnTo>
                  <a:lnTo>
                    <a:pt x="4060" y="50906"/>
                  </a:lnTo>
                  <a:lnTo>
                    <a:pt x="0" y="93292"/>
                  </a:lnTo>
                  <a:lnTo>
                    <a:pt x="927" y="123109"/>
                  </a:lnTo>
                  <a:lnTo>
                    <a:pt x="7382" y="147030"/>
                  </a:lnTo>
                  <a:lnTo>
                    <a:pt x="9361" y="1999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405"/>
            <p:cNvSpPr/>
            <p:nvPr>
              <p:custDataLst>
                <p:tags r:id="rId211"/>
              </p:custDataLst>
            </p:nvPr>
          </p:nvSpPr>
          <p:spPr>
            <a:xfrm>
              <a:off x="8748871" y="5581650"/>
              <a:ext cx="90330" cy="76201"/>
            </a:xfrm>
            <a:custGeom>
              <a:avLst/>
              <a:gdLst/>
              <a:ahLst/>
              <a:cxnLst/>
              <a:rect l="0" t="0" r="0" b="0"/>
              <a:pathLst>
                <a:path w="90330" h="76201">
                  <a:moveTo>
                    <a:pt x="14129" y="0"/>
                  </a:moveTo>
                  <a:lnTo>
                    <a:pt x="14129" y="0"/>
                  </a:lnTo>
                  <a:lnTo>
                    <a:pt x="9072" y="0"/>
                  </a:lnTo>
                  <a:lnTo>
                    <a:pt x="3768" y="2822"/>
                  </a:lnTo>
                  <a:lnTo>
                    <a:pt x="872" y="5056"/>
                  </a:lnTo>
                  <a:lnTo>
                    <a:pt x="0" y="7604"/>
                  </a:lnTo>
                  <a:lnTo>
                    <a:pt x="476" y="10361"/>
                  </a:lnTo>
                  <a:lnTo>
                    <a:pt x="6203" y="19298"/>
                  </a:lnTo>
                  <a:lnTo>
                    <a:pt x="28293" y="41504"/>
                  </a:lnTo>
                  <a:lnTo>
                    <a:pt x="66647" y="66503"/>
                  </a:lnTo>
                  <a:lnTo>
                    <a:pt x="90329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406"/>
            <p:cNvSpPr/>
            <p:nvPr>
              <p:custDataLst>
                <p:tags r:id="rId212"/>
              </p:custDataLst>
            </p:nvPr>
          </p:nvSpPr>
          <p:spPr>
            <a:xfrm>
              <a:off x="8640132" y="5563924"/>
              <a:ext cx="75244" cy="204548"/>
            </a:xfrm>
            <a:custGeom>
              <a:avLst/>
              <a:gdLst/>
              <a:ahLst/>
              <a:cxnLst/>
              <a:rect l="0" t="0" r="0" b="0"/>
              <a:pathLst>
                <a:path w="75244" h="204548">
                  <a:moveTo>
                    <a:pt x="56193" y="8201"/>
                  </a:moveTo>
                  <a:lnTo>
                    <a:pt x="56193" y="8201"/>
                  </a:lnTo>
                  <a:lnTo>
                    <a:pt x="56193" y="3145"/>
                  </a:lnTo>
                  <a:lnTo>
                    <a:pt x="54076" y="1656"/>
                  </a:lnTo>
                  <a:lnTo>
                    <a:pt x="46080" y="0"/>
                  </a:lnTo>
                  <a:lnTo>
                    <a:pt x="42043" y="1676"/>
                  </a:lnTo>
                  <a:lnTo>
                    <a:pt x="34735" y="9182"/>
                  </a:lnTo>
                  <a:lnTo>
                    <a:pt x="15371" y="50507"/>
                  </a:lnTo>
                  <a:lnTo>
                    <a:pt x="3881" y="80003"/>
                  </a:lnTo>
                  <a:lnTo>
                    <a:pt x="0" y="119045"/>
                  </a:lnTo>
                  <a:lnTo>
                    <a:pt x="6836" y="164348"/>
                  </a:lnTo>
                  <a:lnTo>
                    <a:pt x="21458" y="195810"/>
                  </a:lnTo>
                  <a:lnTo>
                    <a:pt x="25628" y="199949"/>
                  </a:lnTo>
                  <a:lnTo>
                    <a:pt x="35905" y="204547"/>
                  </a:lnTo>
                  <a:lnTo>
                    <a:pt x="50351" y="203769"/>
                  </a:lnTo>
                  <a:lnTo>
                    <a:pt x="75243" y="198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237"/>
          <p:cNvGrpSpPr/>
          <p:nvPr/>
        </p:nvGrpSpPr>
        <p:grpSpPr>
          <a:xfrm>
            <a:off x="7600950" y="5582219"/>
            <a:ext cx="779614" cy="304232"/>
            <a:chOff x="7600950" y="5582219"/>
            <a:chExt cx="779614" cy="304232"/>
          </a:xfrm>
        </p:grpSpPr>
        <p:sp>
          <p:nvSpPr>
            <p:cNvPr id="429" name="SMARTInkShape-1407"/>
            <p:cNvSpPr/>
            <p:nvPr>
              <p:custDataLst>
                <p:tags r:id="rId195"/>
              </p:custDataLst>
            </p:nvPr>
          </p:nvSpPr>
          <p:spPr>
            <a:xfrm>
              <a:off x="8143875" y="5582219"/>
              <a:ext cx="236689" cy="235171"/>
            </a:xfrm>
            <a:custGeom>
              <a:avLst/>
              <a:gdLst/>
              <a:ahLst/>
              <a:cxnLst/>
              <a:rect l="0" t="0" r="0" b="0"/>
              <a:pathLst>
                <a:path w="236689" h="235171">
                  <a:moveTo>
                    <a:pt x="0" y="170881"/>
                  </a:moveTo>
                  <a:lnTo>
                    <a:pt x="0" y="170881"/>
                  </a:lnTo>
                  <a:lnTo>
                    <a:pt x="1058" y="203995"/>
                  </a:lnTo>
                  <a:lnTo>
                    <a:pt x="8200" y="229504"/>
                  </a:lnTo>
                  <a:lnTo>
                    <a:pt x="10758" y="232188"/>
                  </a:lnTo>
                  <a:lnTo>
                    <a:pt x="19246" y="235170"/>
                  </a:lnTo>
                  <a:lnTo>
                    <a:pt x="23413" y="234907"/>
                  </a:lnTo>
                  <a:lnTo>
                    <a:pt x="30867" y="231793"/>
                  </a:lnTo>
                  <a:lnTo>
                    <a:pt x="33279" y="228422"/>
                  </a:lnTo>
                  <a:lnTo>
                    <a:pt x="45280" y="196816"/>
                  </a:lnTo>
                  <a:lnTo>
                    <a:pt x="54492" y="181139"/>
                  </a:lnTo>
                  <a:lnTo>
                    <a:pt x="55969" y="176498"/>
                  </a:lnTo>
                  <a:lnTo>
                    <a:pt x="56362" y="176742"/>
                  </a:lnTo>
                  <a:lnTo>
                    <a:pt x="64724" y="209601"/>
                  </a:lnTo>
                  <a:lnTo>
                    <a:pt x="70395" y="219134"/>
                  </a:lnTo>
                  <a:lnTo>
                    <a:pt x="76442" y="224077"/>
                  </a:lnTo>
                  <a:lnTo>
                    <a:pt x="79536" y="225394"/>
                  </a:lnTo>
                  <a:lnTo>
                    <a:pt x="99060" y="222194"/>
                  </a:lnTo>
                  <a:lnTo>
                    <a:pt x="110349" y="214500"/>
                  </a:lnTo>
                  <a:lnTo>
                    <a:pt x="144494" y="173822"/>
                  </a:lnTo>
                  <a:lnTo>
                    <a:pt x="150058" y="159993"/>
                  </a:lnTo>
                  <a:lnTo>
                    <a:pt x="148722" y="158331"/>
                  </a:lnTo>
                  <a:lnTo>
                    <a:pt x="145714" y="158281"/>
                  </a:lnTo>
                  <a:lnTo>
                    <a:pt x="137788" y="161047"/>
                  </a:lnTo>
                  <a:lnTo>
                    <a:pt x="130735" y="165804"/>
                  </a:lnTo>
                  <a:lnTo>
                    <a:pt x="120816" y="179490"/>
                  </a:lnTo>
                  <a:lnTo>
                    <a:pt x="107619" y="213995"/>
                  </a:lnTo>
                  <a:lnTo>
                    <a:pt x="106672" y="218674"/>
                  </a:lnTo>
                  <a:lnTo>
                    <a:pt x="107097" y="221793"/>
                  </a:lnTo>
                  <a:lnTo>
                    <a:pt x="108440" y="223873"/>
                  </a:lnTo>
                  <a:lnTo>
                    <a:pt x="110393" y="225259"/>
                  </a:lnTo>
                  <a:lnTo>
                    <a:pt x="112754" y="225124"/>
                  </a:lnTo>
                  <a:lnTo>
                    <a:pt x="118198" y="222153"/>
                  </a:lnTo>
                  <a:lnTo>
                    <a:pt x="132271" y="204417"/>
                  </a:lnTo>
                  <a:lnTo>
                    <a:pt x="138162" y="190725"/>
                  </a:lnTo>
                  <a:lnTo>
                    <a:pt x="141839" y="179700"/>
                  </a:lnTo>
                  <a:lnTo>
                    <a:pt x="144300" y="176761"/>
                  </a:lnTo>
                  <a:lnTo>
                    <a:pt x="150800" y="172043"/>
                  </a:lnTo>
                  <a:lnTo>
                    <a:pt x="151333" y="172714"/>
                  </a:lnTo>
                  <a:lnTo>
                    <a:pt x="152306" y="194800"/>
                  </a:lnTo>
                  <a:lnTo>
                    <a:pt x="152359" y="206558"/>
                  </a:lnTo>
                  <a:lnTo>
                    <a:pt x="153431" y="210542"/>
                  </a:lnTo>
                  <a:lnTo>
                    <a:pt x="155204" y="213196"/>
                  </a:lnTo>
                  <a:lnTo>
                    <a:pt x="157445" y="214966"/>
                  </a:lnTo>
                  <a:lnTo>
                    <a:pt x="170710" y="217457"/>
                  </a:lnTo>
                  <a:lnTo>
                    <a:pt x="175190" y="215691"/>
                  </a:lnTo>
                  <a:lnTo>
                    <a:pt x="182990" y="208083"/>
                  </a:lnTo>
                  <a:lnTo>
                    <a:pt x="203167" y="177289"/>
                  </a:lnTo>
                  <a:lnTo>
                    <a:pt x="218441" y="137183"/>
                  </a:lnTo>
                  <a:lnTo>
                    <a:pt x="231650" y="93081"/>
                  </a:lnTo>
                  <a:lnTo>
                    <a:pt x="236207" y="53873"/>
                  </a:lnTo>
                  <a:lnTo>
                    <a:pt x="236688" y="23394"/>
                  </a:lnTo>
                  <a:lnTo>
                    <a:pt x="231466" y="2297"/>
                  </a:lnTo>
                  <a:lnTo>
                    <a:pt x="230511" y="285"/>
                  </a:lnTo>
                  <a:lnTo>
                    <a:pt x="229874" y="0"/>
                  </a:lnTo>
                  <a:lnTo>
                    <a:pt x="218864" y="9713"/>
                  </a:lnTo>
                  <a:lnTo>
                    <a:pt x="207253" y="36109"/>
                  </a:lnTo>
                  <a:lnTo>
                    <a:pt x="200977" y="80252"/>
                  </a:lnTo>
                  <a:lnTo>
                    <a:pt x="200306" y="117923"/>
                  </a:lnTo>
                  <a:lnTo>
                    <a:pt x="202931" y="156954"/>
                  </a:lnTo>
                  <a:lnTo>
                    <a:pt x="208725" y="177391"/>
                  </a:lnTo>
                  <a:lnTo>
                    <a:pt x="228600" y="218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408"/>
            <p:cNvSpPr/>
            <p:nvPr>
              <p:custDataLst>
                <p:tags r:id="rId196"/>
              </p:custDataLst>
            </p:nvPr>
          </p:nvSpPr>
          <p:spPr>
            <a:xfrm>
              <a:off x="8058383" y="5762625"/>
              <a:ext cx="56918" cy="37708"/>
            </a:xfrm>
            <a:custGeom>
              <a:avLst/>
              <a:gdLst/>
              <a:ahLst/>
              <a:cxnLst/>
              <a:rect l="0" t="0" r="0" b="0"/>
              <a:pathLst>
                <a:path w="56918" h="37708">
                  <a:moveTo>
                    <a:pt x="18817" y="28575"/>
                  </a:moveTo>
                  <a:lnTo>
                    <a:pt x="18817" y="28575"/>
                  </a:lnTo>
                  <a:lnTo>
                    <a:pt x="552" y="37707"/>
                  </a:lnTo>
                  <a:lnTo>
                    <a:pt x="0" y="32927"/>
                  </a:lnTo>
                  <a:lnTo>
                    <a:pt x="981" y="31476"/>
                  </a:lnTo>
                  <a:lnTo>
                    <a:pt x="2693" y="30509"/>
                  </a:lnTo>
                  <a:lnTo>
                    <a:pt x="4893" y="29865"/>
                  </a:lnTo>
                  <a:lnTo>
                    <a:pt x="569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409"/>
            <p:cNvSpPr/>
            <p:nvPr>
              <p:custDataLst>
                <p:tags r:id="rId197"/>
              </p:custDataLst>
            </p:nvPr>
          </p:nvSpPr>
          <p:spPr>
            <a:xfrm>
              <a:off x="8096287" y="5649649"/>
              <a:ext cx="47589" cy="204183"/>
            </a:xfrm>
            <a:custGeom>
              <a:avLst/>
              <a:gdLst/>
              <a:ahLst/>
              <a:cxnLst/>
              <a:rect l="0" t="0" r="0" b="0"/>
              <a:pathLst>
                <a:path w="47589" h="204183">
                  <a:moveTo>
                    <a:pt x="19013" y="8201"/>
                  </a:moveTo>
                  <a:lnTo>
                    <a:pt x="19013" y="8201"/>
                  </a:lnTo>
                  <a:lnTo>
                    <a:pt x="19013" y="3145"/>
                  </a:lnTo>
                  <a:lnTo>
                    <a:pt x="17955" y="1656"/>
                  </a:lnTo>
                  <a:lnTo>
                    <a:pt x="16191" y="662"/>
                  </a:lnTo>
                  <a:lnTo>
                    <a:pt x="13957" y="0"/>
                  </a:lnTo>
                  <a:lnTo>
                    <a:pt x="12468" y="1676"/>
                  </a:lnTo>
                  <a:lnTo>
                    <a:pt x="3204" y="39910"/>
                  </a:lnTo>
                  <a:lnTo>
                    <a:pt x="603" y="85647"/>
                  </a:lnTo>
                  <a:lnTo>
                    <a:pt x="153" y="122871"/>
                  </a:lnTo>
                  <a:lnTo>
                    <a:pt x="0" y="168318"/>
                  </a:lnTo>
                  <a:lnTo>
                    <a:pt x="5030" y="193109"/>
                  </a:lnTo>
                  <a:lnTo>
                    <a:pt x="10329" y="201508"/>
                  </a:lnTo>
                  <a:lnTo>
                    <a:pt x="13223" y="203747"/>
                  </a:lnTo>
                  <a:lnTo>
                    <a:pt x="17270" y="204182"/>
                  </a:lnTo>
                  <a:lnTo>
                    <a:pt x="27411" y="201843"/>
                  </a:lnTo>
                  <a:lnTo>
                    <a:pt x="39964" y="194575"/>
                  </a:lnTo>
                  <a:lnTo>
                    <a:pt x="42505" y="190659"/>
                  </a:lnTo>
                  <a:lnTo>
                    <a:pt x="47588" y="170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410"/>
            <p:cNvSpPr/>
            <p:nvPr>
              <p:custDataLst>
                <p:tags r:id="rId198"/>
              </p:custDataLst>
            </p:nvPr>
          </p:nvSpPr>
          <p:spPr>
            <a:xfrm>
              <a:off x="7995781" y="5782102"/>
              <a:ext cx="43320" cy="92398"/>
            </a:xfrm>
            <a:custGeom>
              <a:avLst/>
              <a:gdLst/>
              <a:ahLst/>
              <a:cxnLst/>
              <a:rect l="0" t="0" r="0" b="0"/>
              <a:pathLst>
                <a:path w="43320" h="92398">
                  <a:moveTo>
                    <a:pt x="24269" y="18623"/>
                  </a:moveTo>
                  <a:lnTo>
                    <a:pt x="24269" y="18623"/>
                  </a:lnTo>
                  <a:lnTo>
                    <a:pt x="24269" y="10422"/>
                  </a:lnTo>
                  <a:lnTo>
                    <a:pt x="15137" y="0"/>
                  </a:lnTo>
                  <a:lnTo>
                    <a:pt x="8275" y="13808"/>
                  </a:lnTo>
                  <a:lnTo>
                    <a:pt x="0" y="41958"/>
                  </a:lnTo>
                  <a:lnTo>
                    <a:pt x="5680" y="77987"/>
                  </a:lnTo>
                  <a:lnTo>
                    <a:pt x="10010" y="86634"/>
                  </a:lnTo>
                  <a:lnTo>
                    <a:pt x="12646" y="89364"/>
                  </a:lnTo>
                  <a:lnTo>
                    <a:pt x="18398" y="92397"/>
                  </a:lnTo>
                  <a:lnTo>
                    <a:pt x="22472" y="91089"/>
                  </a:lnTo>
                  <a:lnTo>
                    <a:pt x="43319" y="757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411"/>
            <p:cNvSpPr/>
            <p:nvPr>
              <p:custDataLst>
                <p:tags r:id="rId199"/>
              </p:custDataLst>
            </p:nvPr>
          </p:nvSpPr>
          <p:spPr>
            <a:xfrm>
              <a:off x="7887373" y="5776526"/>
              <a:ext cx="85053" cy="94413"/>
            </a:xfrm>
            <a:custGeom>
              <a:avLst/>
              <a:gdLst/>
              <a:ahLst/>
              <a:cxnLst/>
              <a:rect l="0" t="0" r="0" b="0"/>
              <a:pathLst>
                <a:path w="85053" h="94413">
                  <a:moveTo>
                    <a:pt x="56477" y="24199"/>
                  </a:moveTo>
                  <a:lnTo>
                    <a:pt x="56477" y="24199"/>
                  </a:lnTo>
                  <a:lnTo>
                    <a:pt x="56477" y="10942"/>
                  </a:lnTo>
                  <a:lnTo>
                    <a:pt x="55419" y="9011"/>
                  </a:lnTo>
                  <a:lnTo>
                    <a:pt x="53655" y="7724"/>
                  </a:lnTo>
                  <a:lnTo>
                    <a:pt x="48873" y="5236"/>
                  </a:lnTo>
                  <a:lnTo>
                    <a:pt x="43220" y="602"/>
                  </a:lnTo>
                  <a:lnTo>
                    <a:pt x="40231" y="0"/>
                  </a:lnTo>
                  <a:lnTo>
                    <a:pt x="37180" y="658"/>
                  </a:lnTo>
                  <a:lnTo>
                    <a:pt x="29908" y="5270"/>
                  </a:lnTo>
                  <a:lnTo>
                    <a:pt x="19621" y="14375"/>
                  </a:lnTo>
                  <a:lnTo>
                    <a:pt x="6986" y="36458"/>
                  </a:lnTo>
                  <a:lnTo>
                    <a:pt x="0" y="81001"/>
                  </a:lnTo>
                  <a:lnTo>
                    <a:pt x="1892" y="85350"/>
                  </a:lnTo>
                  <a:lnTo>
                    <a:pt x="9639" y="93006"/>
                  </a:lnTo>
                  <a:lnTo>
                    <a:pt x="13610" y="94412"/>
                  </a:lnTo>
                  <a:lnTo>
                    <a:pt x="17316" y="94291"/>
                  </a:lnTo>
                  <a:lnTo>
                    <a:pt x="24255" y="91334"/>
                  </a:lnTo>
                  <a:lnTo>
                    <a:pt x="30868" y="86492"/>
                  </a:lnTo>
                  <a:lnTo>
                    <a:pt x="45596" y="67704"/>
                  </a:lnTo>
                  <a:lnTo>
                    <a:pt x="51641" y="53765"/>
                  </a:lnTo>
                  <a:lnTo>
                    <a:pt x="55522" y="37683"/>
                  </a:lnTo>
                  <a:lnTo>
                    <a:pt x="56899" y="36364"/>
                  </a:lnTo>
                  <a:lnTo>
                    <a:pt x="61250" y="34896"/>
                  </a:lnTo>
                  <a:lnTo>
                    <a:pt x="62834" y="35564"/>
                  </a:lnTo>
                  <a:lnTo>
                    <a:pt x="63890" y="37068"/>
                  </a:lnTo>
                  <a:lnTo>
                    <a:pt x="64594" y="39128"/>
                  </a:lnTo>
                  <a:lnTo>
                    <a:pt x="66783" y="63132"/>
                  </a:lnTo>
                  <a:lnTo>
                    <a:pt x="70935" y="72546"/>
                  </a:lnTo>
                  <a:lnTo>
                    <a:pt x="73524" y="75481"/>
                  </a:lnTo>
                  <a:lnTo>
                    <a:pt x="85052" y="81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412"/>
            <p:cNvSpPr/>
            <p:nvPr>
              <p:custDataLst>
                <p:tags r:id="rId200"/>
              </p:custDataLst>
            </p:nvPr>
          </p:nvSpPr>
          <p:spPr>
            <a:xfrm>
              <a:off x="7734693" y="5782999"/>
              <a:ext cx="51652" cy="103452"/>
            </a:xfrm>
            <a:custGeom>
              <a:avLst/>
              <a:gdLst/>
              <a:ahLst/>
              <a:cxnLst/>
              <a:rect l="0" t="0" r="0" b="0"/>
              <a:pathLst>
                <a:path w="51652" h="103452">
                  <a:moveTo>
                    <a:pt x="9132" y="8201"/>
                  </a:moveTo>
                  <a:lnTo>
                    <a:pt x="9132" y="8201"/>
                  </a:lnTo>
                  <a:lnTo>
                    <a:pt x="932" y="8201"/>
                  </a:lnTo>
                  <a:lnTo>
                    <a:pt x="490" y="7143"/>
                  </a:lnTo>
                  <a:lnTo>
                    <a:pt x="0" y="3145"/>
                  </a:lnTo>
                  <a:lnTo>
                    <a:pt x="927" y="1656"/>
                  </a:lnTo>
                  <a:lnTo>
                    <a:pt x="2604" y="662"/>
                  </a:lnTo>
                  <a:lnTo>
                    <a:pt x="4780" y="0"/>
                  </a:lnTo>
                  <a:lnTo>
                    <a:pt x="7289" y="617"/>
                  </a:lnTo>
                  <a:lnTo>
                    <a:pt x="39610" y="21101"/>
                  </a:lnTo>
                  <a:lnTo>
                    <a:pt x="43845" y="27340"/>
                  </a:lnTo>
                  <a:lnTo>
                    <a:pt x="51619" y="45025"/>
                  </a:lnTo>
                  <a:lnTo>
                    <a:pt x="51651" y="59492"/>
                  </a:lnTo>
                  <a:lnTo>
                    <a:pt x="48138" y="74389"/>
                  </a:lnTo>
                  <a:lnTo>
                    <a:pt x="43049" y="84537"/>
                  </a:lnTo>
                  <a:lnTo>
                    <a:pt x="18657" y="103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413"/>
            <p:cNvSpPr/>
            <p:nvPr>
              <p:custDataLst>
                <p:tags r:id="rId201"/>
              </p:custDataLst>
            </p:nvPr>
          </p:nvSpPr>
          <p:spPr>
            <a:xfrm>
              <a:off x="7600950" y="5724525"/>
              <a:ext cx="161926" cy="133351"/>
            </a:xfrm>
            <a:custGeom>
              <a:avLst/>
              <a:gdLst/>
              <a:ahLst/>
              <a:cxnLst/>
              <a:rect l="0" t="0" r="0" b="0"/>
              <a:pathLst>
                <a:path w="161926" h="133351">
                  <a:moveTo>
                    <a:pt x="0" y="9525"/>
                  </a:moveTo>
                  <a:lnTo>
                    <a:pt x="0" y="9525"/>
                  </a:lnTo>
                  <a:lnTo>
                    <a:pt x="9491" y="9525"/>
                  </a:lnTo>
                  <a:lnTo>
                    <a:pt x="9525" y="116"/>
                  </a:lnTo>
                  <a:lnTo>
                    <a:pt x="18934" y="0"/>
                  </a:lnTo>
                  <a:lnTo>
                    <a:pt x="19047" y="17333"/>
                  </a:lnTo>
                  <a:lnTo>
                    <a:pt x="25595" y="26315"/>
                  </a:lnTo>
                  <a:lnTo>
                    <a:pt x="27692" y="35196"/>
                  </a:lnTo>
                  <a:lnTo>
                    <a:pt x="28574" y="81383"/>
                  </a:lnTo>
                  <a:lnTo>
                    <a:pt x="28575" y="128326"/>
                  </a:lnTo>
                  <a:lnTo>
                    <a:pt x="28575" y="132909"/>
                  </a:lnTo>
                  <a:lnTo>
                    <a:pt x="71213" y="133350"/>
                  </a:lnTo>
                  <a:lnTo>
                    <a:pt x="76805" y="130528"/>
                  </a:lnTo>
                  <a:lnTo>
                    <a:pt x="82819" y="126805"/>
                  </a:lnTo>
                  <a:lnTo>
                    <a:pt x="95303" y="124413"/>
                  </a:lnTo>
                  <a:lnTo>
                    <a:pt x="141797" y="123827"/>
                  </a:lnTo>
                  <a:lnTo>
                    <a:pt x="160125" y="123825"/>
                  </a:lnTo>
                  <a:lnTo>
                    <a:pt x="160725" y="122767"/>
                  </a:lnTo>
                  <a:lnTo>
                    <a:pt x="16192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238"/>
          <p:cNvGrpSpPr/>
          <p:nvPr/>
        </p:nvGrpSpPr>
        <p:grpSpPr>
          <a:xfrm>
            <a:off x="7591425" y="5219816"/>
            <a:ext cx="438151" cy="409460"/>
            <a:chOff x="7591425" y="5219816"/>
            <a:chExt cx="438151" cy="409460"/>
          </a:xfrm>
        </p:grpSpPr>
        <p:sp>
          <p:nvSpPr>
            <p:cNvPr id="437" name="SMARTInkShape-1414"/>
            <p:cNvSpPr/>
            <p:nvPr>
              <p:custDataLst>
                <p:tags r:id="rId193"/>
              </p:custDataLst>
            </p:nvPr>
          </p:nvSpPr>
          <p:spPr>
            <a:xfrm>
              <a:off x="8010525" y="5219816"/>
              <a:ext cx="19051" cy="76085"/>
            </a:xfrm>
            <a:custGeom>
              <a:avLst/>
              <a:gdLst/>
              <a:ahLst/>
              <a:cxnLst/>
              <a:rect l="0" t="0" r="0" b="0"/>
              <a:pathLst>
                <a:path w="19051" h="76085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522" y="26353"/>
                  </a:lnTo>
                  <a:lnTo>
                    <a:pt x="1324" y="49733"/>
                  </a:lnTo>
                  <a:lnTo>
                    <a:pt x="34" y="65977"/>
                  </a:lnTo>
                  <a:lnTo>
                    <a:pt x="5067" y="66387"/>
                  </a:lnTo>
                  <a:lnTo>
                    <a:pt x="6553" y="65386"/>
                  </a:lnTo>
                  <a:lnTo>
                    <a:pt x="7544" y="63660"/>
                  </a:lnTo>
                  <a:lnTo>
                    <a:pt x="17691" y="26558"/>
                  </a:lnTo>
                  <a:lnTo>
                    <a:pt x="17086" y="24017"/>
                  </a:lnTo>
                  <a:lnTo>
                    <a:pt x="15624" y="22322"/>
                  </a:lnTo>
                  <a:lnTo>
                    <a:pt x="10730" y="19603"/>
                  </a:lnTo>
                  <a:lnTo>
                    <a:pt x="10328" y="20439"/>
                  </a:lnTo>
                  <a:lnTo>
                    <a:pt x="9535" y="50738"/>
                  </a:lnTo>
                  <a:lnTo>
                    <a:pt x="19050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415"/>
            <p:cNvSpPr/>
            <p:nvPr>
              <p:custDataLst>
                <p:tags r:id="rId194"/>
              </p:custDataLst>
            </p:nvPr>
          </p:nvSpPr>
          <p:spPr>
            <a:xfrm>
              <a:off x="7591425" y="5487724"/>
              <a:ext cx="19051" cy="141552"/>
            </a:xfrm>
            <a:custGeom>
              <a:avLst/>
              <a:gdLst/>
              <a:ahLst/>
              <a:cxnLst/>
              <a:rect l="0" t="0" r="0" b="0"/>
              <a:pathLst>
                <a:path w="19051" h="1415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3840"/>
                  </a:lnTo>
                  <a:lnTo>
                    <a:pt x="8642" y="87618"/>
                  </a:lnTo>
                  <a:lnTo>
                    <a:pt x="9515" y="121779"/>
                  </a:lnTo>
                  <a:lnTo>
                    <a:pt x="9525" y="79263"/>
                  </a:lnTo>
                  <a:lnTo>
                    <a:pt x="9525" y="35739"/>
                  </a:lnTo>
                  <a:lnTo>
                    <a:pt x="9525" y="19653"/>
                  </a:lnTo>
                  <a:lnTo>
                    <a:pt x="10583" y="15836"/>
                  </a:lnTo>
                  <a:lnTo>
                    <a:pt x="12347" y="13291"/>
                  </a:lnTo>
                  <a:lnTo>
                    <a:pt x="18657" y="8499"/>
                  </a:lnTo>
                  <a:lnTo>
                    <a:pt x="19034" y="48234"/>
                  </a:lnTo>
                  <a:lnTo>
                    <a:pt x="19048" y="87635"/>
                  </a:lnTo>
                  <a:lnTo>
                    <a:pt x="19050" y="133172"/>
                  </a:lnTo>
                  <a:lnTo>
                    <a:pt x="1905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0" name="SMARTInkShape-1416"/>
          <p:cNvSpPr/>
          <p:nvPr>
            <p:custDataLst>
              <p:tags r:id="rId1"/>
            </p:custDataLst>
          </p:nvPr>
        </p:nvSpPr>
        <p:spPr>
          <a:xfrm>
            <a:off x="5724525" y="5095875"/>
            <a:ext cx="2971801" cy="1076326"/>
          </a:xfrm>
          <a:custGeom>
            <a:avLst/>
            <a:gdLst/>
            <a:ahLst/>
            <a:cxnLst/>
            <a:rect l="0" t="0" r="0" b="0"/>
            <a:pathLst>
              <a:path w="2971801" h="1076326">
                <a:moveTo>
                  <a:pt x="0" y="1076325"/>
                </a:moveTo>
                <a:lnTo>
                  <a:pt x="0" y="1076325"/>
                </a:lnTo>
                <a:lnTo>
                  <a:pt x="0" y="1066916"/>
                </a:lnTo>
                <a:lnTo>
                  <a:pt x="8201" y="1058609"/>
                </a:lnTo>
                <a:lnTo>
                  <a:pt x="14189" y="1057670"/>
                </a:lnTo>
                <a:lnTo>
                  <a:pt x="15810" y="1056480"/>
                </a:lnTo>
                <a:lnTo>
                  <a:pt x="17609" y="1052336"/>
                </a:lnTo>
                <a:lnTo>
                  <a:pt x="19148" y="1050807"/>
                </a:lnTo>
                <a:lnTo>
                  <a:pt x="28146" y="1047869"/>
                </a:lnTo>
                <a:lnTo>
                  <a:pt x="36738" y="1039559"/>
                </a:lnTo>
                <a:lnTo>
                  <a:pt x="46181" y="1038342"/>
                </a:lnTo>
                <a:lnTo>
                  <a:pt x="55699" y="1030034"/>
                </a:lnTo>
                <a:lnTo>
                  <a:pt x="61776" y="1029095"/>
                </a:lnTo>
                <a:lnTo>
                  <a:pt x="70280" y="1028817"/>
                </a:lnTo>
                <a:lnTo>
                  <a:pt x="76391" y="1025930"/>
                </a:lnTo>
                <a:lnTo>
                  <a:pt x="82635" y="1022178"/>
                </a:lnTo>
                <a:lnTo>
                  <a:pt x="95267" y="1019768"/>
                </a:lnTo>
                <a:lnTo>
                  <a:pt x="107953" y="1019292"/>
                </a:lnTo>
                <a:lnTo>
                  <a:pt x="114301" y="1016405"/>
                </a:lnTo>
                <a:lnTo>
                  <a:pt x="120650" y="1012653"/>
                </a:lnTo>
                <a:lnTo>
                  <a:pt x="130175" y="1009481"/>
                </a:lnTo>
                <a:lnTo>
                  <a:pt x="139700" y="1003367"/>
                </a:lnTo>
                <a:lnTo>
                  <a:pt x="150283" y="1001086"/>
                </a:lnTo>
                <a:lnTo>
                  <a:pt x="173301" y="1000252"/>
                </a:lnTo>
                <a:lnTo>
                  <a:pt x="175859" y="999150"/>
                </a:lnTo>
                <a:lnTo>
                  <a:pt x="177563" y="997359"/>
                </a:lnTo>
                <a:lnTo>
                  <a:pt x="178701" y="995106"/>
                </a:lnTo>
                <a:lnTo>
                  <a:pt x="181575" y="993604"/>
                </a:lnTo>
                <a:lnTo>
                  <a:pt x="207382" y="990717"/>
                </a:lnTo>
                <a:lnTo>
                  <a:pt x="219020" y="990634"/>
                </a:lnTo>
                <a:lnTo>
                  <a:pt x="222214" y="989564"/>
                </a:lnTo>
                <a:lnTo>
                  <a:pt x="224342" y="987793"/>
                </a:lnTo>
                <a:lnTo>
                  <a:pt x="225761" y="985554"/>
                </a:lnTo>
                <a:lnTo>
                  <a:pt x="227766" y="984061"/>
                </a:lnTo>
                <a:lnTo>
                  <a:pt x="232815" y="982402"/>
                </a:lnTo>
                <a:lnTo>
                  <a:pt x="244681" y="980279"/>
                </a:lnTo>
                <a:lnTo>
                  <a:pt x="254060" y="974606"/>
                </a:lnTo>
                <a:lnTo>
                  <a:pt x="266711" y="972153"/>
                </a:lnTo>
                <a:lnTo>
                  <a:pt x="269883" y="971952"/>
                </a:lnTo>
                <a:lnTo>
                  <a:pt x="276228" y="968907"/>
                </a:lnTo>
                <a:lnTo>
                  <a:pt x="283869" y="963383"/>
                </a:lnTo>
                <a:lnTo>
                  <a:pt x="325677" y="952679"/>
                </a:lnTo>
                <a:lnTo>
                  <a:pt x="346182" y="952511"/>
                </a:lnTo>
                <a:lnTo>
                  <a:pt x="389508" y="938035"/>
                </a:lnTo>
                <a:lnTo>
                  <a:pt x="432984" y="926114"/>
                </a:lnTo>
                <a:lnTo>
                  <a:pt x="477495" y="907964"/>
                </a:lnTo>
                <a:lnTo>
                  <a:pt x="515353" y="883504"/>
                </a:lnTo>
                <a:lnTo>
                  <a:pt x="535931" y="876317"/>
                </a:lnTo>
                <a:lnTo>
                  <a:pt x="555434" y="863841"/>
                </a:lnTo>
                <a:lnTo>
                  <a:pt x="574618" y="857087"/>
                </a:lnTo>
                <a:lnTo>
                  <a:pt x="597241" y="842558"/>
                </a:lnTo>
                <a:lnTo>
                  <a:pt x="643592" y="816996"/>
                </a:lnTo>
                <a:lnTo>
                  <a:pt x="688921" y="794868"/>
                </a:lnTo>
                <a:lnTo>
                  <a:pt x="709067" y="789730"/>
                </a:lnTo>
                <a:lnTo>
                  <a:pt x="749277" y="772344"/>
                </a:lnTo>
                <a:lnTo>
                  <a:pt x="776655" y="761535"/>
                </a:lnTo>
                <a:lnTo>
                  <a:pt x="817614" y="742909"/>
                </a:lnTo>
                <a:lnTo>
                  <a:pt x="858302" y="728128"/>
                </a:lnTo>
                <a:lnTo>
                  <a:pt x="905014" y="719401"/>
                </a:lnTo>
                <a:lnTo>
                  <a:pt x="944979" y="704675"/>
                </a:lnTo>
                <a:lnTo>
                  <a:pt x="990864" y="688952"/>
                </a:lnTo>
                <a:lnTo>
                  <a:pt x="1038259" y="673097"/>
                </a:lnTo>
                <a:lnTo>
                  <a:pt x="1083032" y="660047"/>
                </a:lnTo>
                <a:lnTo>
                  <a:pt x="1123775" y="649992"/>
                </a:lnTo>
                <a:lnTo>
                  <a:pt x="1154685" y="640823"/>
                </a:lnTo>
                <a:lnTo>
                  <a:pt x="1199376" y="631978"/>
                </a:lnTo>
                <a:lnTo>
                  <a:pt x="1242137" y="627884"/>
                </a:lnTo>
                <a:lnTo>
                  <a:pt x="1289195" y="618975"/>
                </a:lnTo>
                <a:lnTo>
                  <a:pt x="1335712" y="609505"/>
                </a:lnTo>
                <a:lnTo>
                  <a:pt x="1381237" y="593438"/>
                </a:lnTo>
                <a:lnTo>
                  <a:pt x="1428571" y="574306"/>
                </a:lnTo>
                <a:lnTo>
                  <a:pt x="1467022" y="564265"/>
                </a:lnTo>
                <a:lnTo>
                  <a:pt x="1508920" y="547081"/>
                </a:lnTo>
                <a:lnTo>
                  <a:pt x="1538189" y="540924"/>
                </a:lnTo>
                <a:lnTo>
                  <a:pt x="1551134" y="535629"/>
                </a:lnTo>
                <a:lnTo>
                  <a:pt x="1559933" y="533839"/>
                </a:lnTo>
                <a:lnTo>
                  <a:pt x="1569276" y="526941"/>
                </a:lnTo>
                <a:lnTo>
                  <a:pt x="1615410" y="507708"/>
                </a:lnTo>
                <a:lnTo>
                  <a:pt x="1662832" y="488924"/>
                </a:lnTo>
                <a:lnTo>
                  <a:pt x="1706445" y="474263"/>
                </a:lnTo>
                <a:lnTo>
                  <a:pt x="1753565" y="454203"/>
                </a:lnTo>
                <a:lnTo>
                  <a:pt x="1793806" y="432660"/>
                </a:lnTo>
                <a:lnTo>
                  <a:pt x="1839657" y="417165"/>
                </a:lnTo>
                <a:lnTo>
                  <a:pt x="1882187" y="397058"/>
                </a:lnTo>
                <a:lnTo>
                  <a:pt x="1926533" y="375510"/>
                </a:lnTo>
                <a:lnTo>
                  <a:pt x="1972001" y="358888"/>
                </a:lnTo>
                <a:lnTo>
                  <a:pt x="2015597" y="345199"/>
                </a:lnTo>
                <a:lnTo>
                  <a:pt x="2061172" y="330084"/>
                </a:lnTo>
                <a:lnTo>
                  <a:pt x="2102700" y="314308"/>
                </a:lnTo>
                <a:lnTo>
                  <a:pt x="2145743" y="295274"/>
                </a:lnTo>
                <a:lnTo>
                  <a:pt x="2166831" y="285750"/>
                </a:lnTo>
                <a:lnTo>
                  <a:pt x="2179062" y="279400"/>
                </a:lnTo>
                <a:lnTo>
                  <a:pt x="2223299" y="263525"/>
                </a:lnTo>
                <a:lnTo>
                  <a:pt x="2266710" y="249531"/>
                </a:lnTo>
                <a:lnTo>
                  <a:pt x="2296301" y="239359"/>
                </a:lnTo>
                <a:lnTo>
                  <a:pt x="2317039" y="226025"/>
                </a:lnTo>
                <a:lnTo>
                  <a:pt x="2362334" y="211023"/>
                </a:lnTo>
                <a:lnTo>
                  <a:pt x="2383524" y="197522"/>
                </a:lnTo>
                <a:lnTo>
                  <a:pt x="2428992" y="183512"/>
                </a:lnTo>
                <a:lnTo>
                  <a:pt x="2468453" y="168191"/>
                </a:lnTo>
                <a:lnTo>
                  <a:pt x="2506425" y="154500"/>
                </a:lnTo>
                <a:lnTo>
                  <a:pt x="2550826" y="136553"/>
                </a:lnTo>
                <a:lnTo>
                  <a:pt x="2589332" y="119833"/>
                </a:lnTo>
                <a:lnTo>
                  <a:pt x="2633175" y="101910"/>
                </a:lnTo>
                <a:lnTo>
                  <a:pt x="2674390" y="88962"/>
                </a:lnTo>
                <a:lnTo>
                  <a:pt x="2718813" y="73033"/>
                </a:lnTo>
                <a:lnTo>
                  <a:pt x="2759040" y="61384"/>
                </a:lnTo>
                <a:lnTo>
                  <a:pt x="2801391" y="52651"/>
                </a:lnTo>
                <a:lnTo>
                  <a:pt x="2843085" y="41013"/>
                </a:lnTo>
                <a:lnTo>
                  <a:pt x="2887597" y="23259"/>
                </a:lnTo>
                <a:lnTo>
                  <a:pt x="2928844" y="14548"/>
                </a:lnTo>
                <a:lnTo>
                  <a:pt x="29718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3" name="SMARTInkShape-Group240"/>
          <p:cNvGrpSpPr/>
          <p:nvPr/>
        </p:nvGrpSpPr>
        <p:grpSpPr>
          <a:xfrm>
            <a:off x="6734175" y="5497872"/>
            <a:ext cx="255736" cy="421278"/>
            <a:chOff x="6734175" y="5497872"/>
            <a:chExt cx="255736" cy="421278"/>
          </a:xfrm>
        </p:grpSpPr>
        <p:sp>
          <p:nvSpPr>
            <p:cNvPr id="441" name="SMARTInkShape-1417"/>
            <p:cNvSpPr/>
            <p:nvPr>
              <p:custDataLst>
                <p:tags r:id="rId191"/>
              </p:custDataLst>
            </p:nvPr>
          </p:nvSpPr>
          <p:spPr>
            <a:xfrm>
              <a:off x="6962778" y="5497872"/>
              <a:ext cx="27133" cy="186057"/>
            </a:xfrm>
            <a:custGeom>
              <a:avLst/>
              <a:gdLst/>
              <a:ahLst/>
              <a:cxnLst/>
              <a:rect l="0" t="0" r="0" b="0"/>
              <a:pathLst>
                <a:path w="27133" h="186057">
                  <a:moveTo>
                    <a:pt x="19047" y="7578"/>
                  </a:moveTo>
                  <a:lnTo>
                    <a:pt x="19047" y="7578"/>
                  </a:lnTo>
                  <a:lnTo>
                    <a:pt x="19047" y="12634"/>
                  </a:lnTo>
                  <a:lnTo>
                    <a:pt x="16225" y="17939"/>
                  </a:lnTo>
                  <a:lnTo>
                    <a:pt x="12502" y="23825"/>
                  </a:lnTo>
                  <a:lnTo>
                    <a:pt x="10405" y="34147"/>
                  </a:lnTo>
                  <a:lnTo>
                    <a:pt x="8726" y="50141"/>
                  </a:lnTo>
                  <a:lnTo>
                    <a:pt x="1356" y="85829"/>
                  </a:lnTo>
                  <a:lnTo>
                    <a:pt x="176" y="128851"/>
                  </a:lnTo>
                  <a:lnTo>
                    <a:pt x="0" y="172469"/>
                  </a:lnTo>
                  <a:lnTo>
                    <a:pt x="1057" y="174655"/>
                  </a:lnTo>
                  <a:lnTo>
                    <a:pt x="2821" y="176113"/>
                  </a:lnTo>
                  <a:lnTo>
                    <a:pt x="8198" y="178452"/>
                  </a:lnTo>
                  <a:lnTo>
                    <a:pt x="9470" y="137588"/>
                  </a:lnTo>
                  <a:lnTo>
                    <a:pt x="9512" y="97112"/>
                  </a:lnTo>
                  <a:lnTo>
                    <a:pt x="9520" y="57015"/>
                  </a:lnTo>
                  <a:lnTo>
                    <a:pt x="10580" y="35513"/>
                  </a:lnTo>
                  <a:lnTo>
                    <a:pt x="21280" y="7912"/>
                  </a:lnTo>
                  <a:lnTo>
                    <a:pt x="27132" y="0"/>
                  </a:lnTo>
                  <a:lnTo>
                    <a:pt x="23089" y="3686"/>
                  </a:lnTo>
                  <a:lnTo>
                    <a:pt x="20843" y="11493"/>
                  </a:lnTo>
                  <a:lnTo>
                    <a:pt x="14095" y="57313"/>
                  </a:lnTo>
                  <a:lnTo>
                    <a:pt x="10425" y="100266"/>
                  </a:lnTo>
                  <a:lnTo>
                    <a:pt x="6879" y="137600"/>
                  </a:lnTo>
                  <a:lnTo>
                    <a:pt x="903" y="171182"/>
                  </a:lnTo>
                  <a:lnTo>
                    <a:pt x="116" y="186056"/>
                  </a:lnTo>
                  <a:lnTo>
                    <a:pt x="32" y="182757"/>
                  </a:lnTo>
                  <a:lnTo>
                    <a:pt x="2835" y="177863"/>
                  </a:lnTo>
                  <a:lnTo>
                    <a:pt x="6550" y="172160"/>
                  </a:lnTo>
                  <a:lnTo>
                    <a:pt x="9522" y="159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418"/>
            <p:cNvSpPr/>
            <p:nvPr>
              <p:custDataLst>
                <p:tags r:id="rId192"/>
              </p:custDataLst>
            </p:nvPr>
          </p:nvSpPr>
          <p:spPr>
            <a:xfrm>
              <a:off x="6734175" y="5791842"/>
              <a:ext cx="28576" cy="127308"/>
            </a:xfrm>
            <a:custGeom>
              <a:avLst/>
              <a:gdLst/>
              <a:ahLst/>
              <a:cxnLst/>
              <a:rect l="0" t="0" r="0" b="0"/>
              <a:pathLst>
                <a:path w="28576" h="127308">
                  <a:moveTo>
                    <a:pt x="0" y="18408"/>
                  </a:moveTo>
                  <a:lnTo>
                    <a:pt x="0" y="18408"/>
                  </a:lnTo>
                  <a:lnTo>
                    <a:pt x="0" y="9276"/>
                  </a:lnTo>
                  <a:lnTo>
                    <a:pt x="0" y="53942"/>
                  </a:lnTo>
                  <a:lnTo>
                    <a:pt x="0" y="101335"/>
                  </a:lnTo>
                  <a:lnTo>
                    <a:pt x="0" y="105443"/>
                  </a:lnTo>
                  <a:lnTo>
                    <a:pt x="2822" y="112829"/>
                  </a:lnTo>
                  <a:lnTo>
                    <a:pt x="6545" y="119639"/>
                  </a:lnTo>
                  <a:lnTo>
                    <a:pt x="8642" y="127307"/>
                  </a:lnTo>
                  <a:lnTo>
                    <a:pt x="8937" y="126991"/>
                  </a:lnTo>
                  <a:lnTo>
                    <a:pt x="9132" y="125721"/>
                  </a:lnTo>
                  <a:lnTo>
                    <a:pt x="17012" y="113156"/>
                  </a:lnTo>
                  <a:lnTo>
                    <a:pt x="18648" y="100859"/>
                  </a:lnTo>
                  <a:lnTo>
                    <a:pt x="10813" y="60441"/>
                  </a:lnTo>
                  <a:lnTo>
                    <a:pt x="9600" y="14240"/>
                  </a:lnTo>
                  <a:lnTo>
                    <a:pt x="9528" y="0"/>
                  </a:lnTo>
                  <a:lnTo>
                    <a:pt x="16072" y="13636"/>
                  </a:lnTo>
                  <a:lnTo>
                    <a:pt x="18462" y="33262"/>
                  </a:lnTo>
                  <a:lnTo>
                    <a:pt x="18998" y="75189"/>
                  </a:lnTo>
                  <a:lnTo>
                    <a:pt x="19049" y="111604"/>
                  </a:lnTo>
                  <a:lnTo>
                    <a:pt x="20108" y="111231"/>
                  </a:lnTo>
                  <a:lnTo>
                    <a:pt x="24106" y="107993"/>
                  </a:lnTo>
                  <a:lnTo>
                    <a:pt x="28575" y="94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4" name="SMARTInkShape-1419"/>
          <p:cNvSpPr/>
          <p:nvPr>
            <p:custDataLst>
              <p:tags r:id="rId2"/>
            </p:custDataLst>
          </p:nvPr>
        </p:nvSpPr>
        <p:spPr>
          <a:xfrm>
            <a:off x="6019800" y="5841815"/>
            <a:ext cx="19051" cy="211280"/>
          </a:xfrm>
          <a:custGeom>
            <a:avLst/>
            <a:gdLst/>
            <a:ahLst/>
            <a:cxnLst/>
            <a:rect l="0" t="0" r="0" b="0"/>
            <a:pathLst>
              <a:path w="19051" h="211280">
                <a:moveTo>
                  <a:pt x="0" y="25585"/>
                </a:moveTo>
                <a:lnTo>
                  <a:pt x="0" y="25585"/>
                </a:lnTo>
                <a:lnTo>
                  <a:pt x="0" y="68148"/>
                </a:lnTo>
                <a:lnTo>
                  <a:pt x="0" y="111619"/>
                </a:lnTo>
                <a:lnTo>
                  <a:pt x="0" y="158879"/>
                </a:lnTo>
                <a:lnTo>
                  <a:pt x="0" y="205026"/>
                </a:lnTo>
                <a:lnTo>
                  <a:pt x="0" y="211279"/>
                </a:lnTo>
                <a:lnTo>
                  <a:pt x="1058" y="165888"/>
                </a:lnTo>
                <a:lnTo>
                  <a:pt x="8201" y="120496"/>
                </a:lnTo>
                <a:lnTo>
                  <a:pt x="9350" y="75988"/>
                </a:lnTo>
                <a:lnTo>
                  <a:pt x="9518" y="30123"/>
                </a:lnTo>
                <a:lnTo>
                  <a:pt x="9525" y="16670"/>
                </a:lnTo>
                <a:lnTo>
                  <a:pt x="9525" y="21297"/>
                </a:lnTo>
                <a:lnTo>
                  <a:pt x="18167" y="51281"/>
                </a:lnTo>
                <a:lnTo>
                  <a:pt x="19016" y="98745"/>
                </a:lnTo>
                <a:lnTo>
                  <a:pt x="19047" y="144923"/>
                </a:lnTo>
                <a:lnTo>
                  <a:pt x="9917" y="185036"/>
                </a:lnTo>
                <a:lnTo>
                  <a:pt x="9559" y="165835"/>
                </a:lnTo>
                <a:lnTo>
                  <a:pt x="18168" y="123691"/>
                </a:lnTo>
                <a:lnTo>
                  <a:pt x="18934" y="81857"/>
                </a:lnTo>
                <a:lnTo>
                  <a:pt x="16213" y="34994"/>
                </a:lnTo>
                <a:lnTo>
                  <a:pt x="9916" y="0"/>
                </a:lnTo>
                <a:lnTo>
                  <a:pt x="9786" y="61"/>
                </a:lnTo>
                <a:lnTo>
                  <a:pt x="9641" y="2952"/>
                </a:lnTo>
                <a:lnTo>
                  <a:pt x="17737" y="40936"/>
                </a:lnTo>
                <a:lnTo>
                  <a:pt x="18790" y="88511"/>
                </a:lnTo>
                <a:lnTo>
                  <a:pt x="18998" y="134127"/>
                </a:lnTo>
                <a:lnTo>
                  <a:pt x="19043" y="177423"/>
                </a:lnTo>
                <a:lnTo>
                  <a:pt x="19050" y="206187"/>
                </a:lnTo>
                <a:lnTo>
                  <a:pt x="19050" y="1875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SMARTInkShape-1420"/>
          <p:cNvSpPr/>
          <p:nvPr>
            <p:custDataLst>
              <p:tags r:id="rId3"/>
            </p:custDataLst>
          </p:nvPr>
        </p:nvSpPr>
        <p:spPr>
          <a:xfrm>
            <a:off x="6029325" y="5876925"/>
            <a:ext cx="1" cy="9526"/>
          </a:xfrm>
          <a:custGeom>
            <a:avLst/>
            <a:gdLst/>
            <a:ahLst/>
            <a:cxnLst/>
            <a:rect l="0" t="0" r="0" b="0"/>
            <a:pathLst>
              <a:path w="1" h="9526">
                <a:moveTo>
                  <a:pt x="0" y="0"/>
                </a:moveTo>
                <a:lnTo>
                  <a:pt x="0" y="0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SMARTInkShape-1421"/>
          <p:cNvSpPr/>
          <p:nvPr>
            <p:custDataLst>
              <p:tags r:id="rId4"/>
            </p:custDataLst>
          </p:nvPr>
        </p:nvSpPr>
        <p:spPr>
          <a:xfrm>
            <a:off x="8582025" y="5114925"/>
            <a:ext cx="47626" cy="9526"/>
          </a:xfrm>
          <a:custGeom>
            <a:avLst/>
            <a:gdLst/>
            <a:ahLst/>
            <a:cxnLst/>
            <a:rect l="0" t="0" r="0" b="0"/>
            <a:pathLst>
              <a:path w="47626" h="9526">
                <a:moveTo>
                  <a:pt x="0" y="9525"/>
                </a:moveTo>
                <a:lnTo>
                  <a:pt x="0" y="9525"/>
                </a:lnTo>
                <a:lnTo>
                  <a:pt x="476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7" name="SMARTInkShape-Group244"/>
          <p:cNvGrpSpPr/>
          <p:nvPr/>
        </p:nvGrpSpPr>
        <p:grpSpPr>
          <a:xfrm>
            <a:off x="5705475" y="5210175"/>
            <a:ext cx="2609851" cy="990485"/>
            <a:chOff x="5705475" y="5210175"/>
            <a:chExt cx="2609851" cy="990485"/>
          </a:xfrm>
        </p:grpSpPr>
        <p:sp>
          <p:nvSpPr>
            <p:cNvPr id="447" name="SMARTInkShape-1422"/>
            <p:cNvSpPr/>
            <p:nvPr>
              <p:custDataLst>
                <p:tags r:id="rId181"/>
              </p:custDataLst>
            </p:nvPr>
          </p:nvSpPr>
          <p:spPr>
            <a:xfrm>
              <a:off x="8286750" y="52101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8662" y="1144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423"/>
            <p:cNvSpPr/>
            <p:nvPr>
              <p:custDataLst>
                <p:tags r:id="rId182"/>
              </p:custDataLst>
            </p:nvPr>
          </p:nvSpPr>
          <p:spPr>
            <a:xfrm>
              <a:off x="8001000" y="52959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33551" y="386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424"/>
            <p:cNvSpPr/>
            <p:nvPr>
              <p:custDataLst>
                <p:tags r:id="rId183"/>
              </p:custDataLst>
            </p:nvPr>
          </p:nvSpPr>
          <p:spPr>
            <a:xfrm>
              <a:off x="7715250" y="539115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8662" y="40021"/>
                  </a:lnTo>
                  <a:lnTo>
                    <a:pt x="54188" y="158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425"/>
            <p:cNvSpPr/>
            <p:nvPr>
              <p:custDataLst>
                <p:tags r:id="rId184"/>
              </p:custDataLst>
            </p:nvPr>
          </p:nvSpPr>
          <p:spPr>
            <a:xfrm>
              <a:off x="7372350" y="5505450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41635" y="25235"/>
                  </a:lnTo>
                  <a:lnTo>
                    <a:pt x="84214" y="633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426"/>
            <p:cNvSpPr/>
            <p:nvPr>
              <p:custDataLst>
                <p:tags r:id="rId185"/>
              </p:custDataLst>
            </p:nvPr>
          </p:nvSpPr>
          <p:spPr>
            <a:xfrm>
              <a:off x="7134225" y="5610225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45057" y="750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427"/>
            <p:cNvSpPr/>
            <p:nvPr>
              <p:custDataLst>
                <p:tags r:id="rId186"/>
              </p:custDataLst>
            </p:nvPr>
          </p:nvSpPr>
          <p:spPr>
            <a:xfrm>
              <a:off x="6867525" y="571500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15209" y="27517"/>
                  </a:lnTo>
                  <a:lnTo>
                    <a:pt x="31435" y="20971"/>
                  </a:lnTo>
                  <a:lnTo>
                    <a:pt x="60215" y="412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428"/>
            <p:cNvSpPr/>
            <p:nvPr>
              <p:custDataLst>
                <p:tags r:id="rId187"/>
              </p:custDataLst>
            </p:nvPr>
          </p:nvSpPr>
          <p:spPr>
            <a:xfrm>
              <a:off x="6562725" y="58293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16267" y="27517"/>
                  </a:lnTo>
                  <a:lnTo>
                    <a:pt x="60721" y="1232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429"/>
            <p:cNvSpPr/>
            <p:nvPr>
              <p:custDataLst>
                <p:tags r:id="rId188"/>
              </p:custDataLst>
            </p:nvPr>
          </p:nvSpPr>
          <p:spPr>
            <a:xfrm>
              <a:off x="6315075" y="589597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41419" y="25505"/>
                  </a:lnTo>
                  <a:lnTo>
                    <a:pt x="57567" y="166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430"/>
            <p:cNvSpPr/>
            <p:nvPr>
              <p:custDataLst>
                <p:tags r:id="rId189"/>
              </p:custDataLst>
            </p:nvPr>
          </p:nvSpPr>
          <p:spPr>
            <a:xfrm>
              <a:off x="6057900" y="60007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8201" y="29899"/>
                  </a:lnTo>
                  <a:lnTo>
                    <a:pt x="14189" y="28968"/>
                  </a:lnTo>
                  <a:lnTo>
                    <a:pt x="15810" y="29895"/>
                  </a:lnTo>
                  <a:lnTo>
                    <a:pt x="16890" y="31572"/>
                  </a:lnTo>
                  <a:lnTo>
                    <a:pt x="17610" y="33748"/>
                  </a:lnTo>
                  <a:lnTo>
                    <a:pt x="18090" y="34141"/>
                  </a:lnTo>
                  <a:lnTo>
                    <a:pt x="18410" y="33345"/>
                  </a:lnTo>
                  <a:lnTo>
                    <a:pt x="18623" y="31754"/>
                  </a:lnTo>
                  <a:lnTo>
                    <a:pt x="19824" y="30695"/>
                  </a:lnTo>
                  <a:lnTo>
                    <a:pt x="23980" y="29516"/>
                  </a:lnTo>
                  <a:lnTo>
                    <a:pt x="36373" y="28658"/>
                  </a:lnTo>
                  <a:lnTo>
                    <a:pt x="36949" y="27572"/>
                  </a:lnTo>
                  <a:lnTo>
                    <a:pt x="37590" y="23543"/>
                  </a:lnTo>
                  <a:lnTo>
                    <a:pt x="38817" y="22045"/>
                  </a:lnTo>
                  <a:lnTo>
                    <a:pt x="46256" y="19444"/>
                  </a:lnTo>
                  <a:lnTo>
                    <a:pt x="52276" y="19167"/>
                  </a:lnTo>
                  <a:lnTo>
                    <a:pt x="57806" y="16280"/>
                  </a:lnTo>
                  <a:lnTo>
                    <a:pt x="63791" y="1252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431"/>
            <p:cNvSpPr/>
            <p:nvPr>
              <p:custDataLst>
                <p:tags r:id="rId190"/>
              </p:custDataLst>
            </p:nvPr>
          </p:nvSpPr>
          <p:spPr>
            <a:xfrm>
              <a:off x="5705475" y="6115050"/>
              <a:ext cx="161926" cy="85610"/>
            </a:xfrm>
            <a:custGeom>
              <a:avLst/>
              <a:gdLst/>
              <a:ahLst/>
              <a:cxnLst/>
              <a:rect l="0" t="0" r="0" b="0"/>
              <a:pathLst>
                <a:path w="161926" h="85610">
                  <a:moveTo>
                    <a:pt x="0" y="76200"/>
                  </a:moveTo>
                  <a:lnTo>
                    <a:pt x="0" y="76200"/>
                  </a:lnTo>
                  <a:lnTo>
                    <a:pt x="0" y="85609"/>
                  </a:lnTo>
                  <a:lnTo>
                    <a:pt x="9133" y="76590"/>
                  </a:lnTo>
                  <a:lnTo>
                    <a:pt x="14465" y="76316"/>
                  </a:lnTo>
                  <a:lnTo>
                    <a:pt x="15994" y="75219"/>
                  </a:lnTo>
                  <a:lnTo>
                    <a:pt x="17013" y="73429"/>
                  </a:lnTo>
                  <a:lnTo>
                    <a:pt x="17692" y="71177"/>
                  </a:lnTo>
                  <a:lnTo>
                    <a:pt x="19202" y="69676"/>
                  </a:lnTo>
                  <a:lnTo>
                    <a:pt x="23704" y="68009"/>
                  </a:lnTo>
                  <a:lnTo>
                    <a:pt x="25328" y="66506"/>
                  </a:lnTo>
                  <a:lnTo>
                    <a:pt x="27132" y="62014"/>
                  </a:lnTo>
                  <a:lnTo>
                    <a:pt x="28671" y="60392"/>
                  </a:lnTo>
                  <a:lnTo>
                    <a:pt x="41706" y="52521"/>
                  </a:lnTo>
                  <a:lnTo>
                    <a:pt x="54060" y="42045"/>
                  </a:lnTo>
                  <a:lnTo>
                    <a:pt x="66692" y="36057"/>
                  </a:lnTo>
                  <a:lnTo>
                    <a:pt x="73032" y="31900"/>
                  </a:lnTo>
                  <a:lnTo>
                    <a:pt x="82552" y="28502"/>
                  </a:lnTo>
                  <a:lnTo>
                    <a:pt x="92075" y="22321"/>
                  </a:lnTo>
                  <a:lnTo>
                    <a:pt x="101600" y="18961"/>
                  </a:lnTo>
                  <a:lnTo>
                    <a:pt x="112183" y="12791"/>
                  </a:lnTo>
                  <a:lnTo>
                    <a:pt x="148963" y="855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245"/>
          <p:cNvGrpSpPr/>
          <p:nvPr/>
        </p:nvGrpSpPr>
        <p:grpSpPr>
          <a:xfrm>
            <a:off x="7610478" y="5191176"/>
            <a:ext cx="452808" cy="511935"/>
            <a:chOff x="7610478" y="5191176"/>
            <a:chExt cx="452808" cy="511935"/>
          </a:xfrm>
        </p:grpSpPr>
        <p:sp>
          <p:nvSpPr>
            <p:cNvPr id="458" name="SMARTInkShape-1432"/>
            <p:cNvSpPr/>
            <p:nvPr>
              <p:custDataLst>
                <p:tags r:id="rId179"/>
              </p:custDataLst>
            </p:nvPr>
          </p:nvSpPr>
          <p:spPr>
            <a:xfrm>
              <a:off x="8024181" y="5191176"/>
              <a:ext cx="39105" cy="47575"/>
            </a:xfrm>
            <a:custGeom>
              <a:avLst/>
              <a:gdLst/>
              <a:ahLst/>
              <a:cxnLst/>
              <a:rect l="0" t="0" r="0" b="0"/>
              <a:pathLst>
                <a:path w="39105" h="47575">
                  <a:moveTo>
                    <a:pt x="14919" y="47574"/>
                  </a:moveTo>
                  <a:lnTo>
                    <a:pt x="14919" y="47574"/>
                  </a:lnTo>
                  <a:lnTo>
                    <a:pt x="14919" y="10051"/>
                  </a:lnTo>
                  <a:lnTo>
                    <a:pt x="9863" y="14702"/>
                  </a:lnTo>
                  <a:lnTo>
                    <a:pt x="1662" y="27839"/>
                  </a:lnTo>
                  <a:lnTo>
                    <a:pt x="790" y="32301"/>
                  </a:lnTo>
                  <a:lnTo>
                    <a:pt x="1266" y="36333"/>
                  </a:lnTo>
                  <a:lnTo>
                    <a:pt x="4579" y="45354"/>
                  </a:lnTo>
                  <a:lnTo>
                    <a:pt x="5909" y="46094"/>
                  </a:lnTo>
                  <a:lnTo>
                    <a:pt x="10208" y="46917"/>
                  </a:lnTo>
                  <a:lnTo>
                    <a:pt x="11779" y="46078"/>
                  </a:lnTo>
                  <a:lnTo>
                    <a:pt x="12825" y="44459"/>
                  </a:lnTo>
                  <a:lnTo>
                    <a:pt x="13523" y="42323"/>
                  </a:lnTo>
                  <a:lnTo>
                    <a:pt x="19561" y="34259"/>
                  </a:lnTo>
                  <a:lnTo>
                    <a:pt x="20131" y="31289"/>
                  </a:lnTo>
                  <a:lnTo>
                    <a:pt x="19452" y="28251"/>
                  </a:lnTo>
                  <a:lnTo>
                    <a:pt x="13440" y="18917"/>
                  </a:lnTo>
                  <a:lnTo>
                    <a:pt x="6983" y="11339"/>
                  </a:lnTo>
                  <a:lnTo>
                    <a:pt x="6454" y="11776"/>
                  </a:lnTo>
                  <a:lnTo>
                    <a:pt x="4650" y="17447"/>
                  </a:lnTo>
                  <a:lnTo>
                    <a:pt x="477" y="22895"/>
                  </a:lnTo>
                  <a:lnTo>
                    <a:pt x="0" y="25830"/>
                  </a:lnTo>
                  <a:lnTo>
                    <a:pt x="739" y="28845"/>
                  </a:lnTo>
                  <a:lnTo>
                    <a:pt x="2291" y="31913"/>
                  </a:lnTo>
                  <a:lnTo>
                    <a:pt x="4384" y="33958"/>
                  </a:lnTo>
                  <a:lnTo>
                    <a:pt x="9531" y="36231"/>
                  </a:lnTo>
                  <a:lnTo>
                    <a:pt x="22647" y="37890"/>
                  </a:lnTo>
                  <a:lnTo>
                    <a:pt x="28969" y="27888"/>
                  </a:lnTo>
                  <a:lnTo>
                    <a:pt x="32488" y="16576"/>
                  </a:lnTo>
                  <a:lnTo>
                    <a:pt x="31923" y="13150"/>
                  </a:lnTo>
                  <a:lnTo>
                    <a:pt x="25638" y="1897"/>
                  </a:lnTo>
                  <a:lnTo>
                    <a:pt x="22152" y="814"/>
                  </a:lnTo>
                  <a:lnTo>
                    <a:pt x="10384" y="63"/>
                  </a:lnTo>
                  <a:lnTo>
                    <a:pt x="12198" y="0"/>
                  </a:lnTo>
                  <a:lnTo>
                    <a:pt x="24921" y="7494"/>
                  </a:lnTo>
                  <a:lnTo>
                    <a:pt x="32182" y="9083"/>
                  </a:lnTo>
                  <a:lnTo>
                    <a:pt x="38496" y="19471"/>
                  </a:lnTo>
                  <a:lnTo>
                    <a:pt x="39104" y="23547"/>
                  </a:lnTo>
                  <a:lnTo>
                    <a:pt x="33969" y="38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433"/>
            <p:cNvSpPr/>
            <p:nvPr>
              <p:custDataLst>
                <p:tags r:id="rId180"/>
              </p:custDataLst>
            </p:nvPr>
          </p:nvSpPr>
          <p:spPr>
            <a:xfrm>
              <a:off x="7610478" y="5648325"/>
              <a:ext cx="28573" cy="54786"/>
            </a:xfrm>
            <a:custGeom>
              <a:avLst/>
              <a:gdLst/>
              <a:ahLst/>
              <a:cxnLst/>
              <a:rect l="0" t="0" r="0" b="0"/>
              <a:pathLst>
                <a:path w="28573" h="54786">
                  <a:moveTo>
                    <a:pt x="9522" y="19050"/>
                  </a:moveTo>
                  <a:lnTo>
                    <a:pt x="9522" y="19050"/>
                  </a:lnTo>
                  <a:lnTo>
                    <a:pt x="1322" y="10849"/>
                  </a:lnTo>
                  <a:lnTo>
                    <a:pt x="258" y="4299"/>
                  </a:lnTo>
                  <a:lnTo>
                    <a:pt x="0" y="49169"/>
                  </a:lnTo>
                  <a:lnTo>
                    <a:pt x="1057" y="51831"/>
                  </a:lnTo>
                  <a:lnTo>
                    <a:pt x="2821" y="53604"/>
                  </a:lnTo>
                  <a:lnTo>
                    <a:pt x="5054" y="54785"/>
                  </a:lnTo>
                  <a:lnTo>
                    <a:pt x="7602" y="54516"/>
                  </a:lnTo>
                  <a:lnTo>
                    <a:pt x="13255" y="51393"/>
                  </a:lnTo>
                  <a:lnTo>
                    <a:pt x="22387" y="43685"/>
                  </a:lnTo>
                  <a:lnTo>
                    <a:pt x="25823" y="37760"/>
                  </a:lnTo>
                  <a:lnTo>
                    <a:pt x="28029" y="25333"/>
                  </a:lnTo>
                  <a:lnTo>
                    <a:pt x="27152" y="23239"/>
                  </a:lnTo>
                  <a:lnTo>
                    <a:pt x="25509" y="21842"/>
                  </a:lnTo>
                  <a:lnTo>
                    <a:pt x="20860" y="20291"/>
                  </a:lnTo>
                  <a:lnTo>
                    <a:pt x="6168" y="19213"/>
                  </a:lnTo>
                  <a:lnTo>
                    <a:pt x="4111" y="20217"/>
                  </a:lnTo>
                  <a:lnTo>
                    <a:pt x="2739" y="21944"/>
                  </a:lnTo>
                  <a:lnTo>
                    <a:pt x="1826" y="24155"/>
                  </a:lnTo>
                  <a:lnTo>
                    <a:pt x="2274" y="25628"/>
                  </a:lnTo>
                  <a:lnTo>
                    <a:pt x="3632" y="26610"/>
                  </a:lnTo>
                  <a:lnTo>
                    <a:pt x="8359" y="28186"/>
                  </a:lnTo>
                  <a:lnTo>
                    <a:pt x="14233" y="28460"/>
                  </a:lnTo>
                  <a:lnTo>
                    <a:pt x="19730" y="25701"/>
                  </a:lnTo>
                  <a:lnTo>
                    <a:pt x="22677" y="23485"/>
                  </a:lnTo>
                  <a:lnTo>
                    <a:pt x="25952" y="18199"/>
                  </a:lnTo>
                  <a:lnTo>
                    <a:pt x="28227" y="9609"/>
                  </a:lnTo>
                  <a:lnTo>
                    <a:pt x="285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246"/>
          <p:cNvGrpSpPr/>
          <p:nvPr/>
        </p:nvGrpSpPr>
        <p:grpSpPr>
          <a:xfrm>
            <a:off x="6753375" y="5486919"/>
            <a:ext cx="266266" cy="469513"/>
            <a:chOff x="6753375" y="5486919"/>
            <a:chExt cx="266266" cy="469513"/>
          </a:xfrm>
        </p:grpSpPr>
        <p:sp>
          <p:nvSpPr>
            <p:cNvPr id="461" name="SMARTInkShape-1434"/>
            <p:cNvSpPr/>
            <p:nvPr>
              <p:custDataLst>
                <p:tags r:id="rId177"/>
              </p:custDataLst>
            </p:nvPr>
          </p:nvSpPr>
          <p:spPr>
            <a:xfrm>
              <a:off x="6972818" y="5486919"/>
              <a:ext cx="46823" cy="46173"/>
            </a:xfrm>
            <a:custGeom>
              <a:avLst/>
              <a:gdLst/>
              <a:ahLst/>
              <a:cxnLst/>
              <a:rect l="0" t="0" r="0" b="0"/>
              <a:pathLst>
                <a:path w="46823" h="46173">
                  <a:moveTo>
                    <a:pt x="28057" y="18531"/>
                  </a:moveTo>
                  <a:lnTo>
                    <a:pt x="28057" y="18531"/>
                  </a:lnTo>
                  <a:lnTo>
                    <a:pt x="28057" y="13475"/>
                  </a:lnTo>
                  <a:lnTo>
                    <a:pt x="26999" y="11986"/>
                  </a:lnTo>
                  <a:lnTo>
                    <a:pt x="25235" y="10992"/>
                  </a:lnTo>
                  <a:lnTo>
                    <a:pt x="19857" y="9399"/>
                  </a:lnTo>
                  <a:lnTo>
                    <a:pt x="5391" y="22299"/>
                  </a:lnTo>
                  <a:lnTo>
                    <a:pt x="2108" y="31142"/>
                  </a:lnTo>
                  <a:lnTo>
                    <a:pt x="0" y="43953"/>
                  </a:lnTo>
                  <a:lnTo>
                    <a:pt x="1944" y="45004"/>
                  </a:lnTo>
                  <a:lnTo>
                    <a:pt x="9748" y="46172"/>
                  </a:lnTo>
                  <a:lnTo>
                    <a:pt x="17451" y="43869"/>
                  </a:lnTo>
                  <a:lnTo>
                    <a:pt x="20987" y="41773"/>
                  </a:lnTo>
                  <a:lnTo>
                    <a:pt x="23343" y="38259"/>
                  </a:lnTo>
                  <a:lnTo>
                    <a:pt x="27126" y="20233"/>
                  </a:lnTo>
                  <a:lnTo>
                    <a:pt x="27874" y="6167"/>
                  </a:lnTo>
                  <a:lnTo>
                    <a:pt x="26876" y="3938"/>
                  </a:lnTo>
                  <a:lnTo>
                    <a:pt x="25153" y="2453"/>
                  </a:lnTo>
                  <a:lnTo>
                    <a:pt x="22946" y="1463"/>
                  </a:lnTo>
                  <a:lnTo>
                    <a:pt x="14849" y="3184"/>
                  </a:lnTo>
                  <a:lnTo>
                    <a:pt x="9726" y="5125"/>
                  </a:lnTo>
                  <a:lnTo>
                    <a:pt x="6312" y="7477"/>
                  </a:lnTo>
                  <a:lnTo>
                    <a:pt x="2518" y="12913"/>
                  </a:lnTo>
                  <a:lnTo>
                    <a:pt x="3622" y="15844"/>
                  </a:lnTo>
                  <a:lnTo>
                    <a:pt x="10495" y="21922"/>
                  </a:lnTo>
                  <a:lnTo>
                    <a:pt x="17782" y="25329"/>
                  </a:lnTo>
                  <a:lnTo>
                    <a:pt x="21207" y="26238"/>
                  </a:lnTo>
                  <a:lnTo>
                    <a:pt x="30657" y="24426"/>
                  </a:lnTo>
                  <a:lnTo>
                    <a:pt x="43858" y="19695"/>
                  </a:lnTo>
                  <a:lnTo>
                    <a:pt x="44940" y="18249"/>
                  </a:lnTo>
                  <a:lnTo>
                    <a:pt x="46464" y="11156"/>
                  </a:lnTo>
                  <a:lnTo>
                    <a:pt x="46822" y="5376"/>
                  </a:lnTo>
                  <a:lnTo>
                    <a:pt x="44800" y="3411"/>
                  </a:lnTo>
                  <a:lnTo>
                    <a:pt x="32900" y="645"/>
                  </a:lnTo>
                  <a:lnTo>
                    <a:pt x="25624" y="0"/>
                  </a:lnTo>
                  <a:lnTo>
                    <a:pt x="23260" y="885"/>
                  </a:lnTo>
                  <a:lnTo>
                    <a:pt x="21684" y="2534"/>
                  </a:lnTo>
                  <a:lnTo>
                    <a:pt x="20633" y="4691"/>
                  </a:lnTo>
                  <a:lnTo>
                    <a:pt x="20992" y="6130"/>
                  </a:lnTo>
                  <a:lnTo>
                    <a:pt x="22288" y="7088"/>
                  </a:lnTo>
                  <a:lnTo>
                    <a:pt x="24211" y="7727"/>
                  </a:lnTo>
                  <a:lnTo>
                    <a:pt x="37582" y="18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435"/>
            <p:cNvSpPr/>
            <p:nvPr>
              <p:custDataLst>
                <p:tags r:id="rId178"/>
              </p:custDataLst>
            </p:nvPr>
          </p:nvSpPr>
          <p:spPr>
            <a:xfrm>
              <a:off x="6753375" y="5905545"/>
              <a:ext cx="45221" cy="50887"/>
            </a:xfrm>
            <a:custGeom>
              <a:avLst/>
              <a:gdLst/>
              <a:ahLst/>
              <a:cxnLst/>
              <a:rect l="0" t="0" r="0" b="0"/>
              <a:pathLst>
                <a:path w="45221" h="50887">
                  <a:moveTo>
                    <a:pt x="18900" y="19005"/>
                  </a:moveTo>
                  <a:lnTo>
                    <a:pt x="18900" y="19005"/>
                  </a:lnTo>
                  <a:lnTo>
                    <a:pt x="18900" y="105"/>
                  </a:lnTo>
                  <a:lnTo>
                    <a:pt x="13844" y="0"/>
                  </a:lnTo>
                  <a:lnTo>
                    <a:pt x="8539" y="5619"/>
                  </a:lnTo>
                  <a:lnTo>
                    <a:pt x="3712" y="14114"/>
                  </a:lnTo>
                  <a:lnTo>
                    <a:pt x="995" y="25905"/>
                  </a:lnTo>
                  <a:lnTo>
                    <a:pt x="0" y="49364"/>
                  </a:lnTo>
                  <a:lnTo>
                    <a:pt x="1009" y="50886"/>
                  </a:lnTo>
                  <a:lnTo>
                    <a:pt x="2739" y="50842"/>
                  </a:lnTo>
                  <a:lnTo>
                    <a:pt x="7484" y="47971"/>
                  </a:lnTo>
                  <a:lnTo>
                    <a:pt x="16106" y="39347"/>
                  </a:lnTo>
                  <a:lnTo>
                    <a:pt x="24305" y="24915"/>
                  </a:lnTo>
                  <a:lnTo>
                    <a:pt x="27611" y="10020"/>
                  </a:lnTo>
                  <a:lnTo>
                    <a:pt x="27882" y="6665"/>
                  </a:lnTo>
                  <a:lnTo>
                    <a:pt x="27005" y="4428"/>
                  </a:lnTo>
                  <a:lnTo>
                    <a:pt x="25362" y="2937"/>
                  </a:lnTo>
                  <a:lnTo>
                    <a:pt x="23207" y="1944"/>
                  </a:lnTo>
                  <a:lnTo>
                    <a:pt x="20713" y="2338"/>
                  </a:lnTo>
                  <a:lnTo>
                    <a:pt x="15120" y="5601"/>
                  </a:lnTo>
                  <a:lnTo>
                    <a:pt x="6021" y="18443"/>
                  </a:lnTo>
                  <a:lnTo>
                    <a:pt x="1679" y="30598"/>
                  </a:lnTo>
                  <a:lnTo>
                    <a:pt x="2127" y="34142"/>
                  </a:lnTo>
                  <a:lnTo>
                    <a:pt x="5449" y="40903"/>
                  </a:lnTo>
                  <a:lnTo>
                    <a:pt x="7816" y="43128"/>
                  </a:lnTo>
                  <a:lnTo>
                    <a:pt x="13268" y="45601"/>
                  </a:lnTo>
                  <a:lnTo>
                    <a:pt x="22042" y="43878"/>
                  </a:lnTo>
                  <a:lnTo>
                    <a:pt x="36059" y="36959"/>
                  </a:lnTo>
                  <a:lnTo>
                    <a:pt x="42401" y="31217"/>
                  </a:lnTo>
                  <a:lnTo>
                    <a:pt x="45220" y="25139"/>
                  </a:lnTo>
                  <a:lnTo>
                    <a:pt x="43651" y="16086"/>
                  </a:lnTo>
                  <a:lnTo>
                    <a:pt x="41751" y="10709"/>
                  </a:lnTo>
                  <a:lnTo>
                    <a:pt x="38367" y="7125"/>
                  </a:lnTo>
                  <a:lnTo>
                    <a:pt x="28964" y="3141"/>
                  </a:lnTo>
                  <a:lnTo>
                    <a:pt x="24550" y="3137"/>
                  </a:lnTo>
                  <a:lnTo>
                    <a:pt x="6526" y="8435"/>
                  </a:lnTo>
                  <a:lnTo>
                    <a:pt x="5359" y="10900"/>
                  </a:lnTo>
                  <a:lnTo>
                    <a:pt x="6884" y="19284"/>
                  </a:lnTo>
                  <a:lnTo>
                    <a:pt x="8773" y="21307"/>
                  </a:lnTo>
                  <a:lnTo>
                    <a:pt x="11090" y="21598"/>
                  </a:lnTo>
                  <a:lnTo>
                    <a:pt x="28425" y="19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4" name="SMARTInkShape-1436"/>
          <p:cNvSpPr/>
          <p:nvPr>
            <p:custDataLst>
              <p:tags r:id="rId5"/>
            </p:custDataLst>
          </p:nvPr>
        </p:nvSpPr>
        <p:spPr>
          <a:xfrm>
            <a:off x="6029835" y="5801809"/>
            <a:ext cx="54766" cy="103692"/>
          </a:xfrm>
          <a:custGeom>
            <a:avLst/>
            <a:gdLst/>
            <a:ahLst/>
            <a:cxnLst/>
            <a:rect l="0" t="0" r="0" b="0"/>
            <a:pathLst>
              <a:path w="54766" h="103692">
                <a:moveTo>
                  <a:pt x="28065" y="8441"/>
                </a:moveTo>
                <a:lnTo>
                  <a:pt x="28065" y="8441"/>
                </a:lnTo>
                <a:lnTo>
                  <a:pt x="23009" y="8441"/>
                </a:lnTo>
                <a:lnTo>
                  <a:pt x="21520" y="7383"/>
                </a:lnTo>
                <a:lnTo>
                  <a:pt x="20526" y="5619"/>
                </a:lnTo>
                <a:lnTo>
                  <a:pt x="18933" y="240"/>
                </a:lnTo>
                <a:lnTo>
                  <a:pt x="15892" y="2328"/>
                </a:lnTo>
                <a:lnTo>
                  <a:pt x="11013" y="7841"/>
                </a:lnTo>
                <a:lnTo>
                  <a:pt x="3375" y="22844"/>
                </a:lnTo>
                <a:lnTo>
                  <a:pt x="0" y="43002"/>
                </a:lnTo>
                <a:lnTo>
                  <a:pt x="2539" y="47791"/>
                </a:lnTo>
                <a:lnTo>
                  <a:pt x="4698" y="50549"/>
                </a:lnTo>
                <a:lnTo>
                  <a:pt x="9918" y="53614"/>
                </a:lnTo>
                <a:lnTo>
                  <a:pt x="21893" y="55582"/>
                </a:lnTo>
                <a:lnTo>
                  <a:pt x="30967" y="50206"/>
                </a:lnTo>
                <a:lnTo>
                  <a:pt x="36351" y="45808"/>
                </a:lnTo>
                <a:lnTo>
                  <a:pt x="42330" y="35280"/>
                </a:lnTo>
                <a:lnTo>
                  <a:pt x="46170" y="11273"/>
                </a:lnTo>
                <a:lnTo>
                  <a:pt x="45427" y="7154"/>
                </a:lnTo>
                <a:lnTo>
                  <a:pt x="43873" y="4408"/>
                </a:lnTo>
                <a:lnTo>
                  <a:pt x="41779" y="2577"/>
                </a:lnTo>
                <a:lnTo>
                  <a:pt x="36630" y="543"/>
                </a:lnTo>
                <a:lnTo>
                  <a:pt x="33775" y="0"/>
                </a:lnTo>
                <a:lnTo>
                  <a:pt x="30813" y="697"/>
                </a:lnTo>
                <a:lnTo>
                  <a:pt x="24701" y="4294"/>
                </a:lnTo>
                <a:lnTo>
                  <a:pt x="5823" y="29535"/>
                </a:lnTo>
                <a:lnTo>
                  <a:pt x="4770" y="33087"/>
                </a:lnTo>
                <a:lnTo>
                  <a:pt x="5127" y="36514"/>
                </a:lnTo>
                <a:lnTo>
                  <a:pt x="6423" y="39856"/>
                </a:lnTo>
                <a:lnTo>
                  <a:pt x="8345" y="42084"/>
                </a:lnTo>
                <a:lnTo>
                  <a:pt x="13303" y="44561"/>
                </a:lnTo>
                <a:lnTo>
                  <a:pt x="22045" y="45954"/>
                </a:lnTo>
                <a:lnTo>
                  <a:pt x="36395" y="41310"/>
                </a:lnTo>
                <a:lnTo>
                  <a:pt x="39968" y="38821"/>
                </a:lnTo>
                <a:lnTo>
                  <a:pt x="43938" y="33232"/>
                </a:lnTo>
                <a:lnTo>
                  <a:pt x="46174" y="24135"/>
                </a:lnTo>
                <a:lnTo>
                  <a:pt x="45429" y="22079"/>
                </a:lnTo>
                <a:lnTo>
                  <a:pt x="43875" y="20708"/>
                </a:lnTo>
                <a:lnTo>
                  <a:pt x="41779" y="19794"/>
                </a:lnTo>
                <a:lnTo>
                  <a:pt x="39325" y="21301"/>
                </a:lnTo>
                <a:lnTo>
                  <a:pt x="10880" y="62332"/>
                </a:lnTo>
                <a:lnTo>
                  <a:pt x="11317" y="64476"/>
                </a:lnTo>
                <a:lnTo>
                  <a:pt x="14624" y="69682"/>
                </a:lnTo>
                <a:lnTo>
                  <a:pt x="16987" y="70435"/>
                </a:lnTo>
                <a:lnTo>
                  <a:pt x="19621" y="69878"/>
                </a:lnTo>
                <a:lnTo>
                  <a:pt x="28386" y="64039"/>
                </a:lnTo>
                <a:lnTo>
                  <a:pt x="43982" y="48453"/>
                </a:lnTo>
                <a:lnTo>
                  <a:pt x="54765" y="30670"/>
                </a:lnTo>
                <a:lnTo>
                  <a:pt x="54332" y="29611"/>
                </a:lnTo>
                <a:lnTo>
                  <a:pt x="52984" y="28904"/>
                </a:lnTo>
                <a:lnTo>
                  <a:pt x="29730" y="27615"/>
                </a:lnTo>
                <a:lnTo>
                  <a:pt x="19195" y="27498"/>
                </a:lnTo>
                <a:lnTo>
                  <a:pt x="18557" y="64070"/>
                </a:lnTo>
                <a:lnTo>
                  <a:pt x="37590" y="1036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5" name="SMARTInkShape-Group248"/>
          <p:cNvGrpSpPr/>
          <p:nvPr/>
        </p:nvGrpSpPr>
        <p:grpSpPr>
          <a:xfrm>
            <a:off x="5324743" y="5010150"/>
            <a:ext cx="2914383" cy="1752601"/>
            <a:chOff x="5324743" y="5010150"/>
            <a:chExt cx="2914383" cy="1752601"/>
          </a:xfrm>
        </p:grpSpPr>
        <p:sp>
          <p:nvSpPr>
            <p:cNvPr id="465" name="SMARTInkShape-1437"/>
            <p:cNvSpPr/>
            <p:nvPr>
              <p:custDataLst>
                <p:tags r:id="rId167"/>
              </p:custDataLst>
            </p:nvPr>
          </p:nvSpPr>
          <p:spPr>
            <a:xfrm>
              <a:off x="5401999" y="5458189"/>
              <a:ext cx="170127" cy="94887"/>
            </a:xfrm>
            <a:custGeom>
              <a:avLst/>
              <a:gdLst/>
              <a:ahLst/>
              <a:cxnLst/>
              <a:rect l="0" t="0" r="0" b="0"/>
              <a:pathLst>
                <a:path w="170127" h="94887">
                  <a:moveTo>
                    <a:pt x="8201" y="94886"/>
                  </a:moveTo>
                  <a:lnTo>
                    <a:pt x="8201" y="94886"/>
                  </a:lnTo>
                  <a:lnTo>
                    <a:pt x="3145" y="89830"/>
                  </a:lnTo>
                  <a:lnTo>
                    <a:pt x="662" y="81703"/>
                  </a:lnTo>
                  <a:lnTo>
                    <a:pt x="0" y="76572"/>
                  </a:lnTo>
                  <a:lnTo>
                    <a:pt x="12050" y="35641"/>
                  </a:lnTo>
                  <a:lnTo>
                    <a:pt x="26158" y="13597"/>
                  </a:lnTo>
                  <a:lnTo>
                    <a:pt x="34878" y="5841"/>
                  </a:lnTo>
                  <a:lnTo>
                    <a:pt x="38686" y="3773"/>
                  </a:lnTo>
                  <a:lnTo>
                    <a:pt x="80349" y="0"/>
                  </a:lnTo>
                  <a:lnTo>
                    <a:pt x="93536" y="5442"/>
                  </a:lnTo>
                  <a:lnTo>
                    <a:pt x="110038" y="14762"/>
                  </a:lnTo>
                  <a:lnTo>
                    <a:pt x="135209" y="22968"/>
                  </a:lnTo>
                  <a:lnTo>
                    <a:pt x="149668" y="34347"/>
                  </a:lnTo>
                  <a:lnTo>
                    <a:pt x="170126" y="663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438"/>
            <p:cNvSpPr/>
            <p:nvPr>
              <p:custDataLst>
                <p:tags r:id="rId168"/>
              </p:custDataLst>
            </p:nvPr>
          </p:nvSpPr>
          <p:spPr>
            <a:xfrm>
              <a:off x="5505450" y="5524500"/>
              <a:ext cx="19051" cy="347507"/>
            </a:xfrm>
            <a:custGeom>
              <a:avLst/>
              <a:gdLst/>
              <a:ahLst/>
              <a:cxnLst/>
              <a:rect l="0" t="0" r="0" b="0"/>
              <a:pathLst>
                <a:path w="19051" h="347507">
                  <a:moveTo>
                    <a:pt x="19050" y="333375"/>
                  </a:moveTo>
                  <a:lnTo>
                    <a:pt x="19050" y="333375"/>
                  </a:lnTo>
                  <a:lnTo>
                    <a:pt x="19050" y="347506"/>
                  </a:lnTo>
                  <a:lnTo>
                    <a:pt x="19050" y="306513"/>
                  </a:lnTo>
                  <a:lnTo>
                    <a:pt x="19050" y="270410"/>
                  </a:lnTo>
                  <a:lnTo>
                    <a:pt x="19050" y="226172"/>
                  </a:lnTo>
                  <a:lnTo>
                    <a:pt x="17992" y="183195"/>
                  </a:lnTo>
                  <a:lnTo>
                    <a:pt x="13994" y="149153"/>
                  </a:lnTo>
                  <a:lnTo>
                    <a:pt x="11511" y="115679"/>
                  </a:lnTo>
                  <a:lnTo>
                    <a:pt x="7291" y="727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439"/>
            <p:cNvSpPr/>
            <p:nvPr>
              <p:custDataLst>
                <p:tags r:id="rId169"/>
              </p:custDataLst>
            </p:nvPr>
          </p:nvSpPr>
          <p:spPr>
            <a:xfrm>
              <a:off x="5324743" y="5943993"/>
              <a:ext cx="209283" cy="37270"/>
            </a:xfrm>
            <a:custGeom>
              <a:avLst/>
              <a:gdLst/>
              <a:ahLst/>
              <a:cxnLst/>
              <a:rect l="0" t="0" r="0" b="0"/>
              <a:pathLst>
                <a:path w="209283" h="37270">
                  <a:moveTo>
                    <a:pt x="28307" y="9132"/>
                  </a:moveTo>
                  <a:lnTo>
                    <a:pt x="28307" y="9132"/>
                  </a:lnTo>
                  <a:lnTo>
                    <a:pt x="23251" y="4076"/>
                  </a:lnTo>
                  <a:lnTo>
                    <a:pt x="15124" y="1593"/>
                  </a:lnTo>
                  <a:lnTo>
                    <a:pt x="2773" y="0"/>
                  </a:lnTo>
                  <a:lnTo>
                    <a:pt x="1759" y="927"/>
                  </a:lnTo>
                  <a:lnTo>
                    <a:pt x="0" y="7842"/>
                  </a:lnTo>
                  <a:lnTo>
                    <a:pt x="26270" y="22277"/>
                  </a:lnTo>
                  <a:lnTo>
                    <a:pt x="68389" y="32720"/>
                  </a:lnTo>
                  <a:lnTo>
                    <a:pt x="102273" y="37269"/>
                  </a:lnTo>
                  <a:lnTo>
                    <a:pt x="141068" y="31074"/>
                  </a:lnTo>
                  <a:lnTo>
                    <a:pt x="168610" y="27981"/>
                  </a:lnTo>
                  <a:lnTo>
                    <a:pt x="209282" y="18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440"/>
            <p:cNvSpPr/>
            <p:nvPr>
              <p:custDataLst>
                <p:tags r:id="rId170"/>
              </p:custDataLst>
            </p:nvPr>
          </p:nvSpPr>
          <p:spPr>
            <a:xfrm>
              <a:off x="5363002" y="5972175"/>
              <a:ext cx="85299" cy="142876"/>
            </a:xfrm>
            <a:custGeom>
              <a:avLst/>
              <a:gdLst/>
              <a:ahLst/>
              <a:cxnLst/>
              <a:rect l="0" t="0" r="0" b="0"/>
              <a:pathLst>
                <a:path w="85299" h="142876">
                  <a:moveTo>
                    <a:pt x="18623" y="142875"/>
                  </a:moveTo>
                  <a:lnTo>
                    <a:pt x="18623" y="142875"/>
                  </a:lnTo>
                  <a:lnTo>
                    <a:pt x="10422" y="142875"/>
                  </a:lnTo>
                  <a:lnTo>
                    <a:pt x="4434" y="137819"/>
                  </a:lnTo>
                  <a:lnTo>
                    <a:pt x="1733" y="132514"/>
                  </a:lnTo>
                  <a:lnTo>
                    <a:pt x="0" y="120485"/>
                  </a:lnTo>
                  <a:lnTo>
                    <a:pt x="4756" y="106019"/>
                  </a:lnTo>
                  <a:lnTo>
                    <a:pt x="44702" y="59897"/>
                  </a:lnTo>
                  <a:lnTo>
                    <a:pt x="82050" y="22304"/>
                  </a:lnTo>
                  <a:lnTo>
                    <a:pt x="83854" y="14852"/>
                  </a:lnTo>
                  <a:lnTo>
                    <a:pt x="852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441"/>
            <p:cNvSpPr/>
            <p:nvPr>
              <p:custDataLst>
                <p:tags r:id="rId171"/>
              </p:custDataLst>
            </p:nvPr>
          </p:nvSpPr>
          <p:spPr>
            <a:xfrm>
              <a:off x="6851123" y="6619875"/>
              <a:ext cx="68258" cy="133351"/>
            </a:xfrm>
            <a:custGeom>
              <a:avLst/>
              <a:gdLst/>
              <a:ahLst/>
              <a:cxnLst/>
              <a:rect l="0" t="0" r="0" b="0"/>
              <a:pathLst>
                <a:path w="68258" h="133351">
                  <a:moveTo>
                    <a:pt x="16402" y="0"/>
                  </a:moveTo>
                  <a:lnTo>
                    <a:pt x="16402" y="0"/>
                  </a:lnTo>
                  <a:lnTo>
                    <a:pt x="0" y="0"/>
                  </a:lnTo>
                  <a:lnTo>
                    <a:pt x="21358" y="1058"/>
                  </a:lnTo>
                  <a:lnTo>
                    <a:pt x="51562" y="13257"/>
                  </a:lnTo>
                  <a:lnTo>
                    <a:pt x="55717" y="17305"/>
                  </a:lnTo>
                  <a:lnTo>
                    <a:pt x="67989" y="45057"/>
                  </a:lnTo>
                  <a:lnTo>
                    <a:pt x="68257" y="60242"/>
                  </a:lnTo>
                  <a:lnTo>
                    <a:pt x="59806" y="90805"/>
                  </a:lnTo>
                  <a:lnTo>
                    <a:pt x="45961" y="110749"/>
                  </a:lnTo>
                  <a:lnTo>
                    <a:pt x="16402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442"/>
            <p:cNvSpPr/>
            <p:nvPr>
              <p:custDataLst>
                <p:tags r:id="rId172"/>
              </p:custDataLst>
            </p:nvPr>
          </p:nvSpPr>
          <p:spPr>
            <a:xfrm>
              <a:off x="6610350" y="6657975"/>
              <a:ext cx="304801" cy="28563"/>
            </a:xfrm>
            <a:custGeom>
              <a:avLst/>
              <a:gdLst/>
              <a:ahLst/>
              <a:cxnLst/>
              <a:rect l="0" t="0" r="0" b="0"/>
              <a:pathLst>
                <a:path w="304801" h="28563">
                  <a:moveTo>
                    <a:pt x="0" y="9525"/>
                  </a:moveTo>
                  <a:lnTo>
                    <a:pt x="0" y="9525"/>
                  </a:lnTo>
                  <a:lnTo>
                    <a:pt x="21458" y="9525"/>
                  </a:lnTo>
                  <a:lnTo>
                    <a:pt x="66139" y="24713"/>
                  </a:lnTo>
                  <a:lnTo>
                    <a:pt x="107738" y="28236"/>
                  </a:lnTo>
                  <a:lnTo>
                    <a:pt x="147968" y="28508"/>
                  </a:lnTo>
                  <a:lnTo>
                    <a:pt x="187037" y="28562"/>
                  </a:lnTo>
                  <a:lnTo>
                    <a:pt x="232346" y="22027"/>
                  </a:lnTo>
                  <a:lnTo>
                    <a:pt x="276610" y="11707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443"/>
            <p:cNvSpPr/>
            <p:nvPr>
              <p:custDataLst>
                <p:tags r:id="rId173"/>
              </p:custDataLst>
            </p:nvPr>
          </p:nvSpPr>
          <p:spPr>
            <a:xfrm>
              <a:off x="6334125" y="6581775"/>
              <a:ext cx="142876" cy="180976"/>
            </a:xfrm>
            <a:custGeom>
              <a:avLst/>
              <a:gdLst/>
              <a:ahLst/>
              <a:cxnLst/>
              <a:rect l="0" t="0" r="0" b="0"/>
              <a:pathLst>
                <a:path w="142876" h="180976">
                  <a:moveTo>
                    <a:pt x="142875" y="0"/>
                  </a:moveTo>
                  <a:lnTo>
                    <a:pt x="142875" y="0"/>
                  </a:lnTo>
                  <a:lnTo>
                    <a:pt x="132762" y="0"/>
                  </a:lnTo>
                  <a:lnTo>
                    <a:pt x="124975" y="2822"/>
                  </a:lnTo>
                  <a:lnTo>
                    <a:pt x="121416" y="5056"/>
                  </a:lnTo>
                  <a:lnTo>
                    <a:pt x="97337" y="37198"/>
                  </a:lnTo>
                  <a:lnTo>
                    <a:pt x="66022" y="83660"/>
                  </a:lnTo>
                  <a:lnTo>
                    <a:pt x="54743" y="98565"/>
                  </a:lnTo>
                  <a:lnTo>
                    <a:pt x="26608" y="144028"/>
                  </a:lnTo>
                  <a:lnTo>
                    <a:pt x="12109" y="17330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444"/>
            <p:cNvSpPr/>
            <p:nvPr>
              <p:custDataLst>
                <p:tags r:id="rId174"/>
              </p:custDataLst>
            </p:nvPr>
          </p:nvSpPr>
          <p:spPr>
            <a:xfrm>
              <a:off x="6300062" y="6582168"/>
              <a:ext cx="138839" cy="157163"/>
            </a:xfrm>
            <a:custGeom>
              <a:avLst/>
              <a:gdLst/>
              <a:ahLst/>
              <a:cxnLst/>
              <a:rect l="0" t="0" r="0" b="0"/>
              <a:pathLst>
                <a:path w="138839" h="157163">
                  <a:moveTo>
                    <a:pt x="5488" y="9132"/>
                  </a:moveTo>
                  <a:lnTo>
                    <a:pt x="5488" y="9132"/>
                  </a:lnTo>
                  <a:lnTo>
                    <a:pt x="432" y="4076"/>
                  </a:lnTo>
                  <a:lnTo>
                    <a:pt x="0" y="2587"/>
                  </a:lnTo>
                  <a:lnTo>
                    <a:pt x="772" y="1594"/>
                  </a:lnTo>
                  <a:lnTo>
                    <a:pt x="4557" y="0"/>
                  </a:lnTo>
                  <a:lnTo>
                    <a:pt x="31381" y="26636"/>
                  </a:lnTo>
                  <a:lnTo>
                    <a:pt x="70455" y="73709"/>
                  </a:lnTo>
                  <a:lnTo>
                    <a:pt x="103370" y="115936"/>
                  </a:lnTo>
                  <a:lnTo>
                    <a:pt x="113550" y="128567"/>
                  </a:lnTo>
                  <a:lnTo>
                    <a:pt x="125230" y="150354"/>
                  </a:lnTo>
                  <a:lnTo>
                    <a:pt x="132085" y="156564"/>
                  </a:lnTo>
                  <a:lnTo>
                    <a:pt x="134336" y="157162"/>
                  </a:lnTo>
                  <a:lnTo>
                    <a:pt x="138838" y="1520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445"/>
            <p:cNvSpPr/>
            <p:nvPr>
              <p:custDataLst>
                <p:tags r:id="rId175"/>
              </p:custDataLst>
            </p:nvPr>
          </p:nvSpPr>
          <p:spPr>
            <a:xfrm>
              <a:off x="5649649" y="6296025"/>
              <a:ext cx="2589477" cy="66676"/>
            </a:xfrm>
            <a:custGeom>
              <a:avLst/>
              <a:gdLst/>
              <a:ahLst/>
              <a:cxnLst/>
              <a:rect l="0" t="0" r="0" b="0"/>
              <a:pathLst>
                <a:path w="2589477" h="66676">
                  <a:moveTo>
                    <a:pt x="8201" y="28575"/>
                  </a:moveTo>
                  <a:lnTo>
                    <a:pt x="8201" y="28575"/>
                  </a:lnTo>
                  <a:lnTo>
                    <a:pt x="3145" y="33631"/>
                  </a:lnTo>
                  <a:lnTo>
                    <a:pt x="662" y="38936"/>
                  </a:lnTo>
                  <a:lnTo>
                    <a:pt x="0" y="41832"/>
                  </a:lnTo>
                  <a:lnTo>
                    <a:pt x="617" y="43763"/>
                  </a:lnTo>
                  <a:lnTo>
                    <a:pt x="2088" y="45050"/>
                  </a:lnTo>
                  <a:lnTo>
                    <a:pt x="4125" y="45908"/>
                  </a:lnTo>
                  <a:lnTo>
                    <a:pt x="5484" y="47538"/>
                  </a:lnTo>
                  <a:lnTo>
                    <a:pt x="6993" y="52172"/>
                  </a:lnTo>
                  <a:lnTo>
                    <a:pt x="16131" y="57760"/>
                  </a:lnTo>
                  <a:lnTo>
                    <a:pt x="36303" y="64033"/>
                  </a:lnTo>
                  <a:lnTo>
                    <a:pt x="77252" y="66153"/>
                  </a:lnTo>
                  <a:lnTo>
                    <a:pt x="120971" y="66521"/>
                  </a:lnTo>
                  <a:lnTo>
                    <a:pt x="154629" y="66606"/>
                  </a:lnTo>
                  <a:lnTo>
                    <a:pt x="200812" y="66655"/>
                  </a:lnTo>
                  <a:lnTo>
                    <a:pt x="237426" y="66669"/>
                  </a:lnTo>
                  <a:lnTo>
                    <a:pt x="275086" y="66673"/>
                  </a:lnTo>
                  <a:lnTo>
                    <a:pt x="315877" y="66675"/>
                  </a:lnTo>
                  <a:lnTo>
                    <a:pt x="361480" y="66675"/>
                  </a:lnTo>
                  <a:lnTo>
                    <a:pt x="393814" y="66675"/>
                  </a:lnTo>
                  <a:lnTo>
                    <a:pt x="429351" y="66675"/>
                  </a:lnTo>
                  <a:lnTo>
                    <a:pt x="469134" y="63853"/>
                  </a:lnTo>
                  <a:lnTo>
                    <a:pt x="510451" y="60130"/>
                  </a:lnTo>
                  <a:lnTo>
                    <a:pt x="549982" y="58474"/>
                  </a:lnTo>
                  <a:lnTo>
                    <a:pt x="594362" y="54916"/>
                  </a:lnTo>
                  <a:lnTo>
                    <a:pt x="641251" y="50865"/>
                  </a:lnTo>
                  <a:lnTo>
                    <a:pt x="686784" y="49065"/>
                  </a:lnTo>
                  <a:lnTo>
                    <a:pt x="711415" y="47527"/>
                  </a:lnTo>
                  <a:lnTo>
                    <a:pt x="737360" y="45443"/>
                  </a:lnTo>
                  <a:lnTo>
                    <a:pt x="764182" y="42995"/>
                  </a:lnTo>
                  <a:lnTo>
                    <a:pt x="790530" y="41363"/>
                  </a:lnTo>
                  <a:lnTo>
                    <a:pt x="816562" y="40275"/>
                  </a:lnTo>
                  <a:lnTo>
                    <a:pt x="842383" y="39551"/>
                  </a:lnTo>
                  <a:lnTo>
                    <a:pt x="869122" y="38009"/>
                  </a:lnTo>
                  <a:lnTo>
                    <a:pt x="896473" y="35922"/>
                  </a:lnTo>
                  <a:lnTo>
                    <a:pt x="924233" y="33472"/>
                  </a:lnTo>
                  <a:lnTo>
                    <a:pt x="952264" y="31840"/>
                  </a:lnTo>
                  <a:lnTo>
                    <a:pt x="980476" y="30752"/>
                  </a:lnTo>
                  <a:lnTo>
                    <a:pt x="1008810" y="30026"/>
                  </a:lnTo>
                  <a:lnTo>
                    <a:pt x="1037223" y="28484"/>
                  </a:lnTo>
                  <a:lnTo>
                    <a:pt x="1065691" y="26398"/>
                  </a:lnTo>
                  <a:lnTo>
                    <a:pt x="1094194" y="23949"/>
                  </a:lnTo>
                  <a:lnTo>
                    <a:pt x="1122721" y="21258"/>
                  </a:lnTo>
                  <a:lnTo>
                    <a:pt x="1151265" y="18405"/>
                  </a:lnTo>
                  <a:lnTo>
                    <a:pt x="1179819" y="15445"/>
                  </a:lnTo>
                  <a:lnTo>
                    <a:pt x="1209438" y="13472"/>
                  </a:lnTo>
                  <a:lnTo>
                    <a:pt x="1239767" y="12156"/>
                  </a:lnTo>
                  <a:lnTo>
                    <a:pt x="1270570" y="11279"/>
                  </a:lnTo>
                  <a:lnTo>
                    <a:pt x="1300630" y="9635"/>
                  </a:lnTo>
                  <a:lnTo>
                    <a:pt x="1330196" y="7482"/>
                  </a:lnTo>
                  <a:lnTo>
                    <a:pt x="1359431" y="4989"/>
                  </a:lnTo>
                  <a:lnTo>
                    <a:pt x="1389504" y="3325"/>
                  </a:lnTo>
                  <a:lnTo>
                    <a:pt x="1420137" y="2217"/>
                  </a:lnTo>
                  <a:lnTo>
                    <a:pt x="1451142" y="1478"/>
                  </a:lnTo>
                  <a:lnTo>
                    <a:pt x="1481336" y="986"/>
                  </a:lnTo>
                  <a:lnTo>
                    <a:pt x="1510991" y="657"/>
                  </a:lnTo>
                  <a:lnTo>
                    <a:pt x="1540286" y="438"/>
                  </a:lnTo>
                  <a:lnTo>
                    <a:pt x="1569341" y="293"/>
                  </a:lnTo>
                  <a:lnTo>
                    <a:pt x="1598236" y="195"/>
                  </a:lnTo>
                  <a:lnTo>
                    <a:pt x="1627024" y="130"/>
                  </a:lnTo>
                  <a:lnTo>
                    <a:pt x="1656800" y="87"/>
                  </a:lnTo>
                  <a:lnTo>
                    <a:pt x="1687233" y="57"/>
                  </a:lnTo>
                  <a:lnTo>
                    <a:pt x="1718106" y="38"/>
                  </a:lnTo>
                  <a:lnTo>
                    <a:pt x="1748213" y="26"/>
                  </a:lnTo>
                  <a:lnTo>
                    <a:pt x="1777809" y="17"/>
                  </a:lnTo>
                  <a:lnTo>
                    <a:pt x="1807064" y="11"/>
                  </a:lnTo>
                  <a:lnTo>
                    <a:pt x="1835034" y="8"/>
                  </a:lnTo>
                  <a:lnTo>
                    <a:pt x="1862149" y="5"/>
                  </a:lnTo>
                  <a:lnTo>
                    <a:pt x="1888692" y="3"/>
                  </a:lnTo>
                  <a:lnTo>
                    <a:pt x="1914853" y="2"/>
                  </a:lnTo>
                  <a:lnTo>
                    <a:pt x="1940761" y="1"/>
                  </a:lnTo>
                  <a:lnTo>
                    <a:pt x="1966499" y="0"/>
                  </a:lnTo>
                  <a:lnTo>
                    <a:pt x="1992125" y="0"/>
                  </a:lnTo>
                  <a:lnTo>
                    <a:pt x="2017675" y="0"/>
                  </a:lnTo>
                  <a:lnTo>
                    <a:pt x="2043175" y="0"/>
                  </a:lnTo>
                  <a:lnTo>
                    <a:pt x="2068642" y="0"/>
                  </a:lnTo>
                  <a:lnTo>
                    <a:pt x="2094087" y="0"/>
                  </a:lnTo>
                  <a:lnTo>
                    <a:pt x="2119517" y="0"/>
                  </a:lnTo>
                  <a:lnTo>
                    <a:pt x="2164705" y="2822"/>
                  </a:lnTo>
                  <a:lnTo>
                    <a:pt x="2207013" y="6545"/>
                  </a:lnTo>
                  <a:lnTo>
                    <a:pt x="2250511" y="8201"/>
                  </a:lnTo>
                  <a:lnTo>
                    <a:pt x="2291717" y="11759"/>
                  </a:lnTo>
                  <a:lnTo>
                    <a:pt x="2330138" y="15810"/>
                  </a:lnTo>
                  <a:lnTo>
                    <a:pt x="2364853" y="17610"/>
                  </a:lnTo>
                  <a:lnTo>
                    <a:pt x="2397921" y="18410"/>
                  </a:lnTo>
                  <a:lnTo>
                    <a:pt x="2440644" y="18860"/>
                  </a:lnTo>
                  <a:lnTo>
                    <a:pt x="2476233" y="16171"/>
                  </a:lnTo>
                  <a:lnTo>
                    <a:pt x="2516411" y="11495"/>
                  </a:lnTo>
                  <a:lnTo>
                    <a:pt x="25894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446"/>
            <p:cNvSpPr/>
            <p:nvPr>
              <p:custDataLst>
                <p:tags r:id="rId176"/>
              </p:custDataLst>
            </p:nvPr>
          </p:nvSpPr>
          <p:spPr>
            <a:xfrm>
              <a:off x="5715000" y="5010150"/>
              <a:ext cx="38101" cy="1384979"/>
            </a:xfrm>
            <a:custGeom>
              <a:avLst/>
              <a:gdLst/>
              <a:ahLst/>
              <a:cxnLst/>
              <a:rect l="0" t="0" r="0" b="0"/>
              <a:pathLst>
                <a:path w="38101" h="1384979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6545" y="18874"/>
                  </a:lnTo>
                  <a:lnTo>
                    <a:pt x="9409" y="9952"/>
                  </a:lnTo>
                  <a:lnTo>
                    <a:pt x="9491" y="4595"/>
                  </a:lnTo>
                  <a:lnTo>
                    <a:pt x="10561" y="3062"/>
                  </a:lnTo>
                  <a:lnTo>
                    <a:pt x="12332" y="2042"/>
                  </a:lnTo>
                  <a:lnTo>
                    <a:pt x="19047" y="0"/>
                  </a:lnTo>
                  <a:lnTo>
                    <a:pt x="19050" y="0"/>
                  </a:lnTo>
                  <a:lnTo>
                    <a:pt x="19050" y="5056"/>
                  </a:lnTo>
                  <a:lnTo>
                    <a:pt x="17992" y="6545"/>
                  </a:lnTo>
                  <a:lnTo>
                    <a:pt x="16228" y="7539"/>
                  </a:lnTo>
                  <a:lnTo>
                    <a:pt x="13994" y="8201"/>
                  </a:lnTo>
                  <a:lnTo>
                    <a:pt x="12505" y="9701"/>
                  </a:lnTo>
                  <a:lnTo>
                    <a:pt x="10849" y="14189"/>
                  </a:lnTo>
                  <a:lnTo>
                    <a:pt x="11466" y="16868"/>
                  </a:lnTo>
                  <a:lnTo>
                    <a:pt x="17238" y="28771"/>
                  </a:lnTo>
                  <a:lnTo>
                    <a:pt x="18692" y="41314"/>
                  </a:lnTo>
                  <a:lnTo>
                    <a:pt x="16069" y="47642"/>
                  </a:lnTo>
                  <a:lnTo>
                    <a:pt x="13888" y="50811"/>
                  </a:lnTo>
                  <a:lnTo>
                    <a:pt x="13492" y="55040"/>
                  </a:lnTo>
                  <a:lnTo>
                    <a:pt x="18864" y="99418"/>
                  </a:lnTo>
                  <a:lnTo>
                    <a:pt x="19039" y="142933"/>
                  </a:lnTo>
                  <a:lnTo>
                    <a:pt x="21869" y="164764"/>
                  </a:lnTo>
                  <a:lnTo>
                    <a:pt x="27987" y="211786"/>
                  </a:lnTo>
                  <a:lnTo>
                    <a:pt x="29556" y="257469"/>
                  </a:lnTo>
                  <a:lnTo>
                    <a:pt x="36766" y="304839"/>
                  </a:lnTo>
                  <a:lnTo>
                    <a:pt x="37924" y="352430"/>
                  </a:lnTo>
                  <a:lnTo>
                    <a:pt x="35226" y="381001"/>
                  </a:lnTo>
                  <a:lnTo>
                    <a:pt x="29888" y="424156"/>
                  </a:lnTo>
                  <a:lnTo>
                    <a:pt x="28835" y="466901"/>
                  </a:lnTo>
                  <a:lnTo>
                    <a:pt x="28627" y="512190"/>
                  </a:lnTo>
                  <a:lnTo>
                    <a:pt x="28585" y="552023"/>
                  </a:lnTo>
                  <a:lnTo>
                    <a:pt x="28577" y="597013"/>
                  </a:lnTo>
                  <a:lnTo>
                    <a:pt x="28575" y="640392"/>
                  </a:lnTo>
                  <a:lnTo>
                    <a:pt x="28575" y="684356"/>
                  </a:lnTo>
                  <a:lnTo>
                    <a:pt x="27517" y="730160"/>
                  </a:lnTo>
                  <a:lnTo>
                    <a:pt x="23087" y="761033"/>
                  </a:lnTo>
                  <a:lnTo>
                    <a:pt x="27178" y="802731"/>
                  </a:lnTo>
                  <a:lnTo>
                    <a:pt x="28299" y="846363"/>
                  </a:lnTo>
                  <a:lnTo>
                    <a:pt x="28453" y="877458"/>
                  </a:lnTo>
                  <a:lnTo>
                    <a:pt x="28521" y="914915"/>
                  </a:lnTo>
                  <a:lnTo>
                    <a:pt x="28551" y="952728"/>
                  </a:lnTo>
                  <a:lnTo>
                    <a:pt x="25741" y="987879"/>
                  </a:lnTo>
                  <a:lnTo>
                    <a:pt x="21032" y="1031775"/>
                  </a:lnTo>
                  <a:lnTo>
                    <a:pt x="19638" y="1070533"/>
                  </a:lnTo>
                  <a:lnTo>
                    <a:pt x="19311" y="1101268"/>
                  </a:lnTo>
                  <a:lnTo>
                    <a:pt x="19166" y="1136094"/>
                  </a:lnTo>
                  <a:lnTo>
                    <a:pt x="20131" y="1181892"/>
                  </a:lnTo>
                  <a:lnTo>
                    <a:pt x="26594" y="1229508"/>
                  </a:lnTo>
                  <a:lnTo>
                    <a:pt x="28184" y="1269567"/>
                  </a:lnTo>
                  <a:lnTo>
                    <a:pt x="36063" y="1311989"/>
                  </a:lnTo>
                  <a:lnTo>
                    <a:pt x="37981" y="1358756"/>
                  </a:lnTo>
                  <a:lnTo>
                    <a:pt x="38092" y="1384978"/>
                  </a:lnTo>
                  <a:lnTo>
                    <a:pt x="38097" y="1383543"/>
                  </a:lnTo>
                  <a:lnTo>
                    <a:pt x="33043" y="1376786"/>
                  </a:lnTo>
                  <a:lnTo>
                    <a:pt x="32612" y="1372941"/>
                  </a:lnTo>
                  <a:lnTo>
                    <a:pt x="38100" y="135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6" name="SMARTInkShape-1447"/>
          <p:cNvSpPr/>
          <p:nvPr>
            <p:custDataLst>
              <p:tags r:id="rId6"/>
            </p:custDataLst>
          </p:nvPr>
        </p:nvSpPr>
        <p:spPr>
          <a:xfrm>
            <a:off x="1590675" y="4857750"/>
            <a:ext cx="6867526" cy="180956"/>
          </a:xfrm>
          <a:custGeom>
            <a:avLst/>
            <a:gdLst/>
            <a:ahLst/>
            <a:cxnLst/>
            <a:rect l="0" t="0" r="0" b="0"/>
            <a:pathLst>
              <a:path w="6867526" h="180956">
                <a:moveTo>
                  <a:pt x="0" y="133350"/>
                </a:moveTo>
                <a:lnTo>
                  <a:pt x="0" y="133350"/>
                </a:lnTo>
                <a:lnTo>
                  <a:pt x="0" y="141551"/>
                </a:lnTo>
                <a:lnTo>
                  <a:pt x="10113" y="147539"/>
                </a:lnTo>
                <a:lnTo>
                  <a:pt x="48760" y="157986"/>
                </a:lnTo>
                <a:lnTo>
                  <a:pt x="91118" y="161815"/>
                </a:lnTo>
                <a:lnTo>
                  <a:pt x="135065" y="169184"/>
                </a:lnTo>
                <a:lnTo>
                  <a:pt x="182255" y="178332"/>
                </a:lnTo>
                <a:lnTo>
                  <a:pt x="219454" y="180192"/>
                </a:lnTo>
                <a:lnTo>
                  <a:pt x="257287" y="180743"/>
                </a:lnTo>
                <a:lnTo>
                  <a:pt x="295308" y="180906"/>
                </a:lnTo>
                <a:lnTo>
                  <a:pt x="336207" y="180955"/>
                </a:lnTo>
                <a:lnTo>
                  <a:pt x="367442" y="179907"/>
                </a:lnTo>
                <a:lnTo>
                  <a:pt x="402491" y="175914"/>
                </a:lnTo>
                <a:lnTo>
                  <a:pt x="439235" y="173433"/>
                </a:lnTo>
                <a:lnTo>
                  <a:pt x="476732" y="171274"/>
                </a:lnTo>
                <a:lnTo>
                  <a:pt x="514564" y="166785"/>
                </a:lnTo>
                <a:lnTo>
                  <a:pt x="555367" y="164085"/>
                </a:lnTo>
                <a:lnTo>
                  <a:pt x="598197" y="161827"/>
                </a:lnTo>
                <a:lnTo>
                  <a:pt x="641927" y="157295"/>
                </a:lnTo>
                <a:lnTo>
                  <a:pt x="688878" y="151753"/>
                </a:lnTo>
                <a:lnTo>
                  <a:pt x="713252" y="148794"/>
                </a:lnTo>
                <a:lnTo>
                  <a:pt x="739026" y="146820"/>
                </a:lnTo>
                <a:lnTo>
                  <a:pt x="765734" y="145505"/>
                </a:lnTo>
                <a:lnTo>
                  <a:pt x="793065" y="144628"/>
                </a:lnTo>
                <a:lnTo>
                  <a:pt x="820810" y="142985"/>
                </a:lnTo>
                <a:lnTo>
                  <a:pt x="848831" y="140832"/>
                </a:lnTo>
                <a:lnTo>
                  <a:pt x="877037" y="138338"/>
                </a:lnTo>
                <a:lnTo>
                  <a:pt x="905367" y="135618"/>
                </a:lnTo>
                <a:lnTo>
                  <a:pt x="933778" y="132745"/>
                </a:lnTo>
                <a:lnTo>
                  <a:pt x="962244" y="129772"/>
                </a:lnTo>
                <a:lnTo>
                  <a:pt x="990746" y="126731"/>
                </a:lnTo>
                <a:lnTo>
                  <a:pt x="1019272" y="123646"/>
                </a:lnTo>
                <a:lnTo>
                  <a:pt x="1047815" y="120531"/>
                </a:lnTo>
                <a:lnTo>
                  <a:pt x="1077426" y="117396"/>
                </a:lnTo>
                <a:lnTo>
                  <a:pt x="1107751" y="114246"/>
                </a:lnTo>
                <a:lnTo>
                  <a:pt x="1138551" y="111090"/>
                </a:lnTo>
                <a:lnTo>
                  <a:pt x="1169667" y="107926"/>
                </a:lnTo>
                <a:lnTo>
                  <a:pt x="1200995" y="104758"/>
                </a:lnTo>
                <a:lnTo>
                  <a:pt x="1232463" y="101589"/>
                </a:lnTo>
                <a:lnTo>
                  <a:pt x="1265083" y="98418"/>
                </a:lnTo>
                <a:lnTo>
                  <a:pt x="1298472" y="95245"/>
                </a:lnTo>
                <a:lnTo>
                  <a:pt x="1332374" y="92072"/>
                </a:lnTo>
                <a:lnTo>
                  <a:pt x="1365558" y="88898"/>
                </a:lnTo>
                <a:lnTo>
                  <a:pt x="1398263" y="85724"/>
                </a:lnTo>
                <a:lnTo>
                  <a:pt x="1430650" y="82549"/>
                </a:lnTo>
                <a:lnTo>
                  <a:pt x="1463884" y="80433"/>
                </a:lnTo>
                <a:lnTo>
                  <a:pt x="1497681" y="79022"/>
                </a:lnTo>
                <a:lnTo>
                  <a:pt x="1531854" y="78081"/>
                </a:lnTo>
                <a:lnTo>
                  <a:pt x="1566277" y="76396"/>
                </a:lnTo>
                <a:lnTo>
                  <a:pt x="1600868" y="74214"/>
                </a:lnTo>
                <a:lnTo>
                  <a:pt x="1635571" y="71701"/>
                </a:lnTo>
                <a:lnTo>
                  <a:pt x="1671405" y="70025"/>
                </a:lnTo>
                <a:lnTo>
                  <a:pt x="1707995" y="68909"/>
                </a:lnTo>
                <a:lnTo>
                  <a:pt x="1745088" y="68164"/>
                </a:lnTo>
                <a:lnTo>
                  <a:pt x="1782517" y="66610"/>
                </a:lnTo>
                <a:lnTo>
                  <a:pt x="1820170" y="64515"/>
                </a:lnTo>
                <a:lnTo>
                  <a:pt x="1857972" y="62060"/>
                </a:lnTo>
                <a:lnTo>
                  <a:pt x="1895873" y="59365"/>
                </a:lnTo>
                <a:lnTo>
                  <a:pt x="1933840" y="56510"/>
                </a:lnTo>
                <a:lnTo>
                  <a:pt x="1971852" y="53548"/>
                </a:lnTo>
                <a:lnTo>
                  <a:pt x="2009893" y="50516"/>
                </a:lnTo>
                <a:lnTo>
                  <a:pt x="2047953" y="47435"/>
                </a:lnTo>
                <a:lnTo>
                  <a:pt x="2086027" y="44323"/>
                </a:lnTo>
                <a:lnTo>
                  <a:pt x="2126226" y="42249"/>
                </a:lnTo>
                <a:lnTo>
                  <a:pt x="2167842" y="40866"/>
                </a:lnTo>
                <a:lnTo>
                  <a:pt x="2210403" y="39944"/>
                </a:lnTo>
                <a:lnTo>
                  <a:pt x="2251477" y="38271"/>
                </a:lnTo>
                <a:lnTo>
                  <a:pt x="2291560" y="36097"/>
                </a:lnTo>
                <a:lnTo>
                  <a:pt x="2330981" y="33590"/>
                </a:lnTo>
                <a:lnTo>
                  <a:pt x="2371021" y="31919"/>
                </a:lnTo>
                <a:lnTo>
                  <a:pt x="2411473" y="30804"/>
                </a:lnTo>
                <a:lnTo>
                  <a:pt x="2452198" y="30061"/>
                </a:lnTo>
                <a:lnTo>
                  <a:pt x="2494166" y="28508"/>
                </a:lnTo>
                <a:lnTo>
                  <a:pt x="2536960" y="26413"/>
                </a:lnTo>
                <a:lnTo>
                  <a:pt x="2580307" y="23958"/>
                </a:lnTo>
                <a:lnTo>
                  <a:pt x="2624021" y="21264"/>
                </a:lnTo>
                <a:lnTo>
                  <a:pt x="2667981" y="18409"/>
                </a:lnTo>
                <a:lnTo>
                  <a:pt x="2712104" y="15448"/>
                </a:lnTo>
                <a:lnTo>
                  <a:pt x="2755277" y="13474"/>
                </a:lnTo>
                <a:lnTo>
                  <a:pt x="2797818" y="12157"/>
                </a:lnTo>
                <a:lnTo>
                  <a:pt x="2839937" y="11280"/>
                </a:lnTo>
                <a:lnTo>
                  <a:pt x="2883891" y="10695"/>
                </a:lnTo>
                <a:lnTo>
                  <a:pt x="2929069" y="10305"/>
                </a:lnTo>
                <a:lnTo>
                  <a:pt x="2975063" y="10046"/>
                </a:lnTo>
                <a:lnTo>
                  <a:pt x="3019484" y="8813"/>
                </a:lnTo>
                <a:lnTo>
                  <a:pt x="3062856" y="6934"/>
                </a:lnTo>
                <a:lnTo>
                  <a:pt x="3105529" y="4623"/>
                </a:lnTo>
                <a:lnTo>
                  <a:pt x="3149853" y="3082"/>
                </a:lnTo>
                <a:lnTo>
                  <a:pt x="3195277" y="2055"/>
                </a:lnTo>
                <a:lnTo>
                  <a:pt x="3241434" y="1369"/>
                </a:lnTo>
                <a:lnTo>
                  <a:pt x="3288080" y="913"/>
                </a:lnTo>
                <a:lnTo>
                  <a:pt x="3335054" y="609"/>
                </a:lnTo>
                <a:lnTo>
                  <a:pt x="3382245" y="406"/>
                </a:lnTo>
                <a:lnTo>
                  <a:pt x="3429580" y="270"/>
                </a:lnTo>
                <a:lnTo>
                  <a:pt x="3477011" y="180"/>
                </a:lnTo>
                <a:lnTo>
                  <a:pt x="3524507" y="120"/>
                </a:lnTo>
                <a:lnTo>
                  <a:pt x="3572047" y="79"/>
                </a:lnTo>
                <a:lnTo>
                  <a:pt x="3619615" y="54"/>
                </a:lnTo>
                <a:lnTo>
                  <a:pt x="3667201" y="36"/>
                </a:lnTo>
                <a:lnTo>
                  <a:pt x="3713742" y="24"/>
                </a:lnTo>
                <a:lnTo>
                  <a:pt x="3759586" y="17"/>
                </a:lnTo>
                <a:lnTo>
                  <a:pt x="3804967" y="10"/>
                </a:lnTo>
                <a:lnTo>
                  <a:pt x="3852152" y="8"/>
                </a:lnTo>
                <a:lnTo>
                  <a:pt x="3900543" y="5"/>
                </a:lnTo>
                <a:lnTo>
                  <a:pt x="3949737" y="3"/>
                </a:lnTo>
                <a:lnTo>
                  <a:pt x="3998408" y="2"/>
                </a:lnTo>
                <a:lnTo>
                  <a:pt x="4046730" y="1"/>
                </a:lnTo>
                <a:lnTo>
                  <a:pt x="4094820" y="0"/>
                </a:lnTo>
                <a:lnTo>
                  <a:pt x="4142755" y="0"/>
                </a:lnTo>
                <a:lnTo>
                  <a:pt x="4190586" y="0"/>
                </a:lnTo>
                <a:lnTo>
                  <a:pt x="4238349" y="0"/>
                </a:lnTo>
                <a:lnTo>
                  <a:pt x="4285008" y="0"/>
                </a:lnTo>
                <a:lnTo>
                  <a:pt x="4330931" y="0"/>
                </a:lnTo>
                <a:lnTo>
                  <a:pt x="4376362" y="0"/>
                </a:lnTo>
                <a:lnTo>
                  <a:pt x="4421466" y="0"/>
                </a:lnTo>
                <a:lnTo>
                  <a:pt x="4466353" y="0"/>
                </a:lnTo>
                <a:lnTo>
                  <a:pt x="4511093" y="0"/>
                </a:lnTo>
                <a:lnTo>
                  <a:pt x="4557854" y="0"/>
                </a:lnTo>
                <a:lnTo>
                  <a:pt x="4605961" y="0"/>
                </a:lnTo>
                <a:lnTo>
                  <a:pt x="4654967" y="0"/>
                </a:lnTo>
                <a:lnTo>
                  <a:pt x="4703510" y="0"/>
                </a:lnTo>
                <a:lnTo>
                  <a:pt x="4751749" y="0"/>
                </a:lnTo>
                <a:lnTo>
                  <a:pt x="4799783" y="0"/>
                </a:lnTo>
                <a:lnTo>
                  <a:pt x="4847680" y="1058"/>
                </a:lnTo>
                <a:lnTo>
                  <a:pt x="4895487" y="2822"/>
                </a:lnTo>
                <a:lnTo>
                  <a:pt x="4943232" y="5056"/>
                </a:lnTo>
                <a:lnTo>
                  <a:pt x="4989880" y="6545"/>
                </a:lnTo>
                <a:lnTo>
                  <a:pt x="5035795" y="7539"/>
                </a:lnTo>
                <a:lnTo>
                  <a:pt x="5081222" y="8201"/>
                </a:lnTo>
                <a:lnTo>
                  <a:pt x="5128440" y="8642"/>
                </a:lnTo>
                <a:lnTo>
                  <a:pt x="5176851" y="8937"/>
                </a:lnTo>
                <a:lnTo>
                  <a:pt x="5226059" y="9133"/>
                </a:lnTo>
                <a:lnTo>
                  <a:pt x="5273681" y="10321"/>
                </a:lnTo>
                <a:lnTo>
                  <a:pt x="5320245" y="12173"/>
                </a:lnTo>
                <a:lnTo>
                  <a:pt x="5366106" y="14465"/>
                </a:lnTo>
                <a:lnTo>
                  <a:pt x="5412554" y="15994"/>
                </a:lnTo>
                <a:lnTo>
                  <a:pt x="5459394" y="17013"/>
                </a:lnTo>
                <a:lnTo>
                  <a:pt x="5506496" y="17692"/>
                </a:lnTo>
                <a:lnTo>
                  <a:pt x="5552714" y="19202"/>
                </a:lnTo>
                <a:lnTo>
                  <a:pt x="5598343" y="21268"/>
                </a:lnTo>
                <a:lnTo>
                  <a:pt x="5643578" y="23704"/>
                </a:lnTo>
                <a:lnTo>
                  <a:pt x="5687494" y="26386"/>
                </a:lnTo>
                <a:lnTo>
                  <a:pt x="5730530" y="29232"/>
                </a:lnTo>
                <a:lnTo>
                  <a:pt x="5772979" y="32188"/>
                </a:lnTo>
                <a:lnTo>
                  <a:pt x="5815036" y="35217"/>
                </a:lnTo>
                <a:lnTo>
                  <a:pt x="5856832" y="38295"/>
                </a:lnTo>
                <a:lnTo>
                  <a:pt x="5898455" y="41404"/>
                </a:lnTo>
                <a:lnTo>
                  <a:pt x="5938903" y="43478"/>
                </a:lnTo>
                <a:lnTo>
                  <a:pt x="5978569" y="44860"/>
                </a:lnTo>
                <a:lnTo>
                  <a:pt x="6017713" y="45782"/>
                </a:lnTo>
                <a:lnTo>
                  <a:pt x="6056509" y="47454"/>
                </a:lnTo>
                <a:lnTo>
                  <a:pt x="6095072" y="49628"/>
                </a:lnTo>
                <a:lnTo>
                  <a:pt x="6133481" y="52135"/>
                </a:lnTo>
                <a:lnTo>
                  <a:pt x="6169671" y="53806"/>
                </a:lnTo>
                <a:lnTo>
                  <a:pt x="6204380" y="54921"/>
                </a:lnTo>
                <a:lnTo>
                  <a:pt x="6238104" y="55664"/>
                </a:lnTo>
                <a:lnTo>
                  <a:pt x="6272227" y="57217"/>
                </a:lnTo>
                <a:lnTo>
                  <a:pt x="6306618" y="59312"/>
                </a:lnTo>
                <a:lnTo>
                  <a:pt x="6341187" y="61767"/>
                </a:lnTo>
                <a:lnTo>
                  <a:pt x="6374816" y="63402"/>
                </a:lnTo>
                <a:lnTo>
                  <a:pt x="6407819" y="64493"/>
                </a:lnTo>
                <a:lnTo>
                  <a:pt x="6440405" y="65220"/>
                </a:lnTo>
                <a:lnTo>
                  <a:pt x="6470595" y="65706"/>
                </a:lnTo>
                <a:lnTo>
                  <a:pt x="6499189" y="66028"/>
                </a:lnTo>
                <a:lnTo>
                  <a:pt x="6526717" y="66244"/>
                </a:lnTo>
                <a:lnTo>
                  <a:pt x="6553536" y="66387"/>
                </a:lnTo>
                <a:lnTo>
                  <a:pt x="6579883" y="66483"/>
                </a:lnTo>
                <a:lnTo>
                  <a:pt x="6605914" y="66547"/>
                </a:lnTo>
                <a:lnTo>
                  <a:pt x="6632791" y="65531"/>
                </a:lnTo>
                <a:lnTo>
                  <a:pt x="6660236" y="63796"/>
                </a:lnTo>
                <a:lnTo>
                  <a:pt x="6688058" y="61581"/>
                </a:lnTo>
                <a:lnTo>
                  <a:pt x="6714013" y="59046"/>
                </a:lnTo>
                <a:lnTo>
                  <a:pt x="6738726" y="56296"/>
                </a:lnTo>
                <a:lnTo>
                  <a:pt x="6784881" y="50421"/>
                </a:lnTo>
                <a:lnTo>
                  <a:pt x="6867525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4" name="SMARTInkShape-Group250"/>
          <p:cNvGrpSpPr/>
          <p:nvPr/>
        </p:nvGrpSpPr>
        <p:grpSpPr>
          <a:xfrm>
            <a:off x="3009900" y="4070014"/>
            <a:ext cx="885233" cy="559137"/>
            <a:chOff x="3009900" y="4070014"/>
            <a:chExt cx="885233" cy="559137"/>
          </a:xfrm>
        </p:grpSpPr>
        <p:sp>
          <p:nvSpPr>
            <p:cNvPr id="477" name="SMARTInkShape-1448"/>
            <p:cNvSpPr/>
            <p:nvPr>
              <p:custDataLst>
                <p:tags r:id="rId160"/>
              </p:custDataLst>
            </p:nvPr>
          </p:nvSpPr>
          <p:spPr>
            <a:xfrm>
              <a:off x="3810000" y="4204562"/>
              <a:ext cx="85133" cy="415064"/>
            </a:xfrm>
            <a:custGeom>
              <a:avLst/>
              <a:gdLst/>
              <a:ahLst/>
              <a:cxnLst/>
              <a:rect l="0" t="0" r="0" b="0"/>
              <a:pathLst>
                <a:path w="85133" h="41506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4"/>
                  </a:lnTo>
                  <a:lnTo>
                    <a:pt x="18314" y="14669"/>
                  </a:lnTo>
                  <a:lnTo>
                    <a:pt x="40932" y="58387"/>
                  </a:lnTo>
                  <a:lnTo>
                    <a:pt x="60453" y="105347"/>
                  </a:lnTo>
                  <a:lnTo>
                    <a:pt x="75598" y="147392"/>
                  </a:lnTo>
                  <a:lnTo>
                    <a:pt x="82725" y="176650"/>
                  </a:lnTo>
                  <a:lnTo>
                    <a:pt x="85132" y="220038"/>
                  </a:lnTo>
                  <a:lnTo>
                    <a:pt x="80493" y="266967"/>
                  </a:lnTo>
                  <a:lnTo>
                    <a:pt x="72415" y="305918"/>
                  </a:lnTo>
                  <a:lnTo>
                    <a:pt x="60205" y="347524"/>
                  </a:lnTo>
                  <a:lnTo>
                    <a:pt x="48648" y="376708"/>
                  </a:lnTo>
                  <a:lnTo>
                    <a:pt x="19050" y="41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449"/>
            <p:cNvSpPr/>
            <p:nvPr>
              <p:custDataLst>
                <p:tags r:id="rId161"/>
              </p:custDataLst>
            </p:nvPr>
          </p:nvSpPr>
          <p:spPr>
            <a:xfrm>
              <a:off x="3477055" y="4070014"/>
              <a:ext cx="123396" cy="118416"/>
            </a:xfrm>
            <a:custGeom>
              <a:avLst/>
              <a:gdLst/>
              <a:ahLst/>
              <a:cxnLst/>
              <a:rect l="0" t="0" r="0" b="0"/>
              <a:pathLst>
                <a:path w="123396" h="118416">
                  <a:moveTo>
                    <a:pt x="28145" y="25736"/>
                  </a:moveTo>
                  <a:lnTo>
                    <a:pt x="28145" y="25736"/>
                  </a:lnTo>
                  <a:lnTo>
                    <a:pt x="23088" y="25736"/>
                  </a:lnTo>
                  <a:lnTo>
                    <a:pt x="21599" y="26794"/>
                  </a:lnTo>
                  <a:lnTo>
                    <a:pt x="20606" y="28558"/>
                  </a:lnTo>
                  <a:lnTo>
                    <a:pt x="10535" y="74641"/>
                  </a:lnTo>
                  <a:lnTo>
                    <a:pt x="0" y="118415"/>
                  </a:lnTo>
                  <a:lnTo>
                    <a:pt x="4754" y="110111"/>
                  </a:lnTo>
                  <a:lnTo>
                    <a:pt x="21971" y="67938"/>
                  </a:lnTo>
                  <a:lnTo>
                    <a:pt x="40861" y="23936"/>
                  </a:lnTo>
                  <a:lnTo>
                    <a:pt x="50024" y="11531"/>
                  </a:lnTo>
                  <a:lnTo>
                    <a:pt x="60094" y="3548"/>
                  </a:lnTo>
                  <a:lnTo>
                    <a:pt x="68097" y="0"/>
                  </a:lnTo>
                  <a:lnTo>
                    <a:pt x="71713" y="1170"/>
                  </a:lnTo>
                  <a:lnTo>
                    <a:pt x="78553" y="8115"/>
                  </a:lnTo>
                  <a:lnTo>
                    <a:pt x="94768" y="38690"/>
                  </a:lnTo>
                  <a:lnTo>
                    <a:pt x="123395" y="82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450"/>
            <p:cNvSpPr/>
            <p:nvPr>
              <p:custDataLst>
                <p:tags r:id="rId162"/>
              </p:custDataLst>
            </p:nvPr>
          </p:nvSpPr>
          <p:spPr>
            <a:xfrm>
              <a:off x="3610483" y="4452212"/>
              <a:ext cx="45136" cy="28866"/>
            </a:xfrm>
            <a:custGeom>
              <a:avLst/>
              <a:gdLst/>
              <a:ahLst/>
              <a:cxnLst/>
              <a:rect l="0" t="0" r="0" b="0"/>
              <a:pathLst>
                <a:path w="45136" h="28866">
                  <a:moveTo>
                    <a:pt x="18542" y="5488"/>
                  </a:moveTo>
                  <a:lnTo>
                    <a:pt x="18542" y="5488"/>
                  </a:lnTo>
                  <a:lnTo>
                    <a:pt x="18542" y="431"/>
                  </a:lnTo>
                  <a:lnTo>
                    <a:pt x="17484" y="0"/>
                  </a:lnTo>
                  <a:lnTo>
                    <a:pt x="8181" y="4090"/>
                  </a:lnTo>
                  <a:lnTo>
                    <a:pt x="5285" y="4556"/>
                  </a:lnTo>
                  <a:lnTo>
                    <a:pt x="3354" y="5925"/>
                  </a:lnTo>
                  <a:lnTo>
                    <a:pt x="2067" y="7896"/>
                  </a:lnTo>
                  <a:lnTo>
                    <a:pt x="255" y="15727"/>
                  </a:lnTo>
                  <a:lnTo>
                    <a:pt x="0" y="18664"/>
                  </a:lnTo>
                  <a:lnTo>
                    <a:pt x="2540" y="24749"/>
                  </a:lnTo>
                  <a:lnTo>
                    <a:pt x="4699" y="27854"/>
                  </a:lnTo>
                  <a:lnTo>
                    <a:pt x="8255" y="28865"/>
                  </a:lnTo>
                  <a:lnTo>
                    <a:pt x="30096" y="25317"/>
                  </a:lnTo>
                  <a:lnTo>
                    <a:pt x="33653" y="22940"/>
                  </a:lnTo>
                  <a:lnTo>
                    <a:pt x="45135" y="8205"/>
                  </a:lnTo>
                  <a:lnTo>
                    <a:pt x="43679" y="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451"/>
            <p:cNvSpPr/>
            <p:nvPr>
              <p:custDataLst>
                <p:tags r:id="rId163"/>
              </p:custDataLst>
            </p:nvPr>
          </p:nvSpPr>
          <p:spPr>
            <a:xfrm>
              <a:off x="3613829" y="4543425"/>
              <a:ext cx="5672" cy="85726"/>
            </a:xfrm>
            <a:custGeom>
              <a:avLst/>
              <a:gdLst/>
              <a:ahLst/>
              <a:cxnLst/>
              <a:rect l="0" t="0" r="0" b="0"/>
              <a:pathLst>
                <a:path w="5672" h="85726">
                  <a:moveTo>
                    <a:pt x="5671" y="0"/>
                  </a:moveTo>
                  <a:lnTo>
                    <a:pt x="5671" y="0"/>
                  </a:lnTo>
                  <a:lnTo>
                    <a:pt x="614" y="10113"/>
                  </a:lnTo>
                  <a:lnTo>
                    <a:pt x="183" y="14151"/>
                  </a:lnTo>
                  <a:lnTo>
                    <a:pt x="4739" y="36579"/>
                  </a:lnTo>
                  <a:lnTo>
                    <a:pt x="0" y="60652"/>
                  </a:lnTo>
                  <a:lnTo>
                    <a:pt x="5671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452"/>
            <p:cNvSpPr/>
            <p:nvPr>
              <p:custDataLst>
                <p:tags r:id="rId164"/>
              </p:custDataLst>
            </p:nvPr>
          </p:nvSpPr>
          <p:spPr>
            <a:xfrm>
              <a:off x="3495675" y="4267200"/>
              <a:ext cx="123826" cy="295276"/>
            </a:xfrm>
            <a:custGeom>
              <a:avLst/>
              <a:gdLst/>
              <a:ahLst/>
              <a:cxnLst/>
              <a:rect l="0" t="0" r="0" b="0"/>
              <a:pathLst>
                <a:path w="123826" h="295276">
                  <a:moveTo>
                    <a:pt x="123825" y="0"/>
                  </a:moveTo>
                  <a:lnTo>
                    <a:pt x="123825" y="0"/>
                  </a:lnTo>
                  <a:lnTo>
                    <a:pt x="110568" y="0"/>
                  </a:lnTo>
                  <a:lnTo>
                    <a:pt x="96379" y="10113"/>
                  </a:lnTo>
                  <a:lnTo>
                    <a:pt x="51765" y="45538"/>
                  </a:lnTo>
                  <a:lnTo>
                    <a:pt x="43115" y="54106"/>
                  </a:lnTo>
                  <a:lnTo>
                    <a:pt x="25643" y="82985"/>
                  </a:lnTo>
                  <a:lnTo>
                    <a:pt x="20352" y="106978"/>
                  </a:lnTo>
                  <a:lnTo>
                    <a:pt x="19164" y="151566"/>
                  </a:lnTo>
                  <a:lnTo>
                    <a:pt x="19073" y="193158"/>
                  </a:lnTo>
                  <a:lnTo>
                    <a:pt x="19053" y="240199"/>
                  </a:lnTo>
                  <a:lnTo>
                    <a:pt x="17992" y="266257"/>
                  </a:lnTo>
                  <a:lnTo>
                    <a:pt x="13994" y="280967"/>
                  </a:lnTo>
                  <a:lnTo>
                    <a:pt x="8689" y="288916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453"/>
            <p:cNvSpPr/>
            <p:nvPr>
              <p:custDataLst>
                <p:tags r:id="rId165"/>
              </p:custDataLst>
            </p:nvPr>
          </p:nvSpPr>
          <p:spPr>
            <a:xfrm>
              <a:off x="3423512" y="4278049"/>
              <a:ext cx="91214" cy="112977"/>
            </a:xfrm>
            <a:custGeom>
              <a:avLst/>
              <a:gdLst/>
              <a:ahLst/>
              <a:cxnLst/>
              <a:rect l="0" t="0" r="0" b="0"/>
              <a:pathLst>
                <a:path w="91214" h="112977">
                  <a:moveTo>
                    <a:pt x="5488" y="8201"/>
                  </a:moveTo>
                  <a:lnTo>
                    <a:pt x="5488" y="8201"/>
                  </a:lnTo>
                  <a:lnTo>
                    <a:pt x="5488" y="3145"/>
                  </a:lnTo>
                  <a:lnTo>
                    <a:pt x="4430" y="1655"/>
                  </a:lnTo>
                  <a:lnTo>
                    <a:pt x="2666" y="662"/>
                  </a:lnTo>
                  <a:lnTo>
                    <a:pt x="431" y="0"/>
                  </a:lnTo>
                  <a:lnTo>
                    <a:pt x="0" y="617"/>
                  </a:lnTo>
                  <a:lnTo>
                    <a:pt x="2344" y="4125"/>
                  </a:lnTo>
                  <a:lnTo>
                    <a:pt x="32202" y="45240"/>
                  </a:lnTo>
                  <a:lnTo>
                    <a:pt x="62545" y="90514"/>
                  </a:lnTo>
                  <a:lnTo>
                    <a:pt x="76134" y="105380"/>
                  </a:lnTo>
                  <a:lnTo>
                    <a:pt x="91213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454"/>
            <p:cNvSpPr/>
            <p:nvPr>
              <p:custDataLst>
                <p:tags r:id="rId166"/>
              </p:custDataLst>
            </p:nvPr>
          </p:nvSpPr>
          <p:spPr>
            <a:xfrm>
              <a:off x="3009900" y="4419600"/>
              <a:ext cx="133351" cy="8643"/>
            </a:xfrm>
            <a:custGeom>
              <a:avLst/>
              <a:gdLst/>
              <a:ahLst/>
              <a:cxnLst/>
              <a:rect l="0" t="0" r="0" b="0"/>
              <a:pathLst>
                <a:path w="133351" h="864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21" y="8642"/>
                  </a:lnTo>
                  <a:lnTo>
                    <a:pt x="30397" y="8205"/>
                  </a:lnTo>
                  <a:lnTo>
                    <a:pt x="73435" y="1289"/>
                  </a:lnTo>
                  <a:lnTo>
                    <a:pt x="117125" y="25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251"/>
          <p:cNvGrpSpPr/>
          <p:nvPr/>
        </p:nvGrpSpPr>
        <p:grpSpPr>
          <a:xfrm>
            <a:off x="2239733" y="4183192"/>
            <a:ext cx="474429" cy="398334"/>
            <a:chOff x="2239733" y="4183192"/>
            <a:chExt cx="474429" cy="398334"/>
          </a:xfrm>
        </p:grpSpPr>
        <p:sp>
          <p:nvSpPr>
            <p:cNvPr id="485" name="SMARTInkShape-1455"/>
            <p:cNvSpPr/>
            <p:nvPr>
              <p:custDataLst>
                <p:tags r:id="rId155"/>
              </p:custDataLst>
            </p:nvPr>
          </p:nvSpPr>
          <p:spPr>
            <a:xfrm>
              <a:off x="2676525" y="4381500"/>
              <a:ext cx="37637" cy="24199"/>
            </a:xfrm>
            <a:custGeom>
              <a:avLst/>
              <a:gdLst/>
              <a:ahLst/>
              <a:cxnLst/>
              <a:rect l="0" t="0" r="0" b="0"/>
              <a:pathLst>
                <a:path w="37637" h="24199">
                  <a:moveTo>
                    <a:pt x="28575" y="0"/>
                  </a:moveTo>
                  <a:lnTo>
                    <a:pt x="28575" y="0"/>
                  </a:lnTo>
                  <a:lnTo>
                    <a:pt x="7116" y="0"/>
                  </a:lnTo>
                  <a:lnTo>
                    <a:pt x="4744" y="1058"/>
                  </a:lnTo>
                  <a:lnTo>
                    <a:pt x="3163" y="2822"/>
                  </a:lnTo>
                  <a:lnTo>
                    <a:pt x="2109" y="5057"/>
                  </a:lnTo>
                  <a:lnTo>
                    <a:pt x="2464" y="7604"/>
                  </a:lnTo>
                  <a:lnTo>
                    <a:pt x="8386" y="17333"/>
                  </a:lnTo>
                  <a:lnTo>
                    <a:pt x="19301" y="23598"/>
                  </a:lnTo>
                  <a:lnTo>
                    <a:pt x="22392" y="24198"/>
                  </a:lnTo>
                  <a:lnTo>
                    <a:pt x="24453" y="23541"/>
                  </a:lnTo>
                  <a:lnTo>
                    <a:pt x="36535" y="11112"/>
                  </a:lnTo>
                  <a:lnTo>
                    <a:pt x="37636" y="4939"/>
                  </a:lnTo>
                  <a:lnTo>
                    <a:pt x="36733" y="3292"/>
                  </a:lnTo>
                  <a:lnTo>
                    <a:pt x="35072" y="2195"/>
                  </a:lnTo>
                  <a:lnTo>
                    <a:pt x="28287" y="9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456"/>
            <p:cNvSpPr/>
            <p:nvPr>
              <p:custDataLst>
                <p:tags r:id="rId156"/>
              </p:custDataLst>
            </p:nvPr>
          </p:nvSpPr>
          <p:spPr>
            <a:xfrm>
              <a:off x="2676525" y="4506649"/>
              <a:ext cx="9526" cy="74877"/>
            </a:xfrm>
            <a:custGeom>
              <a:avLst/>
              <a:gdLst/>
              <a:ahLst/>
              <a:cxnLst/>
              <a:rect l="0" t="0" r="0" b="0"/>
              <a:pathLst>
                <a:path w="9526" h="74877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9525" y="43743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457"/>
            <p:cNvSpPr/>
            <p:nvPr>
              <p:custDataLst>
                <p:tags r:id="rId157"/>
              </p:custDataLst>
            </p:nvPr>
          </p:nvSpPr>
          <p:spPr>
            <a:xfrm>
              <a:off x="2572322" y="4219968"/>
              <a:ext cx="113729" cy="234892"/>
            </a:xfrm>
            <a:custGeom>
              <a:avLst/>
              <a:gdLst/>
              <a:ahLst/>
              <a:cxnLst/>
              <a:rect l="0" t="0" r="0" b="0"/>
              <a:pathLst>
                <a:path w="113729" h="234892">
                  <a:moveTo>
                    <a:pt x="113728" y="9132"/>
                  </a:moveTo>
                  <a:lnTo>
                    <a:pt x="113728" y="9132"/>
                  </a:lnTo>
                  <a:lnTo>
                    <a:pt x="105527" y="931"/>
                  </a:lnTo>
                  <a:lnTo>
                    <a:pt x="94482" y="0"/>
                  </a:lnTo>
                  <a:lnTo>
                    <a:pt x="77804" y="4780"/>
                  </a:lnTo>
                  <a:lnTo>
                    <a:pt x="40615" y="35265"/>
                  </a:lnTo>
                  <a:lnTo>
                    <a:pt x="12495" y="81121"/>
                  </a:lnTo>
                  <a:lnTo>
                    <a:pt x="2322" y="101982"/>
                  </a:lnTo>
                  <a:lnTo>
                    <a:pt x="0" y="121664"/>
                  </a:lnTo>
                  <a:lnTo>
                    <a:pt x="7679" y="166682"/>
                  </a:lnTo>
                  <a:lnTo>
                    <a:pt x="13897" y="210932"/>
                  </a:lnTo>
                  <a:lnTo>
                    <a:pt x="18076" y="234891"/>
                  </a:lnTo>
                  <a:lnTo>
                    <a:pt x="18210" y="234780"/>
                  </a:lnTo>
                  <a:lnTo>
                    <a:pt x="18478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458"/>
            <p:cNvSpPr/>
            <p:nvPr>
              <p:custDataLst>
                <p:tags r:id="rId158"/>
              </p:custDataLst>
            </p:nvPr>
          </p:nvSpPr>
          <p:spPr>
            <a:xfrm>
              <a:off x="2486417" y="4230424"/>
              <a:ext cx="85334" cy="122502"/>
            </a:xfrm>
            <a:custGeom>
              <a:avLst/>
              <a:gdLst/>
              <a:ahLst/>
              <a:cxnLst/>
              <a:rect l="0" t="0" r="0" b="0"/>
              <a:pathLst>
                <a:path w="85334" h="122502">
                  <a:moveTo>
                    <a:pt x="9133" y="8201"/>
                  </a:moveTo>
                  <a:lnTo>
                    <a:pt x="9133" y="8201"/>
                  </a:lnTo>
                  <a:lnTo>
                    <a:pt x="932" y="0"/>
                  </a:lnTo>
                  <a:lnTo>
                    <a:pt x="491" y="617"/>
                  </a:lnTo>
                  <a:lnTo>
                    <a:pt x="0" y="4125"/>
                  </a:lnTo>
                  <a:lnTo>
                    <a:pt x="5427" y="9212"/>
                  </a:lnTo>
                  <a:lnTo>
                    <a:pt x="14894" y="17117"/>
                  </a:lnTo>
                  <a:lnTo>
                    <a:pt x="54087" y="62215"/>
                  </a:lnTo>
                  <a:lnTo>
                    <a:pt x="61921" y="72424"/>
                  </a:lnTo>
                  <a:lnTo>
                    <a:pt x="85333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459"/>
            <p:cNvSpPr/>
            <p:nvPr>
              <p:custDataLst>
                <p:tags r:id="rId159"/>
              </p:custDataLst>
            </p:nvPr>
          </p:nvSpPr>
          <p:spPr>
            <a:xfrm>
              <a:off x="2239733" y="4183192"/>
              <a:ext cx="112943" cy="293559"/>
            </a:xfrm>
            <a:custGeom>
              <a:avLst/>
              <a:gdLst/>
              <a:ahLst/>
              <a:cxnLst/>
              <a:rect l="0" t="0" r="0" b="0"/>
              <a:pathLst>
                <a:path w="112943" h="293559">
                  <a:moveTo>
                    <a:pt x="112942" y="17333"/>
                  </a:moveTo>
                  <a:lnTo>
                    <a:pt x="112942" y="17333"/>
                  </a:lnTo>
                  <a:lnTo>
                    <a:pt x="112942" y="12277"/>
                  </a:lnTo>
                  <a:lnTo>
                    <a:pt x="107298" y="6972"/>
                  </a:lnTo>
                  <a:lnTo>
                    <a:pt x="96540" y="0"/>
                  </a:lnTo>
                  <a:lnTo>
                    <a:pt x="79507" y="8904"/>
                  </a:lnTo>
                  <a:lnTo>
                    <a:pt x="64465" y="24949"/>
                  </a:lnTo>
                  <a:lnTo>
                    <a:pt x="36212" y="70677"/>
                  </a:lnTo>
                  <a:lnTo>
                    <a:pt x="24865" y="88667"/>
                  </a:lnTo>
                  <a:lnTo>
                    <a:pt x="12527" y="128545"/>
                  </a:lnTo>
                  <a:lnTo>
                    <a:pt x="3226" y="172816"/>
                  </a:lnTo>
                  <a:lnTo>
                    <a:pt x="0" y="211098"/>
                  </a:lnTo>
                  <a:lnTo>
                    <a:pt x="103" y="237846"/>
                  </a:lnTo>
                  <a:lnTo>
                    <a:pt x="3877" y="256097"/>
                  </a:lnTo>
                  <a:lnTo>
                    <a:pt x="14727" y="271970"/>
                  </a:lnTo>
                  <a:lnTo>
                    <a:pt x="33041" y="287161"/>
                  </a:lnTo>
                  <a:lnTo>
                    <a:pt x="37450" y="289294"/>
                  </a:lnTo>
                  <a:lnTo>
                    <a:pt x="84367" y="29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252"/>
          <p:cNvGrpSpPr/>
          <p:nvPr/>
        </p:nvGrpSpPr>
        <p:grpSpPr>
          <a:xfrm>
            <a:off x="1619250" y="4267200"/>
            <a:ext cx="171451" cy="137957"/>
            <a:chOff x="1619250" y="4267200"/>
            <a:chExt cx="171451" cy="137957"/>
          </a:xfrm>
        </p:grpSpPr>
        <p:sp>
          <p:nvSpPr>
            <p:cNvPr id="491" name="SMARTInkShape-1460"/>
            <p:cNvSpPr/>
            <p:nvPr>
              <p:custDataLst>
                <p:tags r:id="rId153"/>
              </p:custDataLst>
            </p:nvPr>
          </p:nvSpPr>
          <p:spPr>
            <a:xfrm>
              <a:off x="1649149" y="4391025"/>
              <a:ext cx="141552" cy="14132"/>
            </a:xfrm>
            <a:custGeom>
              <a:avLst/>
              <a:gdLst/>
              <a:ahLst/>
              <a:cxnLst/>
              <a:rect l="0" t="0" r="0" b="0"/>
              <a:pathLst>
                <a:path w="141552" h="14132">
                  <a:moveTo>
                    <a:pt x="8201" y="0"/>
                  </a:moveTo>
                  <a:lnTo>
                    <a:pt x="8201" y="0"/>
                  </a:lnTo>
                  <a:lnTo>
                    <a:pt x="3145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1675" y="14131"/>
                  </a:lnTo>
                  <a:lnTo>
                    <a:pt x="44339" y="9010"/>
                  </a:lnTo>
                  <a:lnTo>
                    <a:pt x="90662" y="1396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461"/>
            <p:cNvSpPr/>
            <p:nvPr>
              <p:custDataLst>
                <p:tags r:id="rId154"/>
              </p:custDataLst>
            </p:nvPr>
          </p:nvSpPr>
          <p:spPr>
            <a:xfrm>
              <a:off x="1619250" y="42672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44240" y="0"/>
                  </a:lnTo>
                  <a:lnTo>
                    <a:pt x="85056" y="0"/>
                  </a:lnTo>
                  <a:lnTo>
                    <a:pt x="129180" y="0"/>
                  </a:lnTo>
                  <a:lnTo>
                    <a:pt x="151282" y="1058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253"/>
          <p:cNvGrpSpPr/>
          <p:nvPr/>
        </p:nvGrpSpPr>
        <p:grpSpPr>
          <a:xfrm>
            <a:off x="3133760" y="3196752"/>
            <a:ext cx="1466567" cy="600311"/>
            <a:chOff x="3133760" y="3196752"/>
            <a:chExt cx="1466567" cy="600311"/>
          </a:xfrm>
        </p:grpSpPr>
        <p:sp>
          <p:nvSpPr>
            <p:cNvPr id="494" name="SMARTInkShape-1462"/>
            <p:cNvSpPr/>
            <p:nvPr>
              <p:custDataLst>
                <p:tags r:id="rId141"/>
              </p:custDataLst>
            </p:nvPr>
          </p:nvSpPr>
          <p:spPr>
            <a:xfrm>
              <a:off x="4525699" y="3353193"/>
              <a:ext cx="74628" cy="399658"/>
            </a:xfrm>
            <a:custGeom>
              <a:avLst/>
              <a:gdLst/>
              <a:ahLst/>
              <a:cxnLst/>
              <a:rect l="0" t="0" r="0" b="0"/>
              <a:pathLst>
                <a:path w="74628" h="399658">
                  <a:moveTo>
                    <a:pt x="8201" y="9132"/>
                  </a:moveTo>
                  <a:lnTo>
                    <a:pt x="8201" y="9132"/>
                  </a:lnTo>
                  <a:lnTo>
                    <a:pt x="0" y="931"/>
                  </a:lnTo>
                  <a:lnTo>
                    <a:pt x="617" y="490"/>
                  </a:lnTo>
                  <a:lnTo>
                    <a:pt x="4125" y="0"/>
                  </a:lnTo>
                  <a:lnTo>
                    <a:pt x="9212" y="5426"/>
                  </a:lnTo>
                  <a:lnTo>
                    <a:pt x="34878" y="48579"/>
                  </a:lnTo>
                  <a:lnTo>
                    <a:pt x="49101" y="95711"/>
                  </a:lnTo>
                  <a:lnTo>
                    <a:pt x="62102" y="140770"/>
                  </a:lnTo>
                  <a:lnTo>
                    <a:pt x="72039" y="183066"/>
                  </a:lnTo>
                  <a:lnTo>
                    <a:pt x="74035" y="225063"/>
                  </a:lnTo>
                  <a:lnTo>
                    <a:pt x="74627" y="269256"/>
                  </a:lnTo>
                  <a:lnTo>
                    <a:pt x="69770" y="312633"/>
                  </a:lnTo>
                  <a:lnTo>
                    <a:pt x="57561" y="345230"/>
                  </a:lnTo>
                  <a:lnTo>
                    <a:pt x="41759" y="369772"/>
                  </a:lnTo>
                  <a:lnTo>
                    <a:pt x="8201" y="399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463"/>
            <p:cNvSpPr/>
            <p:nvPr>
              <p:custDataLst>
                <p:tags r:id="rId142"/>
              </p:custDataLst>
            </p:nvPr>
          </p:nvSpPr>
          <p:spPr>
            <a:xfrm>
              <a:off x="4402382" y="3505200"/>
              <a:ext cx="53029" cy="37443"/>
            </a:xfrm>
            <a:custGeom>
              <a:avLst/>
              <a:gdLst/>
              <a:ahLst/>
              <a:cxnLst/>
              <a:rect l="0" t="0" r="0" b="0"/>
              <a:pathLst>
                <a:path w="53029" h="37443">
                  <a:moveTo>
                    <a:pt x="26743" y="9525"/>
                  </a:moveTo>
                  <a:lnTo>
                    <a:pt x="26743" y="9525"/>
                  </a:lnTo>
                  <a:lnTo>
                    <a:pt x="21686" y="4468"/>
                  </a:lnTo>
                  <a:lnTo>
                    <a:pt x="16382" y="1986"/>
                  </a:lnTo>
                  <a:lnTo>
                    <a:pt x="4353" y="393"/>
                  </a:lnTo>
                  <a:lnTo>
                    <a:pt x="2291" y="1320"/>
                  </a:lnTo>
                  <a:lnTo>
                    <a:pt x="917" y="2997"/>
                  </a:lnTo>
                  <a:lnTo>
                    <a:pt x="0" y="5173"/>
                  </a:lnTo>
                  <a:lnTo>
                    <a:pt x="4627" y="13235"/>
                  </a:lnTo>
                  <a:lnTo>
                    <a:pt x="19787" y="30601"/>
                  </a:lnTo>
                  <a:lnTo>
                    <a:pt x="29296" y="34767"/>
                  </a:lnTo>
                  <a:lnTo>
                    <a:pt x="47590" y="37442"/>
                  </a:lnTo>
                  <a:lnTo>
                    <a:pt x="50166" y="36603"/>
                  </a:lnTo>
                  <a:lnTo>
                    <a:pt x="51884" y="34985"/>
                  </a:lnTo>
                  <a:lnTo>
                    <a:pt x="53028" y="32848"/>
                  </a:lnTo>
                  <a:lnTo>
                    <a:pt x="52733" y="30366"/>
                  </a:lnTo>
                  <a:lnTo>
                    <a:pt x="49583" y="24785"/>
                  </a:lnTo>
                  <a:lnTo>
                    <a:pt x="17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464"/>
            <p:cNvSpPr/>
            <p:nvPr>
              <p:custDataLst>
                <p:tags r:id="rId143"/>
              </p:custDataLst>
            </p:nvPr>
          </p:nvSpPr>
          <p:spPr>
            <a:xfrm>
              <a:off x="4419600" y="36195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465"/>
            <p:cNvSpPr/>
            <p:nvPr>
              <p:custDataLst>
                <p:tags r:id="rId144"/>
              </p:custDataLst>
            </p:nvPr>
          </p:nvSpPr>
          <p:spPr>
            <a:xfrm>
              <a:off x="4219575" y="3415743"/>
              <a:ext cx="123826" cy="241858"/>
            </a:xfrm>
            <a:custGeom>
              <a:avLst/>
              <a:gdLst/>
              <a:ahLst/>
              <a:cxnLst/>
              <a:rect l="0" t="0" r="0" b="0"/>
              <a:pathLst>
                <a:path w="123826" h="241858">
                  <a:moveTo>
                    <a:pt x="123825" y="13257"/>
                  </a:moveTo>
                  <a:lnTo>
                    <a:pt x="123825" y="13257"/>
                  </a:lnTo>
                  <a:lnTo>
                    <a:pt x="123825" y="0"/>
                  </a:lnTo>
                  <a:lnTo>
                    <a:pt x="122767" y="185"/>
                  </a:lnTo>
                  <a:lnTo>
                    <a:pt x="96379" y="44195"/>
                  </a:lnTo>
                  <a:lnTo>
                    <a:pt x="76547" y="85932"/>
                  </a:lnTo>
                  <a:lnTo>
                    <a:pt x="71063" y="98827"/>
                  </a:lnTo>
                  <a:lnTo>
                    <a:pt x="57429" y="134464"/>
                  </a:lnTo>
                  <a:lnTo>
                    <a:pt x="31016" y="181540"/>
                  </a:lnTo>
                  <a:lnTo>
                    <a:pt x="0" y="24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466"/>
            <p:cNvSpPr/>
            <p:nvPr>
              <p:custDataLst>
                <p:tags r:id="rId145"/>
              </p:custDataLst>
            </p:nvPr>
          </p:nvSpPr>
          <p:spPr>
            <a:xfrm>
              <a:off x="4200594" y="3439033"/>
              <a:ext cx="123757" cy="180468"/>
            </a:xfrm>
            <a:custGeom>
              <a:avLst/>
              <a:gdLst/>
              <a:ahLst/>
              <a:cxnLst/>
              <a:rect l="0" t="0" r="0" b="0"/>
              <a:pathLst>
                <a:path w="123757" h="180468">
                  <a:moveTo>
                    <a:pt x="18981" y="18542"/>
                  </a:moveTo>
                  <a:lnTo>
                    <a:pt x="18981" y="18542"/>
                  </a:lnTo>
                  <a:lnTo>
                    <a:pt x="8868" y="13485"/>
                  </a:lnTo>
                  <a:lnTo>
                    <a:pt x="5889" y="10937"/>
                  </a:lnTo>
                  <a:lnTo>
                    <a:pt x="164" y="0"/>
                  </a:lnTo>
                  <a:lnTo>
                    <a:pt x="0" y="4699"/>
                  </a:lnTo>
                  <a:lnTo>
                    <a:pt x="17840" y="26349"/>
                  </a:lnTo>
                  <a:lnTo>
                    <a:pt x="48292" y="67688"/>
                  </a:lnTo>
                  <a:lnTo>
                    <a:pt x="60583" y="83776"/>
                  </a:lnTo>
                  <a:lnTo>
                    <a:pt x="79403" y="101959"/>
                  </a:lnTo>
                  <a:lnTo>
                    <a:pt x="101903" y="141598"/>
                  </a:lnTo>
                  <a:lnTo>
                    <a:pt x="123756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467"/>
            <p:cNvSpPr/>
            <p:nvPr>
              <p:custDataLst>
                <p:tags r:id="rId146"/>
              </p:custDataLst>
            </p:nvPr>
          </p:nvSpPr>
          <p:spPr>
            <a:xfrm>
              <a:off x="3867314" y="3216180"/>
              <a:ext cx="133187" cy="117571"/>
            </a:xfrm>
            <a:custGeom>
              <a:avLst/>
              <a:gdLst/>
              <a:ahLst/>
              <a:cxnLst/>
              <a:rect l="0" t="0" r="0" b="0"/>
              <a:pathLst>
                <a:path w="133187" h="117571">
                  <a:moveTo>
                    <a:pt x="37936" y="22320"/>
                  </a:moveTo>
                  <a:lnTo>
                    <a:pt x="37936" y="22320"/>
                  </a:lnTo>
                  <a:lnTo>
                    <a:pt x="37936" y="27376"/>
                  </a:lnTo>
                  <a:lnTo>
                    <a:pt x="18638" y="73089"/>
                  </a:lnTo>
                  <a:lnTo>
                    <a:pt x="9288" y="93807"/>
                  </a:lnTo>
                  <a:lnTo>
                    <a:pt x="4037" y="102775"/>
                  </a:lnTo>
                  <a:lnTo>
                    <a:pt x="1703" y="110289"/>
                  </a:lnTo>
                  <a:lnTo>
                    <a:pt x="1080" y="110599"/>
                  </a:lnTo>
                  <a:lnTo>
                    <a:pt x="0" y="90416"/>
                  </a:lnTo>
                  <a:lnTo>
                    <a:pt x="8531" y="57761"/>
                  </a:lnTo>
                  <a:lnTo>
                    <a:pt x="23696" y="26941"/>
                  </a:lnTo>
                  <a:lnTo>
                    <a:pt x="41596" y="9696"/>
                  </a:lnTo>
                  <a:lnTo>
                    <a:pt x="54026" y="1540"/>
                  </a:lnTo>
                  <a:lnTo>
                    <a:pt x="59246" y="0"/>
                  </a:lnTo>
                  <a:lnTo>
                    <a:pt x="63784" y="32"/>
                  </a:lnTo>
                  <a:lnTo>
                    <a:pt x="67869" y="1111"/>
                  </a:lnTo>
                  <a:lnTo>
                    <a:pt x="83729" y="12743"/>
                  </a:lnTo>
                  <a:lnTo>
                    <a:pt x="106993" y="43242"/>
                  </a:lnTo>
                  <a:lnTo>
                    <a:pt x="118252" y="70499"/>
                  </a:lnTo>
                  <a:lnTo>
                    <a:pt x="133186" y="117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468"/>
            <p:cNvSpPr/>
            <p:nvPr>
              <p:custDataLst>
                <p:tags r:id="rId147"/>
              </p:custDataLst>
            </p:nvPr>
          </p:nvSpPr>
          <p:spPr>
            <a:xfrm>
              <a:off x="4048125" y="3563674"/>
              <a:ext cx="9409" cy="65352"/>
            </a:xfrm>
            <a:custGeom>
              <a:avLst/>
              <a:gdLst/>
              <a:ahLst/>
              <a:cxnLst/>
              <a:rect l="0" t="0" r="0" b="0"/>
              <a:pathLst>
                <a:path w="9409" h="6535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8936" y="9211"/>
                  </a:lnTo>
                  <a:lnTo>
                    <a:pt x="9408" y="21101"/>
                  </a:lnTo>
                  <a:lnTo>
                    <a:pt x="0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469"/>
            <p:cNvSpPr/>
            <p:nvPr>
              <p:custDataLst>
                <p:tags r:id="rId148"/>
              </p:custDataLst>
            </p:nvPr>
          </p:nvSpPr>
          <p:spPr>
            <a:xfrm>
              <a:off x="3858018" y="3387488"/>
              <a:ext cx="118074" cy="374829"/>
            </a:xfrm>
            <a:custGeom>
              <a:avLst/>
              <a:gdLst/>
              <a:ahLst/>
              <a:cxnLst/>
              <a:rect l="0" t="0" r="0" b="0"/>
              <a:pathLst>
                <a:path w="118074" h="374829">
                  <a:moveTo>
                    <a:pt x="9132" y="127237"/>
                  </a:moveTo>
                  <a:lnTo>
                    <a:pt x="9132" y="127237"/>
                  </a:lnTo>
                  <a:lnTo>
                    <a:pt x="931" y="127237"/>
                  </a:lnTo>
                  <a:lnTo>
                    <a:pt x="0" y="137350"/>
                  </a:lnTo>
                  <a:lnTo>
                    <a:pt x="12899" y="182131"/>
                  </a:lnTo>
                  <a:lnTo>
                    <a:pt x="16951" y="222406"/>
                  </a:lnTo>
                  <a:lnTo>
                    <a:pt x="18151" y="267854"/>
                  </a:lnTo>
                  <a:lnTo>
                    <a:pt x="18507" y="309777"/>
                  </a:lnTo>
                  <a:lnTo>
                    <a:pt x="17569" y="353207"/>
                  </a:lnTo>
                  <a:lnTo>
                    <a:pt x="12102" y="373167"/>
                  </a:lnTo>
                  <a:lnTo>
                    <a:pt x="11112" y="374798"/>
                  </a:lnTo>
                  <a:lnTo>
                    <a:pt x="10452" y="374828"/>
                  </a:lnTo>
                  <a:lnTo>
                    <a:pt x="9209" y="329298"/>
                  </a:lnTo>
                  <a:lnTo>
                    <a:pt x="9147" y="291250"/>
                  </a:lnTo>
                  <a:lnTo>
                    <a:pt x="9137" y="246036"/>
                  </a:lnTo>
                  <a:lnTo>
                    <a:pt x="9133" y="200889"/>
                  </a:lnTo>
                  <a:lnTo>
                    <a:pt x="14189" y="157190"/>
                  </a:lnTo>
                  <a:lnTo>
                    <a:pt x="18833" y="117984"/>
                  </a:lnTo>
                  <a:lnTo>
                    <a:pt x="28844" y="76844"/>
                  </a:lnTo>
                  <a:lnTo>
                    <a:pt x="41013" y="33321"/>
                  </a:lnTo>
                  <a:lnTo>
                    <a:pt x="47062" y="9359"/>
                  </a:lnTo>
                  <a:lnTo>
                    <a:pt x="51742" y="1469"/>
                  </a:lnTo>
                  <a:lnTo>
                    <a:pt x="54472" y="0"/>
                  </a:lnTo>
                  <a:lnTo>
                    <a:pt x="57350" y="79"/>
                  </a:lnTo>
                  <a:lnTo>
                    <a:pt x="60327" y="1190"/>
                  </a:lnTo>
                  <a:lnTo>
                    <a:pt x="66458" y="10891"/>
                  </a:lnTo>
                  <a:lnTo>
                    <a:pt x="85347" y="53679"/>
                  </a:lnTo>
                  <a:lnTo>
                    <a:pt x="92978" y="84603"/>
                  </a:lnTo>
                  <a:lnTo>
                    <a:pt x="93427" y="116581"/>
                  </a:lnTo>
                  <a:lnTo>
                    <a:pt x="89636" y="127087"/>
                  </a:lnTo>
                  <a:lnTo>
                    <a:pt x="81550" y="138952"/>
                  </a:lnTo>
                  <a:lnTo>
                    <a:pt x="75538" y="143027"/>
                  </a:lnTo>
                  <a:lnTo>
                    <a:pt x="72452" y="144114"/>
                  </a:lnTo>
                  <a:lnTo>
                    <a:pt x="70395" y="143780"/>
                  </a:lnTo>
                  <a:lnTo>
                    <a:pt x="69024" y="142499"/>
                  </a:lnTo>
                  <a:lnTo>
                    <a:pt x="66823" y="137895"/>
                  </a:lnTo>
                  <a:lnTo>
                    <a:pt x="67701" y="137518"/>
                  </a:lnTo>
                  <a:lnTo>
                    <a:pt x="84644" y="136862"/>
                  </a:lnTo>
                  <a:lnTo>
                    <a:pt x="89107" y="138945"/>
                  </a:lnTo>
                  <a:lnTo>
                    <a:pt x="110506" y="162715"/>
                  </a:lnTo>
                  <a:lnTo>
                    <a:pt x="116982" y="173344"/>
                  </a:lnTo>
                  <a:lnTo>
                    <a:pt x="118073" y="178083"/>
                  </a:lnTo>
                  <a:lnTo>
                    <a:pt x="117743" y="182301"/>
                  </a:lnTo>
                  <a:lnTo>
                    <a:pt x="116465" y="186171"/>
                  </a:lnTo>
                  <a:lnTo>
                    <a:pt x="92673" y="214691"/>
                  </a:lnTo>
                  <a:lnTo>
                    <a:pt x="88109" y="216231"/>
                  </a:lnTo>
                  <a:lnTo>
                    <a:pt x="77394" y="215120"/>
                  </a:lnTo>
                  <a:lnTo>
                    <a:pt x="59461" y="208546"/>
                  </a:lnTo>
                  <a:lnTo>
                    <a:pt x="47232" y="19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470"/>
            <p:cNvSpPr/>
            <p:nvPr>
              <p:custDataLst>
                <p:tags r:id="rId149"/>
              </p:custDataLst>
            </p:nvPr>
          </p:nvSpPr>
          <p:spPr>
            <a:xfrm>
              <a:off x="3552825" y="35623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10113" y="4585"/>
                  </a:lnTo>
                  <a:lnTo>
                    <a:pt x="31572" y="1358"/>
                  </a:lnTo>
                  <a:lnTo>
                    <a:pt x="73813" y="6814"/>
                  </a:lnTo>
                  <a:lnTo>
                    <a:pt x="104068" y="766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471"/>
            <p:cNvSpPr/>
            <p:nvPr>
              <p:custDataLst>
                <p:tags r:id="rId150"/>
              </p:custDataLst>
            </p:nvPr>
          </p:nvSpPr>
          <p:spPr>
            <a:xfrm>
              <a:off x="3200550" y="3196752"/>
              <a:ext cx="114151" cy="134856"/>
            </a:xfrm>
            <a:custGeom>
              <a:avLst/>
              <a:gdLst/>
              <a:ahLst/>
              <a:cxnLst/>
              <a:rect l="0" t="0" r="0" b="0"/>
              <a:pathLst>
                <a:path w="114151" h="134856">
                  <a:moveTo>
                    <a:pt x="9375" y="98898"/>
                  </a:moveTo>
                  <a:lnTo>
                    <a:pt x="9375" y="98898"/>
                  </a:lnTo>
                  <a:lnTo>
                    <a:pt x="9375" y="77439"/>
                  </a:lnTo>
                  <a:lnTo>
                    <a:pt x="12197" y="70664"/>
                  </a:lnTo>
                  <a:lnTo>
                    <a:pt x="17576" y="62747"/>
                  </a:lnTo>
                  <a:lnTo>
                    <a:pt x="18017" y="63156"/>
                  </a:lnTo>
                  <a:lnTo>
                    <a:pt x="18508" y="66432"/>
                  </a:lnTo>
                  <a:lnTo>
                    <a:pt x="2409" y="113484"/>
                  </a:lnTo>
                  <a:lnTo>
                    <a:pt x="0" y="134855"/>
                  </a:lnTo>
                  <a:lnTo>
                    <a:pt x="938" y="113762"/>
                  </a:lnTo>
                  <a:lnTo>
                    <a:pt x="8522" y="88133"/>
                  </a:lnTo>
                  <a:lnTo>
                    <a:pt x="27457" y="45206"/>
                  </a:lnTo>
                  <a:lnTo>
                    <a:pt x="38386" y="17619"/>
                  </a:lnTo>
                  <a:lnTo>
                    <a:pt x="50736" y="1351"/>
                  </a:lnTo>
                  <a:lnTo>
                    <a:pt x="54941" y="0"/>
                  </a:lnTo>
                  <a:lnTo>
                    <a:pt x="65257" y="1321"/>
                  </a:lnTo>
                  <a:lnTo>
                    <a:pt x="74075" y="8258"/>
                  </a:lnTo>
                  <a:lnTo>
                    <a:pt x="81522" y="19456"/>
                  </a:lnTo>
                  <a:lnTo>
                    <a:pt x="92104" y="46869"/>
                  </a:lnTo>
                  <a:lnTo>
                    <a:pt x="102376" y="87837"/>
                  </a:lnTo>
                  <a:lnTo>
                    <a:pt x="114150" y="12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472"/>
            <p:cNvSpPr/>
            <p:nvPr>
              <p:custDataLst>
                <p:tags r:id="rId151"/>
              </p:custDataLst>
            </p:nvPr>
          </p:nvSpPr>
          <p:spPr>
            <a:xfrm>
              <a:off x="3326057" y="3600450"/>
              <a:ext cx="52672" cy="73629"/>
            </a:xfrm>
            <a:custGeom>
              <a:avLst/>
              <a:gdLst/>
              <a:ahLst/>
              <a:cxnLst/>
              <a:rect l="0" t="0" r="0" b="0"/>
              <a:pathLst>
                <a:path w="52672" h="73629">
                  <a:moveTo>
                    <a:pt x="26743" y="19050"/>
                  </a:moveTo>
                  <a:lnTo>
                    <a:pt x="26743" y="19050"/>
                  </a:lnTo>
                  <a:lnTo>
                    <a:pt x="21686" y="19050"/>
                  </a:lnTo>
                  <a:lnTo>
                    <a:pt x="16382" y="21872"/>
                  </a:lnTo>
                  <a:lnTo>
                    <a:pt x="4353" y="32307"/>
                  </a:lnTo>
                  <a:lnTo>
                    <a:pt x="917" y="38348"/>
                  </a:lnTo>
                  <a:lnTo>
                    <a:pt x="0" y="41440"/>
                  </a:lnTo>
                  <a:lnTo>
                    <a:pt x="1805" y="50521"/>
                  </a:lnTo>
                  <a:lnTo>
                    <a:pt x="8771" y="64711"/>
                  </a:lnTo>
                  <a:lnTo>
                    <a:pt x="11587" y="68540"/>
                  </a:lnTo>
                  <a:lnTo>
                    <a:pt x="23182" y="72796"/>
                  </a:lnTo>
                  <a:lnTo>
                    <a:pt x="36802" y="73628"/>
                  </a:lnTo>
                  <a:lnTo>
                    <a:pt x="46383" y="70471"/>
                  </a:lnTo>
                  <a:lnTo>
                    <a:pt x="49361" y="68147"/>
                  </a:lnTo>
                  <a:lnTo>
                    <a:pt x="52671" y="62743"/>
                  </a:lnTo>
                  <a:lnTo>
                    <a:pt x="51319" y="53992"/>
                  </a:lnTo>
                  <a:lnTo>
                    <a:pt x="49477" y="48694"/>
                  </a:lnTo>
                  <a:lnTo>
                    <a:pt x="41786" y="39986"/>
                  </a:lnTo>
                  <a:lnTo>
                    <a:pt x="7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473"/>
            <p:cNvSpPr/>
            <p:nvPr>
              <p:custDataLst>
                <p:tags r:id="rId152"/>
              </p:custDataLst>
            </p:nvPr>
          </p:nvSpPr>
          <p:spPr>
            <a:xfrm>
              <a:off x="3133760" y="3423065"/>
              <a:ext cx="141779" cy="373998"/>
            </a:xfrm>
            <a:custGeom>
              <a:avLst/>
              <a:gdLst/>
              <a:ahLst/>
              <a:cxnLst/>
              <a:rect l="0" t="0" r="0" b="0"/>
              <a:pathLst>
                <a:path w="141779" h="373998">
                  <a:moveTo>
                    <a:pt x="9490" y="158335"/>
                  </a:moveTo>
                  <a:lnTo>
                    <a:pt x="9490" y="158335"/>
                  </a:lnTo>
                  <a:lnTo>
                    <a:pt x="1289" y="150134"/>
                  </a:lnTo>
                  <a:lnTo>
                    <a:pt x="848" y="150751"/>
                  </a:lnTo>
                  <a:lnTo>
                    <a:pt x="0" y="194605"/>
                  </a:lnTo>
                  <a:lnTo>
                    <a:pt x="7509" y="240997"/>
                  </a:lnTo>
                  <a:lnTo>
                    <a:pt x="9099" y="278968"/>
                  </a:lnTo>
                  <a:lnTo>
                    <a:pt x="2867" y="320687"/>
                  </a:lnTo>
                  <a:lnTo>
                    <a:pt x="347" y="365890"/>
                  </a:lnTo>
                  <a:lnTo>
                    <a:pt x="78" y="373997"/>
                  </a:lnTo>
                  <a:lnTo>
                    <a:pt x="1046" y="353923"/>
                  </a:lnTo>
                  <a:lnTo>
                    <a:pt x="7509" y="316561"/>
                  </a:lnTo>
                  <a:lnTo>
                    <a:pt x="9099" y="273786"/>
                  </a:lnTo>
                  <a:lnTo>
                    <a:pt x="9374" y="234288"/>
                  </a:lnTo>
                  <a:lnTo>
                    <a:pt x="9455" y="189071"/>
                  </a:lnTo>
                  <a:lnTo>
                    <a:pt x="17087" y="146023"/>
                  </a:lnTo>
                  <a:lnTo>
                    <a:pt x="24677" y="105886"/>
                  </a:lnTo>
                  <a:lnTo>
                    <a:pt x="28454" y="67770"/>
                  </a:lnTo>
                  <a:lnTo>
                    <a:pt x="35805" y="38015"/>
                  </a:lnTo>
                  <a:lnTo>
                    <a:pt x="45744" y="20497"/>
                  </a:lnTo>
                  <a:lnTo>
                    <a:pt x="60566" y="4488"/>
                  </a:lnTo>
                  <a:lnTo>
                    <a:pt x="68527" y="0"/>
                  </a:lnTo>
                  <a:lnTo>
                    <a:pt x="72131" y="920"/>
                  </a:lnTo>
                  <a:lnTo>
                    <a:pt x="78958" y="7586"/>
                  </a:lnTo>
                  <a:lnTo>
                    <a:pt x="98357" y="54541"/>
                  </a:lnTo>
                  <a:lnTo>
                    <a:pt x="99081" y="73046"/>
                  </a:lnTo>
                  <a:lnTo>
                    <a:pt x="94666" y="111630"/>
                  </a:lnTo>
                  <a:lnTo>
                    <a:pt x="86102" y="128991"/>
                  </a:lnTo>
                  <a:lnTo>
                    <a:pt x="90869" y="129532"/>
                  </a:lnTo>
                  <a:lnTo>
                    <a:pt x="98984" y="129693"/>
                  </a:lnTo>
                  <a:lnTo>
                    <a:pt x="113147" y="139853"/>
                  </a:lnTo>
                  <a:lnTo>
                    <a:pt x="130750" y="156269"/>
                  </a:lnTo>
                  <a:lnTo>
                    <a:pt x="137467" y="168353"/>
                  </a:lnTo>
                  <a:lnTo>
                    <a:pt x="141778" y="198414"/>
                  </a:lnTo>
                  <a:lnTo>
                    <a:pt x="139546" y="210720"/>
                  </a:lnTo>
                  <a:lnTo>
                    <a:pt x="133968" y="220776"/>
                  </a:lnTo>
                  <a:lnTo>
                    <a:pt x="124433" y="232301"/>
                  </a:lnTo>
                  <a:lnTo>
                    <a:pt x="113139" y="238834"/>
                  </a:lnTo>
                  <a:lnTo>
                    <a:pt x="107165" y="240576"/>
                  </a:lnTo>
                  <a:lnTo>
                    <a:pt x="102123" y="240679"/>
                  </a:lnTo>
                  <a:lnTo>
                    <a:pt x="93699" y="237971"/>
                  </a:lnTo>
                  <a:lnTo>
                    <a:pt x="91029" y="235767"/>
                  </a:lnTo>
                  <a:lnTo>
                    <a:pt x="95215" y="225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SMARTInkShape-Group254"/>
          <p:cNvGrpSpPr/>
          <p:nvPr/>
        </p:nvGrpSpPr>
        <p:grpSpPr>
          <a:xfrm>
            <a:off x="2034147" y="3405402"/>
            <a:ext cx="870979" cy="376024"/>
            <a:chOff x="2034147" y="3405402"/>
            <a:chExt cx="870979" cy="376024"/>
          </a:xfrm>
        </p:grpSpPr>
        <p:sp>
          <p:nvSpPr>
            <p:cNvPr id="507" name="SMARTInkShape-1474"/>
            <p:cNvSpPr/>
            <p:nvPr>
              <p:custDataLst>
                <p:tags r:id="rId135"/>
              </p:custDataLst>
            </p:nvPr>
          </p:nvSpPr>
          <p:spPr>
            <a:xfrm>
              <a:off x="2743592" y="3609975"/>
              <a:ext cx="161534" cy="9133"/>
            </a:xfrm>
            <a:custGeom>
              <a:avLst/>
              <a:gdLst/>
              <a:ahLst/>
              <a:cxnLst/>
              <a:rect l="0" t="0" r="0" b="0"/>
              <a:pathLst>
                <a:path w="161534" h="9133">
                  <a:moveTo>
                    <a:pt x="9133" y="0"/>
                  </a:moveTo>
                  <a:lnTo>
                    <a:pt x="9133" y="0"/>
                  </a:lnTo>
                  <a:lnTo>
                    <a:pt x="0" y="9132"/>
                  </a:lnTo>
                  <a:lnTo>
                    <a:pt x="41845" y="8444"/>
                  </a:lnTo>
                  <a:lnTo>
                    <a:pt x="82091" y="2972"/>
                  </a:lnTo>
                  <a:lnTo>
                    <a:pt x="124354" y="881"/>
                  </a:lnTo>
                  <a:lnTo>
                    <a:pt x="1615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475"/>
            <p:cNvSpPr/>
            <p:nvPr>
              <p:custDataLst>
                <p:tags r:id="rId136"/>
              </p:custDataLst>
            </p:nvPr>
          </p:nvSpPr>
          <p:spPr>
            <a:xfrm>
              <a:off x="2509374" y="3571875"/>
              <a:ext cx="31963" cy="44442"/>
            </a:xfrm>
            <a:custGeom>
              <a:avLst/>
              <a:gdLst/>
              <a:ahLst/>
              <a:cxnLst/>
              <a:rect l="0" t="0" r="0" b="0"/>
              <a:pathLst>
                <a:path w="31963" h="44442">
                  <a:moveTo>
                    <a:pt x="14751" y="9525"/>
                  </a:moveTo>
                  <a:lnTo>
                    <a:pt x="14751" y="9525"/>
                  </a:lnTo>
                  <a:lnTo>
                    <a:pt x="14751" y="4468"/>
                  </a:lnTo>
                  <a:lnTo>
                    <a:pt x="13693" y="2979"/>
                  </a:lnTo>
                  <a:lnTo>
                    <a:pt x="11929" y="1986"/>
                  </a:lnTo>
                  <a:lnTo>
                    <a:pt x="9695" y="1324"/>
                  </a:lnTo>
                  <a:lnTo>
                    <a:pt x="8205" y="1941"/>
                  </a:lnTo>
                  <a:lnTo>
                    <a:pt x="7212" y="3411"/>
                  </a:lnTo>
                  <a:lnTo>
                    <a:pt x="6550" y="5449"/>
                  </a:lnTo>
                  <a:lnTo>
                    <a:pt x="562" y="13374"/>
                  </a:lnTo>
                  <a:lnTo>
                    <a:pt x="0" y="16324"/>
                  </a:lnTo>
                  <a:lnTo>
                    <a:pt x="684" y="19350"/>
                  </a:lnTo>
                  <a:lnTo>
                    <a:pt x="3207" y="26591"/>
                  </a:lnTo>
                  <a:lnTo>
                    <a:pt x="4329" y="36866"/>
                  </a:lnTo>
                  <a:lnTo>
                    <a:pt x="5686" y="40452"/>
                  </a:lnTo>
                  <a:lnTo>
                    <a:pt x="7650" y="42843"/>
                  </a:lnTo>
                  <a:lnTo>
                    <a:pt x="10017" y="44437"/>
                  </a:lnTo>
                  <a:lnTo>
                    <a:pt x="12653" y="44441"/>
                  </a:lnTo>
                  <a:lnTo>
                    <a:pt x="18404" y="41623"/>
                  </a:lnTo>
                  <a:lnTo>
                    <a:pt x="27593" y="34087"/>
                  </a:lnTo>
                  <a:lnTo>
                    <a:pt x="31042" y="28203"/>
                  </a:lnTo>
                  <a:lnTo>
                    <a:pt x="31962" y="25152"/>
                  </a:lnTo>
                  <a:lnTo>
                    <a:pt x="30458" y="22060"/>
                  </a:lnTo>
                  <a:lnTo>
                    <a:pt x="20346" y="12651"/>
                  </a:lnTo>
                  <a:lnTo>
                    <a:pt x="15350" y="4219"/>
                  </a:lnTo>
                  <a:lnTo>
                    <a:pt x="5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476"/>
            <p:cNvSpPr/>
            <p:nvPr>
              <p:custDataLst>
                <p:tags r:id="rId137"/>
              </p:custDataLst>
            </p:nvPr>
          </p:nvSpPr>
          <p:spPr>
            <a:xfrm>
              <a:off x="2495550" y="36861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1058" y="16267"/>
                  </a:lnTo>
                  <a:lnTo>
                    <a:pt x="8642" y="59663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477"/>
            <p:cNvSpPr/>
            <p:nvPr>
              <p:custDataLst>
                <p:tags r:id="rId138"/>
              </p:custDataLst>
            </p:nvPr>
          </p:nvSpPr>
          <p:spPr>
            <a:xfrm>
              <a:off x="2371903" y="3429000"/>
              <a:ext cx="85548" cy="247651"/>
            </a:xfrm>
            <a:custGeom>
              <a:avLst/>
              <a:gdLst/>
              <a:ahLst/>
              <a:cxnLst/>
              <a:rect l="0" t="0" r="0" b="0"/>
              <a:pathLst>
                <a:path w="85548" h="247651">
                  <a:moveTo>
                    <a:pt x="85547" y="0"/>
                  </a:moveTo>
                  <a:lnTo>
                    <a:pt x="85547" y="0"/>
                  </a:lnTo>
                  <a:lnTo>
                    <a:pt x="66249" y="22120"/>
                  </a:lnTo>
                  <a:lnTo>
                    <a:pt x="42985" y="51204"/>
                  </a:lnTo>
                  <a:lnTo>
                    <a:pt x="6679" y="96559"/>
                  </a:lnTo>
                  <a:lnTo>
                    <a:pt x="2870" y="103946"/>
                  </a:lnTo>
                  <a:lnTo>
                    <a:pt x="0" y="113694"/>
                  </a:lnTo>
                  <a:lnTo>
                    <a:pt x="4932" y="119177"/>
                  </a:lnTo>
                  <a:lnTo>
                    <a:pt x="7385" y="127403"/>
                  </a:lnTo>
                  <a:lnTo>
                    <a:pt x="14288" y="173541"/>
                  </a:lnTo>
                  <a:lnTo>
                    <a:pt x="18604" y="219905"/>
                  </a:lnTo>
                  <a:lnTo>
                    <a:pt x="1887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478"/>
            <p:cNvSpPr/>
            <p:nvPr>
              <p:custDataLst>
                <p:tags r:id="rId139"/>
              </p:custDataLst>
            </p:nvPr>
          </p:nvSpPr>
          <p:spPr>
            <a:xfrm>
              <a:off x="2270987" y="3457575"/>
              <a:ext cx="110264" cy="114301"/>
            </a:xfrm>
            <a:custGeom>
              <a:avLst/>
              <a:gdLst/>
              <a:ahLst/>
              <a:cxnLst/>
              <a:rect l="0" t="0" r="0" b="0"/>
              <a:pathLst>
                <a:path w="110264" h="11430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2343" y="5057"/>
                  </a:lnTo>
                  <a:lnTo>
                    <a:pt x="47190" y="51204"/>
                  </a:lnTo>
                  <a:lnTo>
                    <a:pt x="92524" y="96559"/>
                  </a:lnTo>
                  <a:lnTo>
                    <a:pt x="11026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479"/>
            <p:cNvSpPr/>
            <p:nvPr>
              <p:custDataLst>
                <p:tags r:id="rId140"/>
              </p:custDataLst>
            </p:nvPr>
          </p:nvSpPr>
          <p:spPr>
            <a:xfrm>
              <a:off x="2034147" y="3405402"/>
              <a:ext cx="108979" cy="299824"/>
            </a:xfrm>
            <a:custGeom>
              <a:avLst/>
              <a:gdLst/>
              <a:ahLst/>
              <a:cxnLst/>
              <a:rect l="0" t="0" r="0" b="0"/>
              <a:pathLst>
                <a:path w="108979" h="299824">
                  <a:moveTo>
                    <a:pt x="108978" y="23598"/>
                  </a:moveTo>
                  <a:lnTo>
                    <a:pt x="108978" y="23598"/>
                  </a:lnTo>
                  <a:lnTo>
                    <a:pt x="108978" y="6265"/>
                  </a:lnTo>
                  <a:lnTo>
                    <a:pt x="103922" y="0"/>
                  </a:lnTo>
                  <a:lnTo>
                    <a:pt x="100316" y="458"/>
                  </a:lnTo>
                  <a:lnTo>
                    <a:pt x="82141" y="13579"/>
                  </a:lnTo>
                  <a:lnTo>
                    <a:pt x="73767" y="23379"/>
                  </a:lnTo>
                  <a:lnTo>
                    <a:pt x="45022" y="65928"/>
                  </a:lnTo>
                  <a:lnTo>
                    <a:pt x="24029" y="107058"/>
                  </a:lnTo>
                  <a:lnTo>
                    <a:pt x="10706" y="149445"/>
                  </a:lnTo>
                  <a:lnTo>
                    <a:pt x="0" y="194624"/>
                  </a:lnTo>
                  <a:lnTo>
                    <a:pt x="5881" y="240394"/>
                  </a:lnTo>
                  <a:lnTo>
                    <a:pt x="12357" y="258593"/>
                  </a:lnTo>
                  <a:lnTo>
                    <a:pt x="22291" y="270210"/>
                  </a:lnTo>
                  <a:lnTo>
                    <a:pt x="51403" y="291779"/>
                  </a:lnTo>
                  <a:lnTo>
                    <a:pt x="61517" y="296248"/>
                  </a:lnTo>
                  <a:lnTo>
                    <a:pt x="108978" y="29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255"/>
          <p:cNvGrpSpPr/>
          <p:nvPr/>
        </p:nvGrpSpPr>
        <p:grpSpPr>
          <a:xfrm>
            <a:off x="1097826" y="3288486"/>
            <a:ext cx="645250" cy="550090"/>
            <a:chOff x="1097826" y="3288486"/>
            <a:chExt cx="645250" cy="550090"/>
          </a:xfrm>
        </p:grpSpPr>
        <p:sp>
          <p:nvSpPr>
            <p:cNvPr id="514" name="SMARTInkShape-1480"/>
            <p:cNvSpPr/>
            <p:nvPr>
              <p:custDataLst>
                <p:tags r:id="rId129"/>
              </p:custDataLst>
            </p:nvPr>
          </p:nvSpPr>
          <p:spPr>
            <a:xfrm>
              <a:off x="1583798" y="3676650"/>
              <a:ext cx="159278" cy="18818"/>
            </a:xfrm>
            <a:custGeom>
              <a:avLst/>
              <a:gdLst/>
              <a:ahLst/>
              <a:cxnLst/>
              <a:rect l="0" t="0" r="0" b="0"/>
              <a:pathLst>
                <a:path w="159278" h="18818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2292" y="17285"/>
                  </a:lnTo>
                  <a:lnTo>
                    <a:pt x="42413" y="18817"/>
                  </a:lnTo>
                  <a:lnTo>
                    <a:pt x="88058" y="17946"/>
                  </a:lnTo>
                  <a:lnTo>
                    <a:pt x="131567" y="10843"/>
                  </a:lnTo>
                  <a:lnTo>
                    <a:pt x="15927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481"/>
            <p:cNvSpPr/>
            <p:nvPr>
              <p:custDataLst>
                <p:tags r:id="rId130"/>
              </p:custDataLst>
            </p:nvPr>
          </p:nvSpPr>
          <p:spPr>
            <a:xfrm>
              <a:off x="1571625" y="35814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27006" y="8467"/>
                  </a:lnTo>
                  <a:lnTo>
                    <a:pt x="67723" y="1324"/>
                  </a:lnTo>
                  <a:lnTo>
                    <a:pt x="110470" y="26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482"/>
            <p:cNvSpPr/>
            <p:nvPr>
              <p:custDataLst>
                <p:tags r:id="rId131"/>
              </p:custDataLst>
            </p:nvPr>
          </p:nvSpPr>
          <p:spPr>
            <a:xfrm>
              <a:off x="1210219" y="3288486"/>
              <a:ext cx="142332" cy="102415"/>
            </a:xfrm>
            <a:custGeom>
              <a:avLst/>
              <a:gdLst/>
              <a:ahLst/>
              <a:cxnLst/>
              <a:rect l="0" t="0" r="0" b="0"/>
              <a:pathLst>
                <a:path w="142332" h="102415">
                  <a:moveTo>
                    <a:pt x="37556" y="16689"/>
                  </a:moveTo>
                  <a:lnTo>
                    <a:pt x="37556" y="16689"/>
                  </a:lnTo>
                  <a:lnTo>
                    <a:pt x="37556" y="11632"/>
                  </a:lnTo>
                  <a:lnTo>
                    <a:pt x="36498" y="10143"/>
                  </a:lnTo>
                  <a:lnTo>
                    <a:pt x="34734" y="9150"/>
                  </a:lnTo>
                  <a:lnTo>
                    <a:pt x="32499" y="8488"/>
                  </a:lnTo>
                  <a:lnTo>
                    <a:pt x="31010" y="9105"/>
                  </a:lnTo>
                  <a:lnTo>
                    <a:pt x="30017" y="10575"/>
                  </a:lnTo>
                  <a:lnTo>
                    <a:pt x="28914" y="16088"/>
                  </a:lnTo>
                  <a:lnTo>
                    <a:pt x="27234" y="31092"/>
                  </a:lnTo>
                  <a:lnTo>
                    <a:pt x="11807" y="74184"/>
                  </a:lnTo>
                  <a:lnTo>
                    <a:pt x="1292" y="98279"/>
                  </a:lnTo>
                  <a:lnTo>
                    <a:pt x="680" y="98598"/>
                  </a:lnTo>
                  <a:lnTo>
                    <a:pt x="272" y="97754"/>
                  </a:lnTo>
                  <a:lnTo>
                    <a:pt x="0" y="96132"/>
                  </a:lnTo>
                  <a:lnTo>
                    <a:pt x="8226" y="70717"/>
                  </a:lnTo>
                  <a:lnTo>
                    <a:pt x="32330" y="24881"/>
                  </a:lnTo>
                  <a:lnTo>
                    <a:pt x="48355" y="9591"/>
                  </a:lnTo>
                  <a:lnTo>
                    <a:pt x="63686" y="1180"/>
                  </a:lnTo>
                  <a:lnTo>
                    <a:pt x="67676" y="0"/>
                  </a:lnTo>
                  <a:lnTo>
                    <a:pt x="71395" y="271"/>
                  </a:lnTo>
                  <a:lnTo>
                    <a:pt x="78348" y="3395"/>
                  </a:lnTo>
                  <a:lnTo>
                    <a:pt x="93269" y="16160"/>
                  </a:lnTo>
                  <a:lnTo>
                    <a:pt x="99359" y="24568"/>
                  </a:lnTo>
                  <a:lnTo>
                    <a:pt x="104182" y="32891"/>
                  </a:lnTo>
                  <a:lnTo>
                    <a:pt x="121703" y="58303"/>
                  </a:lnTo>
                  <a:lnTo>
                    <a:pt x="142331" y="10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483"/>
            <p:cNvSpPr/>
            <p:nvPr>
              <p:custDataLst>
                <p:tags r:id="rId132"/>
              </p:custDataLst>
            </p:nvPr>
          </p:nvSpPr>
          <p:spPr>
            <a:xfrm>
              <a:off x="1315890" y="3667125"/>
              <a:ext cx="34797" cy="28459"/>
            </a:xfrm>
            <a:custGeom>
              <a:avLst/>
              <a:gdLst/>
              <a:ahLst/>
              <a:cxnLst/>
              <a:rect l="0" t="0" r="0" b="0"/>
              <a:pathLst>
                <a:path w="34797" h="28459">
                  <a:moveTo>
                    <a:pt x="17610" y="19050"/>
                  </a:moveTo>
                  <a:lnTo>
                    <a:pt x="17610" y="19050"/>
                  </a:lnTo>
                  <a:lnTo>
                    <a:pt x="0" y="19050"/>
                  </a:lnTo>
                  <a:lnTo>
                    <a:pt x="2022" y="21872"/>
                  </a:lnTo>
                  <a:lnTo>
                    <a:pt x="4043" y="24107"/>
                  </a:lnTo>
                  <a:lnTo>
                    <a:pt x="9111" y="26589"/>
                  </a:lnTo>
                  <a:lnTo>
                    <a:pt x="30370" y="28458"/>
                  </a:lnTo>
                  <a:lnTo>
                    <a:pt x="32467" y="27439"/>
                  </a:lnTo>
                  <a:lnTo>
                    <a:pt x="33864" y="25701"/>
                  </a:lnTo>
                  <a:lnTo>
                    <a:pt x="34796" y="23484"/>
                  </a:lnTo>
                  <a:lnTo>
                    <a:pt x="33301" y="22006"/>
                  </a:lnTo>
                  <a:lnTo>
                    <a:pt x="18514" y="16812"/>
                  </a:lnTo>
                  <a:lnTo>
                    <a:pt x="15038" y="14382"/>
                  </a:lnTo>
                  <a:lnTo>
                    <a:pt x="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484"/>
            <p:cNvSpPr/>
            <p:nvPr>
              <p:custDataLst>
                <p:tags r:id="rId133"/>
              </p:custDataLst>
            </p:nvPr>
          </p:nvSpPr>
          <p:spPr>
            <a:xfrm>
              <a:off x="1323975" y="37433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9409" y="59522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485"/>
            <p:cNvSpPr/>
            <p:nvPr>
              <p:custDataLst>
                <p:tags r:id="rId134"/>
              </p:custDataLst>
            </p:nvPr>
          </p:nvSpPr>
          <p:spPr>
            <a:xfrm>
              <a:off x="1097826" y="3506951"/>
              <a:ext cx="178409" cy="245900"/>
            </a:xfrm>
            <a:custGeom>
              <a:avLst/>
              <a:gdLst/>
              <a:ahLst/>
              <a:cxnLst/>
              <a:rect l="0" t="0" r="0" b="0"/>
              <a:pathLst>
                <a:path w="178409" h="245900">
                  <a:moveTo>
                    <a:pt x="168999" y="26824"/>
                  </a:moveTo>
                  <a:lnTo>
                    <a:pt x="168999" y="26824"/>
                  </a:lnTo>
                  <a:lnTo>
                    <a:pt x="177200" y="18623"/>
                  </a:lnTo>
                  <a:lnTo>
                    <a:pt x="178132" y="12635"/>
                  </a:lnTo>
                  <a:lnTo>
                    <a:pt x="178408" y="4158"/>
                  </a:lnTo>
                  <a:lnTo>
                    <a:pt x="177388" y="2188"/>
                  </a:lnTo>
                  <a:lnTo>
                    <a:pt x="175650" y="875"/>
                  </a:lnTo>
                  <a:lnTo>
                    <a:pt x="173433" y="0"/>
                  </a:lnTo>
                  <a:lnTo>
                    <a:pt x="165325" y="1849"/>
                  </a:lnTo>
                  <a:lnTo>
                    <a:pt x="122615" y="15656"/>
                  </a:lnTo>
                  <a:lnTo>
                    <a:pt x="83519" y="37279"/>
                  </a:lnTo>
                  <a:lnTo>
                    <a:pt x="66450" y="50521"/>
                  </a:lnTo>
                  <a:lnTo>
                    <a:pt x="51948" y="73709"/>
                  </a:lnTo>
                  <a:lnTo>
                    <a:pt x="48185" y="83998"/>
                  </a:lnTo>
                  <a:lnTo>
                    <a:pt x="51414" y="89282"/>
                  </a:lnTo>
                  <a:lnTo>
                    <a:pt x="66292" y="100797"/>
                  </a:lnTo>
                  <a:lnTo>
                    <a:pt x="107405" y="113824"/>
                  </a:lnTo>
                  <a:lnTo>
                    <a:pt x="125749" y="119465"/>
                  </a:lnTo>
                  <a:lnTo>
                    <a:pt x="133902" y="125501"/>
                  </a:lnTo>
                  <a:lnTo>
                    <a:pt x="133959" y="128592"/>
                  </a:lnTo>
                  <a:lnTo>
                    <a:pt x="131881" y="131711"/>
                  </a:lnTo>
                  <a:lnTo>
                    <a:pt x="91213" y="161020"/>
                  </a:lnTo>
                  <a:lnTo>
                    <a:pt x="74102" y="171133"/>
                  </a:lnTo>
                  <a:lnTo>
                    <a:pt x="52569" y="178943"/>
                  </a:lnTo>
                  <a:lnTo>
                    <a:pt x="5821" y="213797"/>
                  </a:lnTo>
                  <a:lnTo>
                    <a:pt x="3064" y="216031"/>
                  </a:lnTo>
                  <a:lnTo>
                    <a:pt x="0" y="221335"/>
                  </a:lnTo>
                  <a:lnTo>
                    <a:pt x="2358" y="224232"/>
                  </a:lnTo>
                  <a:lnTo>
                    <a:pt x="13445" y="230272"/>
                  </a:lnTo>
                  <a:lnTo>
                    <a:pt x="58360" y="238393"/>
                  </a:lnTo>
                  <a:lnTo>
                    <a:pt x="93884" y="243675"/>
                  </a:lnTo>
                  <a:lnTo>
                    <a:pt x="149949" y="245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256"/>
          <p:cNvGrpSpPr/>
          <p:nvPr/>
        </p:nvGrpSpPr>
        <p:grpSpPr>
          <a:xfrm>
            <a:off x="9201541" y="3594962"/>
            <a:ext cx="1404099" cy="350715"/>
            <a:chOff x="9201541" y="3594962"/>
            <a:chExt cx="1404099" cy="350715"/>
          </a:xfrm>
        </p:grpSpPr>
        <p:sp>
          <p:nvSpPr>
            <p:cNvPr id="521" name="SMARTInkShape-1486"/>
            <p:cNvSpPr/>
            <p:nvPr>
              <p:custDataLst>
                <p:tags r:id="rId119"/>
              </p:custDataLst>
            </p:nvPr>
          </p:nvSpPr>
          <p:spPr>
            <a:xfrm>
              <a:off x="10429875" y="3819525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487"/>
            <p:cNvSpPr/>
            <p:nvPr>
              <p:custDataLst>
                <p:tags r:id="rId120"/>
              </p:custDataLst>
            </p:nvPr>
          </p:nvSpPr>
          <p:spPr>
            <a:xfrm>
              <a:off x="10430659" y="3724275"/>
              <a:ext cx="27633" cy="45493"/>
            </a:xfrm>
            <a:custGeom>
              <a:avLst/>
              <a:gdLst/>
              <a:ahLst/>
              <a:cxnLst/>
              <a:rect l="0" t="0" r="0" b="0"/>
              <a:pathLst>
                <a:path w="27633" h="45493">
                  <a:moveTo>
                    <a:pt x="18266" y="19050"/>
                  </a:moveTo>
                  <a:lnTo>
                    <a:pt x="18266" y="19050"/>
                  </a:lnTo>
                  <a:lnTo>
                    <a:pt x="8154" y="13993"/>
                  </a:lnTo>
                  <a:lnTo>
                    <a:pt x="5175" y="13562"/>
                  </a:lnTo>
                  <a:lnTo>
                    <a:pt x="3189" y="14333"/>
                  </a:lnTo>
                  <a:lnTo>
                    <a:pt x="0" y="18118"/>
                  </a:lnTo>
                  <a:lnTo>
                    <a:pt x="6974" y="33016"/>
                  </a:lnTo>
                  <a:lnTo>
                    <a:pt x="12542" y="40427"/>
                  </a:lnTo>
                  <a:lnTo>
                    <a:pt x="18544" y="44426"/>
                  </a:lnTo>
                  <a:lnTo>
                    <a:pt x="21626" y="45492"/>
                  </a:lnTo>
                  <a:lnTo>
                    <a:pt x="23680" y="45145"/>
                  </a:lnTo>
                  <a:lnTo>
                    <a:pt x="25052" y="43855"/>
                  </a:lnTo>
                  <a:lnTo>
                    <a:pt x="26572" y="39600"/>
                  </a:lnTo>
                  <a:lnTo>
                    <a:pt x="27632" y="25179"/>
                  </a:lnTo>
                  <a:lnTo>
                    <a:pt x="24898" y="18952"/>
                  </a:lnTo>
                  <a:lnTo>
                    <a:pt x="19577" y="11387"/>
                  </a:lnTo>
                  <a:lnTo>
                    <a:pt x="18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488"/>
            <p:cNvSpPr/>
            <p:nvPr>
              <p:custDataLst>
                <p:tags r:id="rId121"/>
              </p:custDataLst>
            </p:nvPr>
          </p:nvSpPr>
          <p:spPr>
            <a:xfrm>
              <a:off x="10201275" y="3649792"/>
              <a:ext cx="133351" cy="169734"/>
            </a:xfrm>
            <a:custGeom>
              <a:avLst/>
              <a:gdLst/>
              <a:ahLst/>
              <a:cxnLst/>
              <a:rect l="0" t="0" r="0" b="0"/>
              <a:pathLst>
                <a:path w="133351" h="169734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4" y="858"/>
                  </a:lnTo>
                  <a:lnTo>
                    <a:pt x="5057" y="0"/>
                  </a:lnTo>
                  <a:lnTo>
                    <a:pt x="13184" y="4690"/>
                  </a:lnTo>
                  <a:lnTo>
                    <a:pt x="58372" y="48295"/>
                  </a:lnTo>
                  <a:lnTo>
                    <a:pt x="85338" y="78835"/>
                  </a:lnTo>
                  <a:lnTo>
                    <a:pt x="104661" y="97645"/>
                  </a:lnTo>
                  <a:lnTo>
                    <a:pt x="120969" y="123326"/>
                  </a:lnTo>
                  <a:lnTo>
                    <a:pt x="130904" y="150336"/>
                  </a:lnTo>
                  <a:lnTo>
                    <a:pt x="133350" y="16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489"/>
            <p:cNvSpPr/>
            <p:nvPr>
              <p:custDataLst>
                <p:tags r:id="rId122"/>
              </p:custDataLst>
            </p:nvPr>
          </p:nvSpPr>
          <p:spPr>
            <a:xfrm>
              <a:off x="10250874" y="3640267"/>
              <a:ext cx="131377" cy="188784"/>
            </a:xfrm>
            <a:custGeom>
              <a:avLst/>
              <a:gdLst/>
              <a:ahLst/>
              <a:cxnLst/>
              <a:rect l="0" t="0" r="0" b="0"/>
              <a:pathLst>
                <a:path w="131377" h="188784">
                  <a:moveTo>
                    <a:pt x="131376" y="17333"/>
                  </a:moveTo>
                  <a:lnTo>
                    <a:pt x="131376" y="17333"/>
                  </a:lnTo>
                  <a:lnTo>
                    <a:pt x="131376" y="4076"/>
                  </a:lnTo>
                  <a:lnTo>
                    <a:pt x="130318" y="2145"/>
                  </a:lnTo>
                  <a:lnTo>
                    <a:pt x="128552" y="858"/>
                  </a:lnTo>
                  <a:lnTo>
                    <a:pt x="126319" y="0"/>
                  </a:lnTo>
                  <a:lnTo>
                    <a:pt x="123770" y="486"/>
                  </a:lnTo>
                  <a:lnTo>
                    <a:pt x="103930" y="11691"/>
                  </a:lnTo>
                  <a:lnTo>
                    <a:pt x="95189" y="20470"/>
                  </a:lnTo>
                  <a:lnTo>
                    <a:pt x="62962" y="65111"/>
                  </a:lnTo>
                  <a:lnTo>
                    <a:pt x="41124" y="91149"/>
                  </a:lnTo>
                  <a:lnTo>
                    <a:pt x="22635" y="122186"/>
                  </a:lnTo>
                  <a:lnTo>
                    <a:pt x="8020" y="145564"/>
                  </a:lnTo>
                  <a:lnTo>
                    <a:pt x="0" y="170015"/>
                  </a:lnTo>
                  <a:lnTo>
                    <a:pt x="400" y="174154"/>
                  </a:lnTo>
                  <a:lnTo>
                    <a:pt x="7551" y="18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490"/>
            <p:cNvSpPr/>
            <p:nvPr>
              <p:custDataLst>
                <p:tags r:id="rId123"/>
              </p:custDataLst>
            </p:nvPr>
          </p:nvSpPr>
          <p:spPr>
            <a:xfrm>
              <a:off x="10534650" y="3594962"/>
              <a:ext cx="70990" cy="300764"/>
            </a:xfrm>
            <a:custGeom>
              <a:avLst/>
              <a:gdLst/>
              <a:ahLst/>
              <a:cxnLst/>
              <a:rect l="0" t="0" r="0" b="0"/>
              <a:pathLst>
                <a:path w="70990" h="300764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2344"/>
                  </a:lnTo>
                  <a:lnTo>
                    <a:pt x="31399" y="6912"/>
                  </a:lnTo>
                  <a:lnTo>
                    <a:pt x="36181" y="14588"/>
                  </a:lnTo>
                  <a:lnTo>
                    <a:pt x="45051" y="42563"/>
                  </a:lnTo>
                  <a:lnTo>
                    <a:pt x="54890" y="89353"/>
                  </a:lnTo>
                  <a:lnTo>
                    <a:pt x="66857" y="134590"/>
                  </a:lnTo>
                  <a:lnTo>
                    <a:pt x="70989" y="162350"/>
                  </a:lnTo>
                  <a:lnTo>
                    <a:pt x="67366" y="201779"/>
                  </a:lnTo>
                  <a:lnTo>
                    <a:pt x="56660" y="247383"/>
                  </a:lnTo>
                  <a:lnTo>
                    <a:pt x="49523" y="263280"/>
                  </a:lnTo>
                  <a:lnTo>
                    <a:pt x="26695" y="292195"/>
                  </a:lnTo>
                  <a:lnTo>
                    <a:pt x="0" y="300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491"/>
            <p:cNvSpPr/>
            <p:nvPr>
              <p:custDataLst>
                <p:tags r:id="rId124"/>
              </p:custDataLst>
            </p:nvPr>
          </p:nvSpPr>
          <p:spPr>
            <a:xfrm>
              <a:off x="10029825" y="3775937"/>
              <a:ext cx="9526" cy="81689"/>
            </a:xfrm>
            <a:custGeom>
              <a:avLst/>
              <a:gdLst/>
              <a:ahLst/>
              <a:cxnLst/>
              <a:rect l="0" t="0" r="0" b="0"/>
              <a:pathLst>
                <a:path w="9526" h="8168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7" y="2344"/>
                  </a:lnTo>
                  <a:lnTo>
                    <a:pt x="6546" y="4450"/>
                  </a:lnTo>
                  <a:lnTo>
                    <a:pt x="8202" y="9613"/>
                  </a:lnTo>
                  <a:lnTo>
                    <a:pt x="9448" y="52678"/>
                  </a:lnTo>
                  <a:lnTo>
                    <a:pt x="9525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492"/>
            <p:cNvSpPr/>
            <p:nvPr>
              <p:custDataLst>
                <p:tags r:id="rId125"/>
              </p:custDataLst>
            </p:nvPr>
          </p:nvSpPr>
          <p:spPr>
            <a:xfrm>
              <a:off x="9829928" y="3602667"/>
              <a:ext cx="131475" cy="298727"/>
            </a:xfrm>
            <a:custGeom>
              <a:avLst/>
              <a:gdLst/>
              <a:ahLst/>
              <a:cxnLst/>
              <a:rect l="0" t="0" r="0" b="0"/>
              <a:pathLst>
                <a:path w="131475" h="298727">
                  <a:moveTo>
                    <a:pt x="28447" y="73983"/>
                  </a:moveTo>
                  <a:lnTo>
                    <a:pt x="28447" y="73983"/>
                  </a:lnTo>
                  <a:lnTo>
                    <a:pt x="25623" y="116825"/>
                  </a:lnTo>
                  <a:lnTo>
                    <a:pt x="20245" y="158763"/>
                  </a:lnTo>
                  <a:lnTo>
                    <a:pt x="12637" y="206284"/>
                  </a:lnTo>
                  <a:lnTo>
                    <a:pt x="9298" y="247003"/>
                  </a:lnTo>
                  <a:lnTo>
                    <a:pt x="839" y="293139"/>
                  </a:lnTo>
                  <a:lnTo>
                    <a:pt x="301" y="298386"/>
                  </a:lnTo>
                  <a:lnTo>
                    <a:pt x="160" y="298726"/>
                  </a:lnTo>
                  <a:lnTo>
                    <a:pt x="0" y="296283"/>
                  </a:lnTo>
                  <a:lnTo>
                    <a:pt x="7427" y="252038"/>
                  </a:lnTo>
                  <a:lnTo>
                    <a:pt x="11636" y="213170"/>
                  </a:lnTo>
                  <a:lnTo>
                    <a:pt x="22540" y="167799"/>
                  </a:lnTo>
                  <a:lnTo>
                    <a:pt x="26696" y="130120"/>
                  </a:lnTo>
                  <a:lnTo>
                    <a:pt x="35705" y="85189"/>
                  </a:lnTo>
                  <a:lnTo>
                    <a:pt x="47677" y="45740"/>
                  </a:lnTo>
                  <a:lnTo>
                    <a:pt x="57075" y="22576"/>
                  </a:lnTo>
                  <a:lnTo>
                    <a:pt x="69732" y="5267"/>
                  </a:lnTo>
                  <a:lnTo>
                    <a:pt x="76076" y="1109"/>
                  </a:lnTo>
                  <a:lnTo>
                    <a:pt x="79251" y="0"/>
                  </a:lnTo>
                  <a:lnTo>
                    <a:pt x="82424" y="320"/>
                  </a:lnTo>
                  <a:lnTo>
                    <a:pt x="88772" y="3496"/>
                  </a:lnTo>
                  <a:lnTo>
                    <a:pt x="98297" y="16292"/>
                  </a:lnTo>
                  <a:lnTo>
                    <a:pt x="119464" y="57204"/>
                  </a:lnTo>
                  <a:lnTo>
                    <a:pt x="122861" y="76000"/>
                  </a:lnTo>
                  <a:lnTo>
                    <a:pt x="123140" y="81677"/>
                  </a:lnTo>
                  <a:lnTo>
                    <a:pt x="122268" y="85463"/>
                  </a:lnTo>
                  <a:lnTo>
                    <a:pt x="120627" y="87986"/>
                  </a:lnTo>
                  <a:lnTo>
                    <a:pt x="106083" y="101146"/>
                  </a:lnTo>
                  <a:lnTo>
                    <a:pt x="106663" y="102676"/>
                  </a:lnTo>
                  <a:lnTo>
                    <a:pt x="111477" y="109884"/>
                  </a:lnTo>
                  <a:lnTo>
                    <a:pt x="114432" y="118722"/>
                  </a:lnTo>
                  <a:lnTo>
                    <a:pt x="127325" y="139403"/>
                  </a:lnTo>
                  <a:lnTo>
                    <a:pt x="131474" y="157102"/>
                  </a:lnTo>
                  <a:lnTo>
                    <a:pt x="129623" y="166664"/>
                  </a:lnTo>
                  <a:lnTo>
                    <a:pt x="122630" y="177997"/>
                  </a:lnTo>
                  <a:lnTo>
                    <a:pt x="119811" y="181426"/>
                  </a:lnTo>
                  <a:lnTo>
                    <a:pt x="111034" y="185236"/>
                  </a:lnTo>
                  <a:lnTo>
                    <a:pt x="88152" y="187681"/>
                  </a:lnTo>
                  <a:lnTo>
                    <a:pt x="78618" y="185193"/>
                  </a:lnTo>
                  <a:lnTo>
                    <a:pt x="57022" y="169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493"/>
            <p:cNvSpPr/>
            <p:nvPr>
              <p:custDataLst>
                <p:tags r:id="rId126"/>
              </p:custDataLst>
            </p:nvPr>
          </p:nvSpPr>
          <p:spPr>
            <a:xfrm>
              <a:off x="9620250" y="37528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13184" y="11511"/>
                  </a:lnTo>
                  <a:lnTo>
                    <a:pt x="29658" y="7291"/>
                  </a:lnTo>
                  <a:lnTo>
                    <a:pt x="43873" y="3241"/>
                  </a:lnTo>
                  <a:lnTo>
                    <a:pt x="91214" y="28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494"/>
            <p:cNvSpPr/>
            <p:nvPr>
              <p:custDataLst>
                <p:tags r:id="rId127"/>
              </p:custDataLst>
            </p:nvPr>
          </p:nvSpPr>
          <p:spPr>
            <a:xfrm>
              <a:off x="9429750" y="3762375"/>
              <a:ext cx="47626" cy="65973"/>
            </a:xfrm>
            <a:custGeom>
              <a:avLst/>
              <a:gdLst/>
              <a:ahLst/>
              <a:cxnLst/>
              <a:rect l="0" t="0" r="0" b="0"/>
              <a:pathLst>
                <a:path w="47626" h="65973">
                  <a:moveTo>
                    <a:pt x="47625" y="28575"/>
                  </a:moveTo>
                  <a:lnTo>
                    <a:pt x="47625" y="28575"/>
                  </a:lnTo>
                  <a:lnTo>
                    <a:pt x="47625" y="23518"/>
                  </a:lnTo>
                  <a:lnTo>
                    <a:pt x="46567" y="22029"/>
                  </a:lnTo>
                  <a:lnTo>
                    <a:pt x="44803" y="21036"/>
                  </a:lnTo>
                  <a:lnTo>
                    <a:pt x="42568" y="20374"/>
                  </a:lnTo>
                  <a:lnTo>
                    <a:pt x="28328" y="11685"/>
                  </a:lnTo>
                  <a:lnTo>
                    <a:pt x="15826" y="9951"/>
                  </a:lnTo>
                  <a:lnTo>
                    <a:pt x="9503" y="12537"/>
                  </a:lnTo>
                  <a:lnTo>
                    <a:pt x="6335" y="14708"/>
                  </a:lnTo>
                  <a:lnTo>
                    <a:pt x="4224" y="18272"/>
                  </a:lnTo>
                  <a:lnTo>
                    <a:pt x="1250" y="33401"/>
                  </a:lnTo>
                  <a:lnTo>
                    <a:pt x="556" y="45184"/>
                  </a:lnTo>
                  <a:lnTo>
                    <a:pt x="2487" y="50231"/>
                  </a:lnTo>
                  <a:lnTo>
                    <a:pt x="10278" y="58661"/>
                  </a:lnTo>
                  <a:lnTo>
                    <a:pt x="17973" y="63113"/>
                  </a:lnTo>
                  <a:lnTo>
                    <a:pt x="31078" y="65620"/>
                  </a:lnTo>
                  <a:lnTo>
                    <a:pt x="36594" y="65972"/>
                  </a:lnTo>
                  <a:lnTo>
                    <a:pt x="40270" y="64089"/>
                  </a:lnTo>
                  <a:lnTo>
                    <a:pt x="42722" y="60718"/>
                  </a:lnTo>
                  <a:lnTo>
                    <a:pt x="46657" y="45155"/>
                  </a:lnTo>
                  <a:lnTo>
                    <a:pt x="42282" y="30078"/>
                  </a:lnTo>
                  <a:lnTo>
                    <a:pt x="34314" y="211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495"/>
            <p:cNvSpPr/>
            <p:nvPr>
              <p:custDataLst>
                <p:tags r:id="rId128"/>
              </p:custDataLst>
            </p:nvPr>
          </p:nvSpPr>
          <p:spPr>
            <a:xfrm>
              <a:off x="9201541" y="3606045"/>
              <a:ext cx="146643" cy="339632"/>
            </a:xfrm>
            <a:custGeom>
              <a:avLst/>
              <a:gdLst/>
              <a:ahLst/>
              <a:cxnLst/>
              <a:rect l="0" t="0" r="0" b="0"/>
              <a:pathLst>
                <a:path w="146643" h="339632">
                  <a:moveTo>
                    <a:pt x="9134" y="137280"/>
                  </a:moveTo>
                  <a:lnTo>
                    <a:pt x="9134" y="137280"/>
                  </a:lnTo>
                  <a:lnTo>
                    <a:pt x="4077" y="142337"/>
                  </a:lnTo>
                  <a:lnTo>
                    <a:pt x="1594" y="147641"/>
                  </a:lnTo>
                  <a:lnTo>
                    <a:pt x="0" y="169783"/>
                  </a:lnTo>
                  <a:lnTo>
                    <a:pt x="6233" y="212335"/>
                  </a:lnTo>
                  <a:lnTo>
                    <a:pt x="8274" y="249007"/>
                  </a:lnTo>
                  <a:lnTo>
                    <a:pt x="8963" y="296502"/>
                  </a:lnTo>
                  <a:lnTo>
                    <a:pt x="9128" y="339631"/>
                  </a:lnTo>
                  <a:lnTo>
                    <a:pt x="10191" y="329057"/>
                  </a:lnTo>
                  <a:lnTo>
                    <a:pt x="17776" y="290406"/>
                  </a:lnTo>
                  <a:lnTo>
                    <a:pt x="18485" y="244707"/>
                  </a:lnTo>
                  <a:lnTo>
                    <a:pt x="21430" y="208621"/>
                  </a:lnTo>
                  <a:lnTo>
                    <a:pt x="26182" y="164415"/>
                  </a:lnTo>
                  <a:lnTo>
                    <a:pt x="27591" y="123448"/>
                  </a:lnTo>
                  <a:lnTo>
                    <a:pt x="33124" y="81161"/>
                  </a:lnTo>
                  <a:lnTo>
                    <a:pt x="37861" y="37804"/>
                  </a:lnTo>
                  <a:lnTo>
                    <a:pt x="45045" y="20082"/>
                  </a:lnTo>
                  <a:lnTo>
                    <a:pt x="60062" y="1210"/>
                  </a:lnTo>
                  <a:lnTo>
                    <a:pt x="64254" y="0"/>
                  </a:lnTo>
                  <a:lnTo>
                    <a:pt x="74554" y="1478"/>
                  </a:lnTo>
                  <a:lnTo>
                    <a:pt x="92252" y="13317"/>
                  </a:lnTo>
                  <a:lnTo>
                    <a:pt x="105845" y="30230"/>
                  </a:lnTo>
                  <a:lnTo>
                    <a:pt x="110325" y="42430"/>
                  </a:lnTo>
                  <a:lnTo>
                    <a:pt x="111519" y="48647"/>
                  </a:lnTo>
                  <a:lnTo>
                    <a:pt x="110025" y="61199"/>
                  </a:lnTo>
                  <a:lnTo>
                    <a:pt x="108145" y="67509"/>
                  </a:lnTo>
                  <a:lnTo>
                    <a:pt x="100411" y="77343"/>
                  </a:lnTo>
                  <a:lnTo>
                    <a:pt x="92034" y="85242"/>
                  </a:lnTo>
                  <a:lnTo>
                    <a:pt x="86261" y="94580"/>
                  </a:lnTo>
                  <a:lnTo>
                    <a:pt x="80435" y="97817"/>
                  </a:lnTo>
                  <a:lnTo>
                    <a:pt x="81009" y="98271"/>
                  </a:lnTo>
                  <a:lnTo>
                    <a:pt x="82451" y="98574"/>
                  </a:lnTo>
                  <a:lnTo>
                    <a:pt x="95316" y="106639"/>
                  </a:lnTo>
                  <a:lnTo>
                    <a:pt x="98339" y="107328"/>
                  </a:lnTo>
                  <a:lnTo>
                    <a:pt x="128919" y="128026"/>
                  </a:lnTo>
                  <a:lnTo>
                    <a:pt x="145545" y="154027"/>
                  </a:lnTo>
                  <a:lnTo>
                    <a:pt x="146642" y="160086"/>
                  </a:lnTo>
                  <a:lnTo>
                    <a:pt x="145037" y="172464"/>
                  </a:lnTo>
                  <a:lnTo>
                    <a:pt x="138183" y="186275"/>
                  </a:lnTo>
                  <a:lnTo>
                    <a:pt x="134326" y="188993"/>
                  </a:lnTo>
                  <a:lnTo>
                    <a:pt x="119841" y="192819"/>
                  </a:lnTo>
                  <a:lnTo>
                    <a:pt x="111959" y="193714"/>
                  </a:lnTo>
                  <a:lnTo>
                    <a:pt x="109434" y="192894"/>
                  </a:lnTo>
                  <a:lnTo>
                    <a:pt x="107749" y="191289"/>
                  </a:lnTo>
                  <a:lnTo>
                    <a:pt x="104384" y="18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257"/>
          <p:cNvGrpSpPr/>
          <p:nvPr/>
        </p:nvGrpSpPr>
        <p:grpSpPr>
          <a:xfrm>
            <a:off x="8088654" y="3533813"/>
            <a:ext cx="816370" cy="390488"/>
            <a:chOff x="8088654" y="3533813"/>
            <a:chExt cx="816370" cy="390488"/>
          </a:xfrm>
        </p:grpSpPr>
        <p:sp>
          <p:nvSpPr>
            <p:cNvPr id="532" name="SMARTInkShape-1496"/>
            <p:cNvSpPr/>
            <p:nvPr>
              <p:custDataLst>
                <p:tags r:id="rId113"/>
              </p:custDataLst>
            </p:nvPr>
          </p:nvSpPr>
          <p:spPr>
            <a:xfrm>
              <a:off x="8734933" y="3743325"/>
              <a:ext cx="170091" cy="1"/>
            </a:xfrm>
            <a:custGeom>
              <a:avLst/>
              <a:gdLst/>
              <a:ahLst/>
              <a:cxnLst/>
              <a:rect l="0" t="0" r="0" b="0"/>
              <a:pathLst>
                <a:path w="170091" h="1">
                  <a:moveTo>
                    <a:pt x="18542" y="0"/>
                  </a:moveTo>
                  <a:lnTo>
                    <a:pt x="18542" y="0"/>
                  </a:lnTo>
                  <a:lnTo>
                    <a:pt x="0" y="0"/>
                  </a:lnTo>
                  <a:lnTo>
                    <a:pt x="47223" y="0"/>
                  </a:lnTo>
                  <a:lnTo>
                    <a:pt x="84072" y="0"/>
                  </a:lnTo>
                  <a:lnTo>
                    <a:pt x="124859" y="0"/>
                  </a:lnTo>
                  <a:lnTo>
                    <a:pt x="170090" y="0"/>
                  </a:lnTo>
                  <a:lnTo>
                    <a:pt x="161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497"/>
            <p:cNvSpPr/>
            <p:nvPr>
              <p:custDataLst>
                <p:tags r:id="rId114"/>
              </p:custDataLst>
            </p:nvPr>
          </p:nvSpPr>
          <p:spPr>
            <a:xfrm>
              <a:off x="8496426" y="3733800"/>
              <a:ext cx="27907" cy="35961"/>
            </a:xfrm>
            <a:custGeom>
              <a:avLst/>
              <a:gdLst/>
              <a:ahLst/>
              <a:cxnLst/>
              <a:rect l="0" t="0" r="0" b="0"/>
              <a:pathLst>
                <a:path w="27907" h="35961">
                  <a:moveTo>
                    <a:pt x="18924" y="9525"/>
                  </a:moveTo>
                  <a:lnTo>
                    <a:pt x="18924" y="9525"/>
                  </a:lnTo>
                  <a:lnTo>
                    <a:pt x="10724" y="1324"/>
                  </a:lnTo>
                  <a:lnTo>
                    <a:pt x="9223" y="1941"/>
                  </a:lnTo>
                  <a:lnTo>
                    <a:pt x="1314" y="8317"/>
                  </a:lnTo>
                  <a:lnTo>
                    <a:pt x="0" y="30878"/>
                  </a:lnTo>
                  <a:lnTo>
                    <a:pt x="1017" y="33285"/>
                  </a:lnTo>
                  <a:lnTo>
                    <a:pt x="2752" y="34890"/>
                  </a:lnTo>
                  <a:lnTo>
                    <a:pt x="4967" y="35960"/>
                  </a:lnTo>
                  <a:lnTo>
                    <a:pt x="7502" y="35615"/>
                  </a:lnTo>
                  <a:lnTo>
                    <a:pt x="13142" y="32409"/>
                  </a:lnTo>
                  <a:lnTo>
                    <a:pt x="22267" y="24655"/>
                  </a:lnTo>
                  <a:lnTo>
                    <a:pt x="25701" y="18719"/>
                  </a:lnTo>
                  <a:lnTo>
                    <a:pt x="27906" y="11341"/>
                  </a:lnTo>
                  <a:lnTo>
                    <a:pt x="25386" y="7510"/>
                  </a:lnTo>
                  <a:lnTo>
                    <a:pt x="20200" y="1483"/>
                  </a:lnTo>
                  <a:lnTo>
                    <a:pt x="9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498"/>
            <p:cNvSpPr/>
            <p:nvPr>
              <p:custDataLst>
                <p:tags r:id="rId115"/>
              </p:custDataLst>
            </p:nvPr>
          </p:nvSpPr>
          <p:spPr>
            <a:xfrm>
              <a:off x="8477250" y="38671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499"/>
            <p:cNvSpPr/>
            <p:nvPr>
              <p:custDataLst>
                <p:tags r:id="rId116"/>
              </p:custDataLst>
            </p:nvPr>
          </p:nvSpPr>
          <p:spPr>
            <a:xfrm>
              <a:off x="8377851" y="3596106"/>
              <a:ext cx="99007" cy="220855"/>
            </a:xfrm>
            <a:custGeom>
              <a:avLst/>
              <a:gdLst/>
              <a:ahLst/>
              <a:cxnLst/>
              <a:rect l="0" t="0" r="0" b="0"/>
              <a:pathLst>
                <a:path w="99007" h="220855">
                  <a:moveTo>
                    <a:pt x="89874" y="23394"/>
                  </a:moveTo>
                  <a:lnTo>
                    <a:pt x="89874" y="23394"/>
                  </a:lnTo>
                  <a:lnTo>
                    <a:pt x="89874" y="18337"/>
                  </a:lnTo>
                  <a:lnTo>
                    <a:pt x="92696" y="13033"/>
                  </a:lnTo>
                  <a:lnTo>
                    <a:pt x="96419" y="7147"/>
                  </a:lnTo>
                  <a:lnTo>
                    <a:pt x="98516" y="0"/>
                  </a:lnTo>
                  <a:lnTo>
                    <a:pt x="98811" y="390"/>
                  </a:lnTo>
                  <a:lnTo>
                    <a:pt x="99006" y="1708"/>
                  </a:lnTo>
                  <a:lnTo>
                    <a:pt x="97021" y="2586"/>
                  </a:lnTo>
                  <a:lnTo>
                    <a:pt x="85171" y="4882"/>
                  </a:lnTo>
                  <a:lnTo>
                    <a:pt x="40044" y="32983"/>
                  </a:lnTo>
                  <a:lnTo>
                    <a:pt x="17813" y="48802"/>
                  </a:lnTo>
                  <a:lnTo>
                    <a:pt x="7610" y="59380"/>
                  </a:lnTo>
                  <a:lnTo>
                    <a:pt x="1101" y="69726"/>
                  </a:lnTo>
                  <a:lnTo>
                    <a:pt x="0" y="75449"/>
                  </a:lnTo>
                  <a:lnTo>
                    <a:pt x="6636" y="121540"/>
                  </a:lnTo>
                  <a:lnTo>
                    <a:pt x="20595" y="168510"/>
                  </a:lnTo>
                  <a:lnTo>
                    <a:pt x="20983" y="185257"/>
                  </a:lnTo>
                  <a:lnTo>
                    <a:pt x="17368" y="205527"/>
                  </a:lnTo>
                  <a:lnTo>
                    <a:pt x="19943" y="217647"/>
                  </a:lnTo>
                  <a:lnTo>
                    <a:pt x="18912" y="219571"/>
                  </a:lnTo>
                  <a:lnTo>
                    <a:pt x="17166" y="220854"/>
                  </a:lnTo>
                  <a:lnTo>
                    <a:pt x="17061" y="220651"/>
                  </a:lnTo>
                  <a:lnTo>
                    <a:pt x="23199" y="213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500"/>
            <p:cNvSpPr/>
            <p:nvPr>
              <p:custDataLst>
                <p:tags r:id="rId117"/>
              </p:custDataLst>
            </p:nvPr>
          </p:nvSpPr>
          <p:spPr>
            <a:xfrm>
              <a:off x="8315718" y="3573199"/>
              <a:ext cx="85333" cy="141552"/>
            </a:xfrm>
            <a:custGeom>
              <a:avLst/>
              <a:gdLst/>
              <a:ahLst/>
              <a:cxnLst/>
              <a:rect l="0" t="0" r="0" b="0"/>
              <a:pathLst>
                <a:path w="85333" h="141552">
                  <a:moveTo>
                    <a:pt x="9132" y="8201"/>
                  </a:moveTo>
                  <a:lnTo>
                    <a:pt x="9132" y="8201"/>
                  </a:lnTo>
                  <a:lnTo>
                    <a:pt x="932" y="0"/>
                  </a:lnTo>
                  <a:lnTo>
                    <a:pt x="490" y="617"/>
                  </a:lnTo>
                  <a:lnTo>
                    <a:pt x="0" y="4125"/>
                  </a:lnTo>
                  <a:lnTo>
                    <a:pt x="15877" y="47001"/>
                  </a:lnTo>
                  <a:lnTo>
                    <a:pt x="26183" y="67793"/>
                  </a:lnTo>
                  <a:lnTo>
                    <a:pt x="42447" y="90959"/>
                  </a:lnTo>
                  <a:lnTo>
                    <a:pt x="47222" y="100016"/>
                  </a:lnTo>
                  <a:lnTo>
                    <a:pt x="71934" y="133340"/>
                  </a:lnTo>
                  <a:lnTo>
                    <a:pt x="85332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501"/>
            <p:cNvSpPr/>
            <p:nvPr>
              <p:custDataLst>
                <p:tags r:id="rId118"/>
              </p:custDataLst>
            </p:nvPr>
          </p:nvSpPr>
          <p:spPr>
            <a:xfrm>
              <a:off x="8088654" y="3533813"/>
              <a:ext cx="112372" cy="323813"/>
            </a:xfrm>
            <a:custGeom>
              <a:avLst/>
              <a:gdLst/>
              <a:ahLst/>
              <a:cxnLst/>
              <a:rect l="0" t="0" r="0" b="0"/>
              <a:pathLst>
                <a:path w="112372" h="323813">
                  <a:moveTo>
                    <a:pt x="112371" y="19012"/>
                  </a:moveTo>
                  <a:lnTo>
                    <a:pt x="112371" y="19012"/>
                  </a:lnTo>
                  <a:lnTo>
                    <a:pt x="112371" y="0"/>
                  </a:lnTo>
                  <a:lnTo>
                    <a:pt x="107315" y="5030"/>
                  </a:lnTo>
                  <a:lnTo>
                    <a:pt x="102010" y="7506"/>
                  </a:lnTo>
                  <a:lnTo>
                    <a:pt x="99114" y="8166"/>
                  </a:lnTo>
                  <a:lnTo>
                    <a:pt x="89981" y="14152"/>
                  </a:lnTo>
                  <a:lnTo>
                    <a:pt x="45442" y="60240"/>
                  </a:lnTo>
                  <a:lnTo>
                    <a:pt x="21517" y="98603"/>
                  </a:lnTo>
                  <a:lnTo>
                    <a:pt x="4582" y="143283"/>
                  </a:lnTo>
                  <a:lnTo>
                    <a:pt x="0" y="176601"/>
                  </a:lnTo>
                  <a:lnTo>
                    <a:pt x="3699" y="218341"/>
                  </a:lnTo>
                  <a:lnTo>
                    <a:pt x="15489" y="263584"/>
                  </a:lnTo>
                  <a:lnTo>
                    <a:pt x="42740" y="300842"/>
                  </a:lnTo>
                  <a:lnTo>
                    <a:pt x="53554" y="312192"/>
                  </a:lnTo>
                  <a:lnTo>
                    <a:pt x="83796" y="3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258"/>
          <p:cNvGrpSpPr/>
          <p:nvPr/>
        </p:nvGrpSpPr>
        <p:grpSpPr>
          <a:xfrm>
            <a:off x="7176403" y="3534294"/>
            <a:ext cx="605523" cy="313807"/>
            <a:chOff x="7176403" y="3534294"/>
            <a:chExt cx="605523" cy="313807"/>
          </a:xfrm>
        </p:grpSpPr>
        <p:sp>
          <p:nvSpPr>
            <p:cNvPr id="539" name="SMARTInkShape-1502"/>
            <p:cNvSpPr/>
            <p:nvPr>
              <p:custDataLst>
                <p:tags r:id="rId108"/>
              </p:custDataLst>
            </p:nvPr>
          </p:nvSpPr>
          <p:spPr>
            <a:xfrm>
              <a:off x="7649900" y="3752850"/>
              <a:ext cx="132026" cy="17334"/>
            </a:xfrm>
            <a:custGeom>
              <a:avLst/>
              <a:gdLst/>
              <a:ahLst/>
              <a:cxnLst/>
              <a:rect l="0" t="0" r="0" b="0"/>
              <a:pathLst>
                <a:path w="132026" h="17334">
                  <a:moveTo>
                    <a:pt x="8200" y="0"/>
                  </a:moveTo>
                  <a:lnTo>
                    <a:pt x="8200" y="0"/>
                  </a:lnTo>
                  <a:lnTo>
                    <a:pt x="3144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1675" y="15188"/>
                  </a:lnTo>
                  <a:lnTo>
                    <a:pt x="9181" y="17333"/>
                  </a:lnTo>
                  <a:lnTo>
                    <a:pt x="53001" y="12165"/>
                  </a:lnTo>
                  <a:lnTo>
                    <a:pt x="95053" y="10046"/>
                  </a:lnTo>
                  <a:lnTo>
                    <a:pt x="132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503"/>
            <p:cNvSpPr/>
            <p:nvPr>
              <p:custDataLst>
                <p:tags r:id="rId109"/>
              </p:custDataLst>
            </p:nvPr>
          </p:nvSpPr>
          <p:spPr>
            <a:xfrm>
              <a:off x="7643088" y="3686175"/>
              <a:ext cx="100738" cy="9526"/>
            </a:xfrm>
            <a:custGeom>
              <a:avLst/>
              <a:gdLst/>
              <a:ahLst/>
              <a:cxnLst/>
              <a:rect l="0" t="0" r="0" b="0"/>
              <a:pathLst>
                <a:path w="100738" h="9526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2" y="5057"/>
                  </a:lnTo>
                  <a:lnTo>
                    <a:pt x="5507" y="5488"/>
                  </a:lnTo>
                  <a:lnTo>
                    <a:pt x="36782" y="932"/>
                  </a:lnTo>
                  <a:lnTo>
                    <a:pt x="10073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504"/>
            <p:cNvSpPr/>
            <p:nvPr>
              <p:custDataLst>
                <p:tags r:id="rId110"/>
              </p:custDataLst>
            </p:nvPr>
          </p:nvSpPr>
          <p:spPr>
            <a:xfrm>
              <a:off x="7372350" y="3659075"/>
              <a:ext cx="28044" cy="27101"/>
            </a:xfrm>
            <a:custGeom>
              <a:avLst/>
              <a:gdLst/>
              <a:ahLst/>
              <a:cxnLst/>
              <a:rect l="0" t="0" r="0" b="0"/>
              <a:pathLst>
                <a:path w="28044" h="27101">
                  <a:moveTo>
                    <a:pt x="19050" y="27100"/>
                  </a:moveTo>
                  <a:lnTo>
                    <a:pt x="19050" y="27100"/>
                  </a:lnTo>
                  <a:lnTo>
                    <a:pt x="13994" y="27100"/>
                  </a:lnTo>
                  <a:lnTo>
                    <a:pt x="12505" y="26042"/>
                  </a:lnTo>
                  <a:lnTo>
                    <a:pt x="11512" y="24278"/>
                  </a:lnTo>
                  <a:lnTo>
                    <a:pt x="9918" y="18899"/>
                  </a:lnTo>
                  <a:lnTo>
                    <a:pt x="6877" y="20986"/>
                  </a:lnTo>
                  <a:lnTo>
                    <a:pt x="4585" y="23024"/>
                  </a:lnTo>
                  <a:lnTo>
                    <a:pt x="4115" y="24382"/>
                  </a:lnTo>
                  <a:lnTo>
                    <a:pt x="4859" y="25288"/>
                  </a:lnTo>
                  <a:lnTo>
                    <a:pt x="8510" y="26295"/>
                  </a:lnTo>
                  <a:lnTo>
                    <a:pt x="22509" y="26994"/>
                  </a:lnTo>
                  <a:lnTo>
                    <a:pt x="24531" y="25971"/>
                  </a:lnTo>
                  <a:lnTo>
                    <a:pt x="25879" y="24231"/>
                  </a:lnTo>
                  <a:lnTo>
                    <a:pt x="27377" y="19475"/>
                  </a:lnTo>
                  <a:lnTo>
                    <a:pt x="28043" y="13833"/>
                  </a:lnTo>
                  <a:lnTo>
                    <a:pt x="27162" y="11906"/>
                  </a:lnTo>
                  <a:lnTo>
                    <a:pt x="25516" y="10620"/>
                  </a:lnTo>
                  <a:lnTo>
                    <a:pt x="20865" y="8134"/>
                  </a:lnTo>
                  <a:lnTo>
                    <a:pt x="11228" y="0"/>
                  </a:lnTo>
                  <a:lnTo>
                    <a:pt x="9602" y="566"/>
                  </a:lnTo>
                  <a:lnTo>
                    <a:pt x="0" y="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505"/>
            <p:cNvSpPr/>
            <p:nvPr>
              <p:custDataLst>
                <p:tags r:id="rId111"/>
              </p:custDataLst>
            </p:nvPr>
          </p:nvSpPr>
          <p:spPr>
            <a:xfrm>
              <a:off x="7353300" y="3762375"/>
              <a:ext cx="18901" cy="85726"/>
            </a:xfrm>
            <a:custGeom>
              <a:avLst/>
              <a:gdLst/>
              <a:ahLst/>
              <a:cxnLst/>
              <a:rect l="0" t="0" r="0" b="0"/>
              <a:pathLst>
                <a:path w="18901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15188" y="14150"/>
                  </a:lnTo>
                  <a:lnTo>
                    <a:pt x="17905" y="25948"/>
                  </a:lnTo>
                  <a:lnTo>
                    <a:pt x="18900" y="54465"/>
                  </a:lnTo>
                  <a:lnTo>
                    <a:pt x="16161" y="64071"/>
                  </a:lnTo>
                  <a:lnTo>
                    <a:pt x="12474" y="71867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506"/>
            <p:cNvSpPr/>
            <p:nvPr>
              <p:custDataLst>
                <p:tags r:id="rId112"/>
              </p:custDataLst>
            </p:nvPr>
          </p:nvSpPr>
          <p:spPr>
            <a:xfrm>
              <a:off x="7176403" y="3534294"/>
              <a:ext cx="186423" cy="228082"/>
            </a:xfrm>
            <a:custGeom>
              <a:avLst/>
              <a:gdLst/>
              <a:ahLst/>
              <a:cxnLst/>
              <a:rect l="0" t="0" r="0" b="0"/>
              <a:pathLst>
                <a:path w="186423" h="228082">
                  <a:moveTo>
                    <a:pt x="186422" y="28056"/>
                  </a:moveTo>
                  <a:lnTo>
                    <a:pt x="186422" y="28056"/>
                  </a:lnTo>
                  <a:lnTo>
                    <a:pt x="186422" y="13867"/>
                  </a:lnTo>
                  <a:lnTo>
                    <a:pt x="183600" y="8344"/>
                  </a:lnTo>
                  <a:lnTo>
                    <a:pt x="181366" y="5390"/>
                  </a:lnTo>
                  <a:lnTo>
                    <a:pt x="173239" y="2107"/>
                  </a:lnTo>
                  <a:lnTo>
                    <a:pt x="145718" y="0"/>
                  </a:lnTo>
                  <a:lnTo>
                    <a:pt x="99144" y="12784"/>
                  </a:lnTo>
                  <a:lnTo>
                    <a:pt x="81775" y="21885"/>
                  </a:lnTo>
                  <a:lnTo>
                    <a:pt x="69926" y="36340"/>
                  </a:lnTo>
                  <a:lnTo>
                    <a:pt x="59711" y="59086"/>
                  </a:lnTo>
                  <a:lnTo>
                    <a:pt x="58845" y="73950"/>
                  </a:lnTo>
                  <a:lnTo>
                    <a:pt x="60096" y="80877"/>
                  </a:lnTo>
                  <a:lnTo>
                    <a:pt x="67130" y="91396"/>
                  </a:lnTo>
                  <a:lnTo>
                    <a:pt x="78370" y="99599"/>
                  </a:lnTo>
                  <a:lnTo>
                    <a:pt x="105811" y="110666"/>
                  </a:lnTo>
                  <a:lnTo>
                    <a:pt x="116994" y="113166"/>
                  </a:lnTo>
                  <a:lnTo>
                    <a:pt x="116853" y="114429"/>
                  </a:lnTo>
                  <a:lnTo>
                    <a:pt x="113875" y="118655"/>
                  </a:lnTo>
                  <a:lnTo>
                    <a:pt x="103379" y="121239"/>
                  </a:lnTo>
                  <a:lnTo>
                    <a:pt x="70770" y="127954"/>
                  </a:lnTo>
                  <a:lnTo>
                    <a:pt x="31255" y="145660"/>
                  </a:lnTo>
                  <a:lnTo>
                    <a:pt x="16564" y="157583"/>
                  </a:lnTo>
                  <a:lnTo>
                    <a:pt x="2038" y="176501"/>
                  </a:lnTo>
                  <a:lnTo>
                    <a:pt x="0" y="180994"/>
                  </a:lnTo>
                  <a:lnTo>
                    <a:pt x="757" y="186106"/>
                  </a:lnTo>
                  <a:lnTo>
                    <a:pt x="7243" y="197431"/>
                  </a:lnTo>
                  <a:lnTo>
                    <a:pt x="14360" y="203876"/>
                  </a:lnTo>
                  <a:lnTo>
                    <a:pt x="60531" y="221986"/>
                  </a:lnTo>
                  <a:lnTo>
                    <a:pt x="107397" y="227725"/>
                  </a:lnTo>
                  <a:lnTo>
                    <a:pt x="119747" y="228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5" name="SMARTInkShape-1507"/>
          <p:cNvSpPr/>
          <p:nvPr>
            <p:custDataLst>
              <p:tags r:id="rId7"/>
            </p:custDataLst>
          </p:nvPr>
        </p:nvSpPr>
        <p:spPr>
          <a:xfrm>
            <a:off x="6657975" y="3097457"/>
            <a:ext cx="2514601" cy="141041"/>
          </a:xfrm>
          <a:custGeom>
            <a:avLst/>
            <a:gdLst/>
            <a:ahLst/>
            <a:cxnLst/>
            <a:rect l="0" t="0" r="0" b="0"/>
            <a:pathLst>
              <a:path w="2514601" h="141041">
                <a:moveTo>
                  <a:pt x="0" y="26743"/>
                </a:moveTo>
                <a:lnTo>
                  <a:pt x="0" y="26743"/>
                </a:lnTo>
                <a:lnTo>
                  <a:pt x="0" y="21687"/>
                </a:lnTo>
                <a:lnTo>
                  <a:pt x="2822" y="16382"/>
                </a:lnTo>
                <a:lnTo>
                  <a:pt x="6545" y="10497"/>
                </a:lnTo>
                <a:lnTo>
                  <a:pt x="8200" y="4353"/>
                </a:lnTo>
                <a:lnTo>
                  <a:pt x="9701" y="2291"/>
                </a:lnTo>
                <a:lnTo>
                  <a:pt x="11758" y="917"/>
                </a:lnTo>
                <a:lnTo>
                  <a:pt x="14189" y="0"/>
                </a:lnTo>
                <a:lnTo>
                  <a:pt x="16868" y="448"/>
                </a:lnTo>
                <a:lnTo>
                  <a:pt x="22666" y="3768"/>
                </a:lnTo>
                <a:lnTo>
                  <a:pt x="41558" y="22126"/>
                </a:lnTo>
                <a:lnTo>
                  <a:pt x="65045" y="48958"/>
                </a:lnTo>
                <a:lnTo>
                  <a:pt x="109510" y="79461"/>
                </a:lnTo>
                <a:lnTo>
                  <a:pt x="153756" y="109480"/>
                </a:lnTo>
                <a:lnTo>
                  <a:pt x="173111" y="116432"/>
                </a:lnTo>
                <a:lnTo>
                  <a:pt x="217208" y="123717"/>
                </a:lnTo>
                <a:lnTo>
                  <a:pt x="252741" y="129207"/>
                </a:lnTo>
                <a:lnTo>
                  <a:pt x="293961" y="130833"/>
                </a:lnTo>
                <a:lnTo>
                  <a:pt x="335808" y="128493"/>
                </a:lnTo>
                <a:lnTo>
                  <a:pt x="367265" y="123823"/>
                </a:lnTo>
                <a:lnTo>
                  <a:pt x="402412" y="118221"/>
                </a:lnTo>
                <a:lnTo>
                  <a:pt x="436377" y="112202"/>
                </a:lnTo>
                <a:lnTo>
                  <a:pt x="470171" y="106000"/>
                </a:lnTo>
                <a:lnTo>
                  <a:pt x="506356" y="99715"/>
                </a:lnTo>
                <a:lnTo>
                  <a:pt x="543606" y="93395"/>
                </a:lnTo>
                <a:lnTo>
                  <a:pt x="581327" y="87058"/>
                </a:lnTo>
                <a:lnTo>
                  <a:pt x="619259" y="80714"/>
                </a:lnTo>
                <a:lnTo>
                  <a:pt x="660107" y="74366"/>
                </a:lnTo>
                <a:lnTo>
                  <a:pt x="700839" y="68017"/>
                </a:lnTo>
                <a:lnTo>
                  <a:pt x="736581" y="61667"/>
                </a:lnTo>
                <a:lnTo>
                  <a:pt x="772927" y="58140"/>
                </a:lnTo>
                <a:lnTo>
                  <a:pt x="810248" y="57631"/>
                </a:lnTo>
                <a:lnTo>
                  <a:pt x="848002" y="60932"/>
                </a:lnTo>
                <a:lnTo>
                  <a:pt x="885948" y="63105"/>
                </a:lnTo>
                <a:lnTo>
                  <a:pt x="922921" y="64070"/>
                </a:lnTo>
                <a:lnTo>
                  <a:pt x="956994" y="64500"/>
                </a:lnTo>
                <a:lnTo>
                  <a:pt x="1000868" y="69798"/>
                </a:lnTo>
                <a:lnTo>
                  <a:pt x="1045735" y="78070"/>
                </a:lnTo>
                <a:lnTo>
                  <a:pt x="1092543" y="87225"/>
                </a:lnTo>
                <a:lnTo>
                  <a:pt x="1134871" y="91583"/>
                </a:lnTo>
                <a:lnTo>
                  <a:pt x="1179280" y="97930"/>
                </a:lnTo>
                <a:lnTo>
                  <a:pt x="1220895" y="106514"/>
                </a:lnTo>
                <a:lnTo>
                  <a:pt x="1265093" y="110704"/>
                </a:lnTo>
                <a:lnTo>
                  <a:pt x="1311702" y="117002"/>
                </a:lnTo>
                <a:lnTo>
                  <a:pt x="1353970" y="120514"/>
                </a:lnTo>
                <a:lnTo>
                  <a:pt x="1398362" y="121555"/>
                </a:lnTo>
                <a:lnTo>
                  <a:pt x="1445029" y="116807"/>
                </a:lnTo>
                <a:lnTo>
                  <a:pt x="1492370" y="113754"/>
                </a:lnTo>
                <a:lnTo>
                  <a:pt x="1539911" y="107792"/>
                </a:lnTo>
                <a:lnTo>
                  <a:pt x="1587512" y="104380"/>
                </a:lnTo>
                <a:lnTo>
                  <a:pt x="1622077" y="100759"/>
                </a:lnTo>
                <a:lnTo>
                  <a:pt x="1657548" y="96681"/>
                </a:lnTo>
                <a:lnTo>
                  <a:pt x="1690952" y="94868"/>
                </a:lnTo>
                <a:lnTo>
                  <a:pt x="1734451" y="93848"/>
                </a:lnTo>
                <a:lnTo>
                  <a:pt x="1779208" y="93546"/>
                </a:lnTo>
                <a:lnTo>
                  <a:pt x="1820926" y="93456"/>
                </a:lnTo>
                <a:lnTo>
                  <a:pt x="1860098" y="93429"/>
                </a:lnTo>
                <a:lnTo>
                  <a:pt x="1904716" y="93420"/>
                </a:lnTo>
                <a:lnTo>
                  <a:pt x="1950373" y="96241"/>
                </a:lnTo>
                <a:lnTo>
                  <a:pt x="1989000" y="103779"/>
                </a:lnTo>
                <a:lnTo>
                  <a:pt x="2032195" y="112715"/>
                </a:lnTo>
                <a:lnTo>
                  <a:pt x="2067923" y="119244"/>
                </a:lnTo>
                <a:lnTo>
                  <a:pt x="2112866" y="126506"/>
                </a:lnTo>
                <a:lnTo>
                  <a:pt x="2144141" y="132113"/>
                </a:lnTo>
                <a:lnTo>
                  <a:pt x="2179561" y="137074"/>
                </a:lnTo>
                <a:lnTo>
                  <a:pt x="2223300" y="139867"/>
                </a:lnTo>
                <a:lnTo>
                  <a:pt x="2263071" y="140694"/>
                </a:lnTo>
                <a:lnTo>
                  <a:pt x="2302725" y="140940"/>
                </a:lnTo>
                <a:lnTo>
                  <a:pt x="2346459" y="141013"/>
                </a:lnTo>
                <a:lnTo>
                  <a:pt x="2386700" y="141034"/>
                </a:lnTo>
                <a:lnTo>
                  <a:pt x="2426491" y="141040"/>
                </a:lnTo>
                <a:lnTo>
                  <a:pt x="2469210" y="139984"/>
                </a:lnTo>
                <a:lnTo>
                  <a:pt x="2514600" y="1315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1" name="SMARTInkShape-Group260"/>
          <p:cNvGrpSpPr/>
          <p:nvPr/>
        </p:nvGrpSpPr>
        <p:grpSpPr>
          <a:xfrm>
            <a:off x="8982075" y="2516351"/>
            <a:ext cx="494742" cy="284000"/>
            <a:chOff x="8982075" y="2516351"/>
            <a:chExt cx="494742" cy="284000"/>
          </a:xfrm>
        </p:grpSpPr>
        <p:sp>
          <p:nvSpPr>
            <p:cNvPr id="546" name="SMARTInkShape-1508"/>
            <p:cNvSpPr/>
            <p:nvPr>
              <p:custDataLst>
                <p:tags r:id="rId103"/>
              </p:custDataLst>
            </p:nvPr>
          </p:nvSpPr>
          <p:spPr>
            <a:xfrm>
              <a:off x="9435543" y="2619375"/>
              <a:ext cx="41274" cy="38091"/>
            </a:xfrm>
            <a:custGeom>
              <a:avLst/>
              <a:gdLst/>
              <a:ahLst/>
              <a:cxnLst/>
              <a:rect l="0" t="0" r="0" b="0"/>
              <a:pathLst>
                <a:path w="41274" h="38091">
                  <a:moveTo>
                    <a:pt x="13257" y="28575"/>
                  </a:moveTo>
                  <a:lnTo>
                    <a:pt x="13257" y="28575"/>
                  </a:lnTo>
                  <a:lnTo>
                    <a:pt x="13257" y="33631"/>
                  </a:lnTo>
                  <a:lnTo>
                    <a:pt x="12199" y="35121"/>
                  </a:lnTo>
                  <a:lnTo>
                    <a:pt x="10435" y="36114"/>
                  </a:lnTo>
                  <a:lnTo>
                    <a:pt x="0" y="37708"/>
                  </a:lnTo>
                  <a:lnTo>
                    <a:pt x="186" y="37839"/>
                  </a:lnTo>
                  <a:lnTo>
                    <a:pt x="25880" y="38090"/>
                  </a:lnTo>
                  <a:lnTo>
                    <a:pt x="29080" y="35977"/>
                  </a:lnTo>
                  <a:lnTo>
                    <a:pt x="35460" y="27984"/>
                  </a:lnTo>
                  <a:lnTo>
                    <a:pt x="39000" y="20198"/>
                  </a:lnTo>
                  <a:lnTo>
                    <a:pt x="41273" y="11633"/>
                  </a:lnTo>
                  <a:lnTo>
                    <a:pt x="31553" y="5093"/>
                  </a:lnTo>
                  <a:lnTo>
                    <a:pt x="13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509"/>
            <p:cNvSpPr/>
            <p:nvPr>
              <p:custDataLst>
                <p:tags r:id="rId104"/>
              </p:custDataLst>
            </p:nvPr>
          </p:nvSpPr>
          <p:spPr>
            <a:xfrm>
              <a:off x="9429750" y="2724150"/>
              <a:ext cx="9135" cy="76201"/>
            </a:xfrm>
            <a:custGeom>
              <a:avLst/>
              <a:gdLst/>
              <a:ahLst/>
              <a:cxnLst/>
              <a:rect l="0" t="0" r="0" b="0"/>
              <a:pathLst>
                <a:path w="9135" h="762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7540" y="30073"/>
                  </a:lnTo>
                  <a:lnTo>
                    <a:pt x="9134" y="492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510"/>
            <p:cNvSpPr/>
            <p:nvPr>
              <p:custDataLst>
                <p:tags r:id="rId105"/>
              </p:custDataLst>
            </p:nvPr>
          </p:nvSpPr>
          <p:spPr>
            <a:xfrm>
              <a:off x="9270370" y="2516351"/>
              <a:ext cx="159381" cy="169700"/>
            </a:xfrm>
            <a:custGeom>
              <a:avLst/>
              <a:gdLst/>
              <a:ahLst/>
              <a:cxnLst/>
              <a:rect l="0" t="0" r="0" b="0"/>
              <a:pathLst>
                <a:path w="159381" h="169700">
                  <a:moveTo>
                    <a:pt x="159380" y="26824"/>
                  </a:moveTo>
                  <a:lnTo>
                    <a:pt x="159380" y="26824"/>
                  </a:lnTo>
                  <a:lnTo>
                    <a:pt x="159380" y="18623"/>
                  </a:lnTo>
                  <a:lnTo>
                    <a:pt x="154323" y="12635"/>
                  </a:lnTo>
                  <a:lnTo>
                    <a:pt x="141066" y="4158"/>
                  </a:lnTo>
                  <a:lnTo>
                    <a:pt x="128789" y="0"/>
                  </a:lnTo>
                  <a:lnTo>
                    <a:pt x="108335" y="3824"/>
                  </a:lnTo>
                  <a:lnTo>
                    <a:pt x="66502" y="25154"/>
                  </a:lnTo>
                  <a:lnTo>
                    <a:pt x="59361" y="28885"/>
                  </a:lnTo>
                  <a:lnTo>
                    <a:pt x="54602" y="33490"/>
                  </a:lnTo>
                  <a:lnTo>
                    <a:pt x="49312" y="44251"/>
                  </a:lnTo>
                  <a:lnTo>
                    <a:pt x="49784" y="56088"/>
                  </a:lnTo>
                  <a:lnTo>
                    <a:pt x="51390" y="62208"/>
                  </a:lnTo>
                  <a:lnTo>
                    <a:pt x="58821" y="71831"/>
                  </a:lnTo>
                  <a:lnTo>
                    <a:pt x="69180" y="78577"/>
                  </a:lnTo>
                  <a:lnTo>
                    <a:pt x="89189" y="83263"/>
                  </a:lnTo>
                  <a:lnTo>
                    <a:pt x="88243" y="84558"/>
                  </a:lnTo>
                  <a:lnTo>
                    <a:pt x="81550" y="88820"/>
                  </a:lnTo>
                  <a:lnTo>
                    <a:pt x="35078" y="100829"/>
                  </a:lnTo>
                  <a:lnTo>
                    <a:pt x="10335" y="112743"/>
                  </a:lnTo>
                  <a:lnTo>
                    <a:pt x="6041" y="115853"/>
                  </a:lnTo>
                  <a:lnTo>
                    <a:pt x="3179" y="120043"/>
                  </a:lnTo>
                  <a:lnTo>
                    <a:pt x="0" y="130343"/>
                  </a:lnTo>
                  <a:lnTo>
                    <a:pt x="1408" y="141977"/>
                  </a:lnTo>
                  <a:lnTo>
                    <a:pt x="3265" y="148043"/>
                  </a:lnTo>
                  <a:lnTo>
                    <a:pt x="10974" y="157605"/>
                  </a:lnTo>
                  <a:lnTo>
                    <a:pt x="15993" y="161636"/>
                  </a:lnTo>
                  <a:lnTo>
                    <a:pt x="30036" y="166115"/>
                  </a:lnTo>
                  <a:lnTo>
                    <a:pt x="74182" y="169227"/>
                  </a:lnTo>
                  <a:lnTo>
                    <a:pt x="121280" y="169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511"/>
            <p:cNvSpPr/>
            <p:nvPr>
              <p:custDataLst>
                <p:tags r:id="rId106"/>
              </p:custDataLst>
            </p:nvPr>
          </p:nvSpPr>
          <p:spPr>
            <a:xfrm>
              <a:off x="9049141" y="2562225"/>
              <a:ext cx="28185" cy="142876"/>
            </a:xfrm>
            <a:custGeom>
              <a:avLst/>
              <a:gdLst/>
              <a:ahLst/>
              <a:cxnLst/>
              <a:rect l="0" t="0" r="0" b="0"/>
              <a:pathLst>
                <a:path w="28185" h="142876">
                  <a:moveTo>
                    <a:pt x="9134" y="0"/>
                  </a:moveTo>
                  <a:lnTo>
                    <a:pt x="9134" y="0"/>
                  </a:lnTo>
                  <a:lnTo>
                    <a:pt x="933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2605" y="10361"/>
                  </a:lnTo>
                  <a:lnTo>
                    <a:pt x="4783" y="13257"/>
                  </a:lnTo>
                  <a:lnTo>
                    <a:pt x="14820" y="48323"/>
                  </a:lnTo>
                  <a:lnTo>
                    <a:pt x="17900" y="90370"/>
                  </a:lnTo>
                  <a:lnTo>
                    <a:pt x="19618" y="125299"/>
                  </a:lnTo>
                  <a:lnTo>
                    <a:pt x="2818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512"/>
            <p:cNvSpPr/>
            <p:nvPr>
              <p:custDataLst>
                <p:tags r:id="rId107"/>
              </p:custDataLst>
            </p:nvPr>
          </p:nvSpPr>
          <p:spPr>
            <a:xfrm>
              <a:off x="8982075" y="26289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23370" y="1324"/>
                  </a:lnTo>
                  <a:lnTo>
                    <a:pt x="65608" y="261"/>
                  </a:lnTo>
                  <a:lnTo>
                    <a:pt x="111894" y="2874"/>
                  </a:lnTo>
                  <a:lnTo>
                    <a:pt x="130165" y="551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261"/>
          <p:cNvGrpSpPr/>
          <p:nvPr/>
        </p:nvGrpSpPr>
        <p:grpSpPr>
          <a:xfrm>
            <a:off x="7000875" y="2444329"/>
            <a:ext cx="1724026" cy="422581"/>
            <a:chOff x="7000875" y="2444329"/>
            <a:chExt cx="1724026" cy="422581"/>
          </a:xfrm>
        </p:grpSpPr>
        <p:sp>
          <p:nvSpPr>
            <p:cNvPr id="552" name="SMARTInkShape-1513"/>
            <p:cNvSpPr/>
            <p:nvPr>
              <p:custDataLst>
                <p:tags r:id="rId91"/>
              </p:custDataLst>
            </p:nvPr>
          </p:nvSpPr>
          <p:spPr>
            <a:xfrm>
              <a:off x="8677275" y="26955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8467" y="3311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514"/>
            <p:cNvSpPr/>
            <p:nvPr>
              <p:custDataLst>
                <p:tags r:id="rId92"/>
              </p:custDataLst>
            </p:nvPr>
          </p:nvSpPr>
          <p:spPr>
            <a:xfrm>
              <a:off x="8698076" y="2582838"/>
              <a:ext cx="26825" cy="31930"/>
            </a:xfrm>
            <a:custGeom>
              <a:avLst/>
              <a:gdLst/>
              <a:ahLst/>
              <a:cxnLst/>
              <a:rect l="0" t="0" r="0" b="0"/>
              <a:pathLst>
                <a:path w="26825" h="31930">
                  <a:moveTo>
                    <a:pt x="26824" y="17487"/>
                  </a:moveTo>
                  <a:lnTo>
                    <a:pt x="26824" y="17487"/>
                  </a:lnTo>
                  <a:lnTo>
                    <a:pt x="21767" y="17487"/>
                  </a:lnTo>
                  <a:lnTo>
                    <a:pt x="20278" y="16429"/>
                  </a:lnTo>
                  <a:lnTo>
                    <a:pt x="19284" y="14665"/>
                  </a:lnTo>
                  <a:lnTo>
                    <a:pt x="18623" y="12431"/>
                  </a:lnTo>
                  <a:lnTo>
                    <a:pt x="12633" y="4230"/>
                  </a:lnTo>
                  <a:lnTo>
                    <a:pt x="9956" y="3357"/>
                  </a:lnTo>
                  <a:lnTo>
                    <a:pt x="7111" y="3834"/>
                  </a:lnTo>
                  <a:lnTo>
                    <a:pt x="4158" y="5210"/>
                  </a:lnTo>
                  <a:lnTo>
                    <a:pt x="2189" y="8244"/>
                  </a:lnTo>
                  <a:lnTo>
                    <a:pt x="0" y="17260"/>
                  </a:lnTo>
                  <a:lnTo>
                    <a:pt x="473" y="20510"/>
                  </a:lnTo>
                  <a:lnTo>
                    <a:pt x="1849" y="22678"/>
                  </a:lnTo>
                  <a:lnTo>
                    <a:pt x="11660" y="31212"/>
                  </a:lnTo>
                  <a:lnTo>
                    <a:pt x="13540" y="31929"/>
                  </a:lnTo>
                  <a:lnTo>
                    <a:pt x="14793" y="31348"/>
                  </a:lnTo>
                  <a:lnTo>
                    <a:pt x="15628" y="29903"/>
                  </a:lnTo>
                  <a:lnTo>
                    <a:pt x="17244" y="28939"/>
                  </a:lnTo>
                  <a:lnTo>
                    <a:pt x="21860" y="27868"/>
                  </a:lnTo>
                  <a:lnTo>
                    <a:pt x="23515" y="25466"/>
                  </a:lnTo>
                  <a:lnTo>
                    <a:pt x="25354" y="17153"/>
                  </a:lnTo>
                  <a:lnTo>
                    <a:pt x="24786" y="14089"/>
                  </a:lnTo>
                  <a:lnTo>
                    <a:pt x="23347" y="12046"/>
                  </a:lnTo>
                  <a:lnTo>
                    <a:pt x="21332" y="10685"/>
                  </a:lnTo>
                  <a:lnTo>
                    <a:pt x="19987" y="8719"/>
                  </a:lnTo>
                  <a:lnTo>
                    <a:pt x="18494" y="3712"/>
                  </a:lnTo>
                  <a:lnTo>
                    <a:pt x="17038" y="1954"/>
                  </a:lnTo>
                  <a:lnTo>
                    <a:pt x="12596" y="0"/>
                  </a:lnTo>
                  <a:lnTo>
                    <a:pt x="10989" y="537"/>
                  </a:lnTo>
                  <a:lnTo>
                    <a:pt x="7774" y="7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515"/>
            <p:cNvSpPr/>
            <p:nvPr>
              <p:custDataLst>
                <p:tags r:id="rId93"/>
              </p:custDataLst>
            </p:nvPr>
          </p:nvSpPr>
          <p:spPr>
            <a:xfrm>
              <a:off x="8515350" y="2488673"/>
              <a:ext cx="133351" cy="225953"/>
            </a:xfrm>
            <a:custGeom>
              <a:avLst/>
              <a:gdLst/>
              <a:ahLst/>
              <a:cxnLst/>
              <a:rect l="0" t="0" r="0" b="0"/>
              <a:pathLst>
                <a:path w="133351" h="225953">
                  <a:moveTo>
                    <a:pt x="133350" y="16402"/>
                  </a:moveTo>
                  <a:lnTo>
                    <a:pt x="133350" y="16402"/>
                  </a:lnTo>
                  <a:lnTo>
                    <a:pt x="133350" y="0"/>
                  </a:lnTo>
                  <a:lnTo>
                    <a:pt x="131233" y="176"/>
                  </a:lnTo>
                  <a:lnTo>
                    <a:pt x="123237" y="3193"/>
                  </a:lnTo>
                  <a:lnTo>
                    <a:pt x="100857" y="28962"/>
                  </a:lnTo>
                  <a:lnTo>
                    <a:pt x="76053" y="67449"/>
                  </a:lnTo>
                  <a:lnTo>
                    <a:pt x="50977" y="113828"/>
                  </a:lnTo>
                  <a:lnTo>
                    <a:pt x="27983" y="153004"/>
                  </a:lnTo>
                  <a:lnTo>
                    <a:pt x="10898" y="192984"/>
                  </a:lnTo>
                  <a:lnTo>
                    <a:pt x="0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516"/>
            <p:cNvSpPr/>
            <p:nvPr>
              <p:custDataLst>
                <p:tags r:id="rId94"/>
              </p:custDataLst>
            </p:nvPr>
          </p:nvSpPr>
          <p:spPr>
            <a:xfrm>
              <a:off x="8458200" y="2496058"/>
              <a:ext cx="152401" cy="209043"/>
            </a:xfrm>
            <a:custGeom>
              <a:avLst/>
              <a:gdLst/>
              <a:ahLst/>
              <a:cxnLst/>
              <a:rect l="0" t="0" r="0" b="0"/>
              <a:pathLst>
                <a:path w="152401" h="209043">
                  <a:moveTo>
                    <a:pt x="0" y="18542"/>
                  </a:moveTo>
                  <a:lnTo>
                    <a:pt x="0" y="18542"/>
                  </a:lnTo>
                  <a:lnTo>
                    <a:pt x="0" y="1208"/>
                  </a:lnTo>
                  <a:lnTo>
                    <a:pt x="10113" y="0"/>
                  </a:lnTo>
                  <a:lnTo>
                    <a:pt x="15209" y="4064"/>
                  </a:lnTo>
                  <a:lnTo>
                    <a:pt x="49836" y="47510"/>
                  </a:lnTo>
                  <a:lnTo>
                    <a:pt x="78557" y="90782"/>
                  </a:lnTo>
                  <a:lnTo>
                    <a:pt x="111017" y="133784"/>
                  </a:lnTo>
                  <a:lnTo>
                    <a:pt x="135322" y="180591"/>
                  </a:lnTo>
                  <a:lnTo>
                    <a:pt x="152400" y="20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517"/>
            <p:cNvSpPr/>
            <p:nvPr>
              <p:custDataLst>
                <p:tags r:id="rId95"/>
              </p:custDataLst>
            </p:nvPr>
          </p:nvSpPr>
          <p:spPr>
            <a:xfrm>
              <a:off x="8324850" y="2667000"/>
              <a:ext cx="9410" cy="76201"/>
            </a:xfrm>
            <a:custGeom>
              <a:avLst/>
              <a:gdLst/>
              <a:ahLst/>
              <a:cxnLst/>
              <a:rect l="0" t="0" r="0" b="0"/>
              <a:pathLst>
                <a:path w="9410" h="76201">
                  <a:moveTo>
                    <a:pt x="0" y="0"/>
                  </a:moveTo>
                  <a:lnTo>
                    <a:pt x="0" y="0"/>
                  </a:lnTo>
                  <a:lnTo>
                    <a:pt x="9132" y="9133"/>
                  </a:lnTo>
                  <a:lnTo>
                    <a:pt x="9409" y="19522"/>
                  </a:lnTo>
                  <a:lnTo>
                    <a:pt x="877" y="649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518"/>
            <p:cNvSpPr/>
            <p:nvPr>
              <p:custDataLst>
                <p:tags r:id="rId96"/>
              </p:custDataLst>
            </p:nvPr>
          </p:nvSpPr>
          <p:spPr>
            <a:xfrm>
              <a:off x="8096250" y="2450871"/>
              <a:ext cx="155441" cy="416039"/>
            </a:xfrm>
            <a:custGeom>
              <a:avLst/>
              <a:gdLst/>
              <a:ahLst/>
              <a:cxnLst/>
              <a:rect l="0" t="0" r="0" b="0"/>
              <a:pathLst>
                <a:path w="155441" h="416039">
                  <a:moveTo>
                    <a:pt x="0" y="406629"/>
                  </a:moveTo>
                  <a:lnTo>
                    <a:pt x="0" y="406629"/>
                  </a:lnTo>
                  <a:lnTo>
                    <a:pt x="0" y="416038"/>
                  </a:lnTo>
                  <a:lnTo>
                    <a:pt x="1058" y="391238"/>
                  </a:lnTo>
                  <a:lnTo>
                    <a:pt x="7538" y="352201"/>
                  </a:lnTo>
                  <a:lnTo>
                    <a:pt x="14581" y="309363"/>
                  </a:lnTo>
                  <a:lnTo>
                    <a:pt x="24429" y="268801"/>
                  </a:lnTo>
                  <a:lnTo>
                    <a:pt x="32813" y="226651"/>
                  </a:lnTo>
                  <a:lnTo>
                    <a:pt x="38114" y="187751"/>
                  </a:lnTo>
                  <a:lnTo>
                    <a:pt x="48254" y="141026"/>
                  </a:lnTo>
                  <a:lnTo>
                    <a:pt x="60158" y="95452"/>
                  </a:lnTo>
                  <a:lnTo>
                    <a:pt x="73032" y="52239"/>
                  </a:lnTo>
                  <a:lnTo>
                    <a:pt x="89725" y="17832"/>
                  </a:lnTo>
                  <a:lnTo>
                    <a:pt x="102584" y="0"/>
                  </a:lnTo>
                  <a:lnTo>
                    <a:pt x="103801" y="6830"/>
                  </a:lnTo>
                  <a:lnTo>
                    <a:pt x="103588" y="52512"/>
                  </a:lnTo>
                  <a:lnTo>
                    <a:pt x="97210" y="91970"/>
                  </a:lnTo>
                  <a:lnTo>
                    <a:pt x="95063" y="109089"/>
                  </a:lnTo>
                  <a:lnTo>
                    <a:pt x="90021" y="124676"/>
                  </a:lnTo>
                  <a:lnTo>
                    <a:pt x="94353" y="137711"/>
                  </a:lnTo>
                  <a:lnTo>
                    <a:pt x="100495" y="138944"/>
                  </a:lnTo>
                  <a:lnTo>
                    <a:pt x="105097" y="139272"/>
                  </a:lnTo>
                  <a:lnTo>
                    <a:pt x="115854" y="145281"/>
                  </a:lnTo>
                  <a:lnTo>
                    <a:pt x="145197" y="172384"/>
                  </a:lnTo>
                  <a:lnTo>
                    <a:pt x="153785" y="184692"/>
                  </a:lnTo>
                  <a:lnTo>
                    <a:pt x="155440" y="190938"/>
                  </a:lnTo>
                  <a:lnTo>
                    <a:pt x="154456" y="203521"/>
                  </a:lnTo>
                  <a:lnTo>
                    <a:pt x="147953" y="222506"/>
                  </a:lnTo>
                  <a:lnTo>
                    <a:pt x="139488" y="232369"/>
                  </a:lnTo>
                  <a:lnTo>
                    <a:pt x="134266" y="236481"/>
                  </a:lnTo>
                  <a:lnTo>
                    <a:pt x="128670" y="238163"/>
                  </a:lnTo>
                  <a:lnTo>
                    <a:pt x="103283" y="235781"/>
                  </a:lnTo>
                  <a:lnTo>
                    <a:pt x="100605" y="233464"/>
                  </a:lnTo>
                  <a:lnTo>
                    <a:pt x="95250" y="216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519"/>
            <p:cNvSpPr/>
            <p:nvPr>
              <p:custDataLst>
                <p:tags r:id="rId97"/>
              </p:custDataLst>
            </p:nvPr>
          </p:nvSpPr>
          <p:spPr>
            <a:xfrm>
              <a:off x="7877763" y="2543175"/>
              <a:ext cx="18463" cy="171451"/>
            </a:xfrm>
            <a:custGeom>
              <a:avLst/>
              <a:gdLst/>
              <a:ahLst/>
              <a:cxnLst/>
              <a:rect l="0" t="0" r="0" b="0"/>
              <a:pathLst>
                <a:path w="18463" h="171451">
                  <a:moveTo>
                    <a:pt x="8937" y="0"/>
                  </a:moveTo>
                  <a:lnTo>
                    <a:pt x="8937" y="0"/>
                  </a:lnTo>
                  <a:lnTo>
                    <a:pt x="3881" y="0"/>
                  </a:lnTo>
                  <a:lnTo>
                    <a:pt x="2392" y="1058"/>
                  </a:lnTo>
                  <a:lnTo>
                    <a:pt x="1399" y="2822"/>
                  </a:lnTo>
                  <a:lnTo>
                    <a:pt x="0" y="13183"/>
                  </a:lnTo>
                  <a:lnTo>
                    <a:pt x="548" y="50419"/>
                  </a:lnTo>
                  <a:lnTo>
                    <a:pt x="7039" y="85377"/>
                  </a:lnTo>
                  <a:lnTo>
                    <a:pt x="14607" y="126662"/>
                  </a:lnTo>
                  <a:lnTo>
                    <a:pt x="1846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520"/>
            <p:cNvSpPr/>
            <p:nvPr>
              <p:custDataLst>
                <p:tags r:id="rId98"/>
              </p:custDataLst>
            </p:nvPr>
          </p:nvSpPr>
          <p:spPr>
            <a:xfrm>
              <a:off x="7810500" y="26098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3873" y="952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521"/>
            <p:cNvSpPr/>
            <p:nvPr>
              <p:custDataLst>
                <p:tags r:id="rId99"/>
              </p:custDataLst>
            </p:nvPr>
          </p:nvSpPr>
          <p:spPr>
            <a:xfrm>
              <a:off x="7582477" y="2638425"/>
              <a:ext cx="54200" cy="61110"/>
            </a:xfrm>
            <a:custGeom>
              <a:avLst/>
              <a:gdLst/>
              <a:ahLst/>
              <a:cxnLst/>
              <a:rect l="0" t="0" r="0" b="0"/>
              <a:pathLst>
                <a:path w="54200" h="61110">
                  <a:moveTo>
                    <a:pt x="37523" y="0"/>
                  </a:moveTo>
                  <a:lnTo>
                    <a:pt x="37523" y="0"/>
                  </a:lnTo>
                  <a:lnTo>
                    <a:pt x="16065" y="0"/>
                  </a:lnTo>
                  <a:lnTo>
                    <a:pt x="12634" y="2117"/>
                  </a:lnTo>
                  <a:lnTo>
                    <a:pt x="6000" y="10113"/>
                  </a:lnTo>
                  <a:lnTo>
                    <a:pt x="2346" y="17900"/>
                  </a:lnTo>
                  <a:lnTo>
                    <a:pt x="0" y="36579"/>
                  </a:lnTo>
                  <a:lnTo>
                    <a:pt x="2502" y="45538"/>
                  </a:lnTo>
                  <a:lnTo>
                    <a:pt x="4651" y="49409"/>
                  </a:lnTo>
                  <a:lnTo>
                    <a:pt x="17789" y="59913"/>
                  </a:lnTo>
                  <a:lnTo>
                    <a:pt x="23308" y="61109"/>
                  </a:lnTo>
                  <a:lnTo>
                    <a:pt x="35086" y="59615"/>
                  </a:lnTo>
                  <a:lnTo>
                    <a:pt x="48560" y="52824"/>
                  </a:lnTo>
                  <a:lnTo>
                    <a:pt x="53012" y="47114"/>
                  </a:lnTo>
                  <a:lnTo>
                    <a:pt x="54199" y="44109"/>
                  </a:lnTo>
                  <a:lnTo>
                    <a:pt x="52873" y="39989"/>
                  </a:lnTo>
                  <a:lnTo>
                    <a:pt x="45757" y="29768"/>
                  </a:lnTo>
                  <a:lnTo>
                    <a:pt x="1847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522"/>
            <p:cNvSpPr/>
            <p:nvPr>
              <p:custDataLst>
                <p:tags r:id="rId100"/>
              </p:custDataLst>
            </p:nvPr>
          </p:nvSpPr>
          <p:spPr>
            <a:xfrm>
              <a:off x="7381875" y="2444329"/>
              <a:ext cx="137187" cy="409112"/>
            </a:xfrm>
            <a:custGeom>
              <a:avLst/>
              <a:gdLst/>
              <a:ahLst/>
              <a:cxnLst/>
              <a:rect l="0" t="0" r="0" b="0"/>
              <a:pathLst>
                <a:path w="137187" h="409112">
                  <a:moveTo>
                    <a:pt x="0" y="194096"/>
                  </a:moveTo>
                  <a:lnTo>
                    <a:pt x="0" y="194096"/>
                  </a:lnTo>
                  <a:lnTo>
                    <a:pt x="5056" y="199152"/>
                  </a:lnTo>
                  <a:lnTo>
                    <a:pt x="7538" y="204457"/>
                  </a:lnTo>
                  <a:lnTo>
                    <a:pt x="14547" y="248643"/>
                  </a:lnTo>
                  <a:lnTo>
                    <a:pt x="19219" y="294280"/>
                  </a:lnTo>
                  <a:lnTo>
                    <a:pt x="26413" y="338886"/>
                  </a:lnTo>
                  <a:lnTo>
                    <a:pt x="25112" y="369994"/>
                  </a:lnTo>
                  <a:lnTo>
                    <a:pt x="19404" y="409111"/>
                  </a:lnTo>
                  <a:lnTo>
                    <a:pt x="21919" y="371191"/>
                  </a:lnTo>
                  <a:lnTo>
                    <a:pt x="26603" y="327355"/>
                  </a:lnTo>
                  <a:lnTo>
                    <a:pt x="27698" y="291422"/>
                  </a:lnTo>
                  <a:lnTo>
                    <a:pt x="29373" y="248451"/>
                  </a:lnTo>
                  <a:lnTo>
                    <a:pt x="36063" y="202128"/>
                  </a:lnTo>
                  <a:lnTo>
                    <a:pt x="37496" y="165079"/>
                  </a:lnTo>
                  <a:lnTo>
                    <a:pt x="37921" y="121645"/>
                  </a:lnTo>
                  <a:lnTo>
                    <a:pt x="40870" y="74205"/>
                  </a:lnTo>
                  <a:lnTo>
                    <a:pt x="46291" y="30361"/>
                  </a:lnTo>
                  <a:lnTo>
                    <a:pt x="49854" y="17961"/>
                  </a:lnTo>
                  <a:lnTo>
                    <a:pt x="60765" y="1377"/>
                  </a:lnTo>
                  <a:lnTo>
                    <a:pt x="63794" y="0"/>
                  </a:lnTo>
                  <a:lnTo>
                    <a:pt x="66871" y="140"/>
                  </a:lnTo>
                  <a:lnTo>
                    <a:pt x="69981" y="1292"/>
                  </a:lnTo>
                  <a:lnTo>
                    <a:pt x="76258" y="8216"/>
                  </a:lnTo>
                  <a:lnTo>
                    <a:pt x="88911" y="34965"/>
                  </a:lnTo>
                  <a:lnTo>
                    <a:pt x="93998" y="56672"/>
                  </a:lnTo>
                  <a:lnTo>
                    <a:pt x="94082" y="98183"/>
                  </a:lnTo>
                  <a:lnTo>
                    <a:pt x="86113" y="117065"/>
                  </a:lnTo>
                  <a:lnTo>
                    <a:pt x="90897" y="122706"/>
                  </a:lnTo>
                  <a:lnTo>
                    <a:pt x="98960" y="125326"/>
                  </a:lnTo>
                  <a:lnTo>
                    <a:pt x="108541" y="127548"/>
                  </a:lnTo>
                  <a:lnTo>
                    <a:pt x="116327" y="132064"/>
                  </a:lnTo>
                  <a:lnTo>
                    <a:pt x="126660" y="145613"/>
                  </a:lnTo>
                  <a:lnTo>
                    <a:pt x="136424" y="163032"/>
                  </a:lnTo>
                  <a:lnTo>
                    <a:pt x="137186" y="178173"/>
                  </a:lnTo>
                  <a:lnTo>
                    <a:pt x="129052" y="208707"/>
                  </a:lnTo>
                  <a:lnTo>
                    <a:pt x="120503" y="219287"/>
                  </a:lnTo>
                  <a:lnTo>
                    <a:pt x="110707" y="226459"/>
                  </a:lnTo>
                  <a:lnTo>
                    <a:pt x="102826" y="229646"/>
                  </a:lnTo>
                  <a:lnTo>
                    <a:pt x="99241" y="229438"/>
                  </a:lnTo>
                  <a:lnTo>
                    <a:pt x="92438" y="226384"/>
                  </a:lnTo>
                  <a:lnTo>
                    <a:pt x="90200" y="224088"/>
                  </a:lnTo>
                  <a:lnTo>
                    <a:pt x="85725" y="21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523"/>
            <p:cNvSpPr/>
            <p:nvPr>
              <p:custDataLst>
                <p:tags r:id="rId101"/>
              </p:custDataLst>
            </p:nvPr>
          </p:nvSpPr>
          <p:spPr>
            <a:xfrm>
              <a:off x="7000875" y="26098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6"/>
                  </a:lnTo>
                  <a:lnTo>
                    <a:pt x="20723" y="8936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524"/>
            <p:cNvSpPr/>
            <p:nvPr>
              <p:custDataLst>
                <p:tags r:id="rId102"/>
              </p:custDataLst>
            </p:nvPr>
          </p:nvSpPr>
          <p:spPr>
            <a:xfrm>
              <a:off x="7002592" y="2695575"/>
              <a:ext cx="112584" cy="18543"/>
            </a:xfrm>
            <a:custGeom>
              <a:avLst/>
              <a:gdLst/>
              <a:ahLst/>
              <a:cxnLst/>
              <a:rect l="0" t="0" r="0" b="0"/>
              <a:pathLst>
                <a:path w="112584" h="18543">
                  <a:moveTo>
                    <a:pt x="17333" y="0"/>
                  </a:moveTo>
                  <a:lnTo>
                    <a:pt x="17333" y="0"/>
                  </a:lnTo>
                  <a:lnTo>
                    <a:pt x="0" y="17334"/>
                  </a:lnTo>
                  <a:lnTo>
                    <a:pt x="13961" y="18542"/>
                  </a:lnTo>
                  <a:lnTo>
                    <a:pt x="59065" y="8622"/>
                  </a:lnTo>
                  <a:lnTo>
                    <a:pt x="112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262"/>
          <p:cNvGrpSpPr/>
          <p:nvPr/>
        </p:nvGrpSpPr>
        <p:grpSpPr>
          <a:xfrm>
            <a:off x="6440224" y="2376645"/>
            <a:ext cx="309929" cy="461806"/>
            <a:chOff x="6440224" y="2376645"/>
            <a:chExt cx="309929" cy="461806"/>
          </a:xfrm>
        </p:grpSpPr>
        <p:sp>
          <p:nvSpPr>
            <p:cNvPr id="565" name="SMARTInkShape-1525"/>
            <p:cNvSpPr/>
            <p:nvPr>
              <p:custDataLst>
                <p:tags r:id="rId87"/>
              </p:custDataLst>
            </p:nvPr>
          </p:nvSpPr>
          <p:spPr>
            <a:xfrm>
              <a:off x="6713968" y="2609850"/>
              <a:ext cx="36185" cy="44447"/>
            </a:xfrm>
            <a:custGeom>
              <a:avLst/>
              <a:gdLst/>
              <a:ahLst/>
              <a:cxnLst/>
              <a:rect l="0" t="0" r="0" b="0"/>
              <a:pathLst>
                <a:path w="36185" h="44447">
                  <a:moveTo>
                    <a:pt x="20207" y="9525"/>
                  </a:moveTo>
                  <a:lnTo>
                    <a:pt x="20207" y="9525"/>
                  </a:lnTo>
                  <a:lnTo>
                    <a:pt x="15151" y="4469"/>
                  </a:lnTo>
                  <a:lnTo>
                    <a:pt x="12603" y="4037"/>
                  </a:lnTo>
                  <a:lnTo>
                    <a:pt x="9846" y="4808"/>
                  </a:lnTo>
                  <a:lnTo>
                    <a:pt x="6950" y="6380"/>
                  </a:lnTo>
                  <a:lnTo>
                    <a:pt x="5019" y="8487"/>
                  </a:lnTo>
                  <a:lnTo>
                    <a:pt x="2874" y="13650"/>
                  </a:lnTo>
                  <a:lnTo>
                    <a:pt x="1665" y="22506"/>
                  </a:lnTo>
                  <a:lnTo>
                    <a:pt x="9403" y="44444"/>
                  </a:lnTo>
                  <a:lnTo>
                    <a:pt x="10887" y="44446"/>
                  </a:lnTo>
                  <a:lnTo>
                    <a:pt x="15359" y="41626"/>
                  </a:lnTo>
                  <a:lnTo>
                    <a:pt x="32341" y="24646"/>
                  </a:lnTo>
                  <a:lnTo>
                    <a:pt x="36184" y="16951"/>
                  </a:lnTo>
                  <a:lnTo>
                    <a:pt x="35091" y="14476"/>
                  </a:lnTo>
                  <a:lnTo>
                    <a:pt x="32247" y="12826"/>
                  </a:lnTo>
                  <a:lnTo>
                    <a:pt x="13129" y="9960"/>
                  </a:lnTo>
                  <a:lnTo>
                    <a:pt x="2597" y="9718"/>
                  </a:lnTo>
                  <a:lnTo>
                    <a:pt x="0" y="8595"/>
                  </a:lnTo>
                  <a:lnTo>
                    <a:pt x="1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526"/>
            <p:cNvSpPr/>
            <p:nvPr>
              <p:custDataLst>
                <p:tags r:id="rId88"/>
              </p:custDataLst>
            </p:nvPr>
          </p:nvSpPr>
          <p:spPr>
            <a:xfrm>
              <a:off x="6696075" y="27622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937" y="13183"/>
                  </a:lnTo>
                  <a:lnTo>
                    <a:pt x="10561" y="53922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527"/>
            <p:cNvSpPr/>
            <p:nvPr>
              <p:custDataLst>
                <p:tags r:id="rId89"/>
              </p:custDataLst>
            </p:nvPr>
          </p:nvSpPr>
          <p:spPr>
            <a:xfrm>
              <a:off x="6591300" y="2424531"/>
              <a:ext cx="104268" cy="394870"/>
            </a:xfrm>
            <a:custGeom>
              <a:avLst/>
              <a:gdLst/>
              <a:ahLst/>
              <a:cxnLst/>
              <a:rect l="0" t="0" r="0" b="0"/>
              <a:pathLst>
                <a:path w="104268" h="394870">
                  <a:moveTo>
                    <a:pt x="85725" y="23394"/>
                  </a:moveTo>
                  <a:lnTo>
                    <a:pt x="85725" y="23394"/>
                  </a:lnTo>
                  <a:lnTo>
                    <a:pt x="100913" y="7148"/>
                  </a:lnTo>
                  <a:lnTo>
                    <a:pt x="103630" y="0"/>
                  </a:lnTo>
                  <a:lnTo>
                    <a:pt x="104011" y="390"/>
                  </a:lnTo>
                  <a:lnTo>
                    <a:pt x="104267" y="1708"/>
                  </a:lnTo>
                  <a:lnTo>
                    <a:pt x="98905" y="5994"/>
                  </a:lnTo>
                  <a:lnTo>
                    <a:pt x="90524" y="10369"/>
                  </a:lnTo>
                  <a:lnTo>
                    <a:pt x="83272" y="12313"/>
                  </a:lnTo>
                  <a:lnTo>
                    <a:pt x="56409" y="34386"/>
                  </a:lnTo>
                  <a:lnTo>
                    <a:pt x="46237" y="45213"/>
                  </a:lnTo>
                  <a:lnTo>
                    <a:pt x="16959" y="92368"/>
                  </a:lnTo>
                  <a:lnTo>
                    <a:pt x="5121" y="131019"/>
                  </a:lnTo>
                  <a:lnTo>
                    <a:pt x="5098" y="148486"/>
                  </a:lnTo>
                  <a:lnTo>
                    <a:pt x="8650" y="190626"/>
                  </a:lnTo>
                  <a:lnTo>
                    <a:pt x="9265" y="227226"/>
                  </a:lnTo>
                  <a:lnTo>
                    <a:pt x="14962" y="274344"/>
                  </a:lnTo>
                  <a:lnTo>
                    <a:pt x="10451" y="316307"/>
                  </a:lnTo>
                  <a:lnTo>
                    <a:pt x="9606" y="359210"/>
                  </a:lnTo>
                  <a:lnTo>
                    <a:pt x="6739" y="371259"/>
                  </a:lnTo>
                  <a:lnTo>
                    <a:pt x="0" y="394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528"/>
            <p:cNvSpPr/>
            <p:nvPr>
              <p:custDataLst>
                <p:tags r:id="rId90"/>
              </p:custDataLst>
            </p:nvPr>
          </p:nvSpPr>
          <p:spPr>
            <a:xfrm>
              <a:off x="6440224" y="2376645"/>
              <a:ext cx="170127" cy="244741"/>
            </a:xfrm>
            <a:custGeom>
              <a:avLst/>
              <a:gdLst/>
              <a:ahLst/>
              <a:cxnLst/>
              <a:rect l="0" t="0" r="0" b="0"/>
              <a:pathLst>
                <a:path w="170127" h="244741">
                  <a:moveTo>
                    <a:pt x="8201" y="14130"/>
                  </a:moveTo>
                  <a:lnTo>
                    <a:pt x="8201" y="14130"/>
                  </a:lnTo>
                  <a:lnTo>
                    <a:pt x="3145" y="9074"/>
                  </a:lnTo>
                  <a:lnTo>
                    <a:pt x="662" y="3769"/>
                  </a:lnTo>
                  <a:lnTo>
                    <a:pt x="0" y="872"/>
                  </a:lnTo>
                  <a:lnTo>
                    <a:pt x="617" y="0"/>
                  </a:lnTo>
                  <a:lnTo>
                    <a:pt x="2088" y="477"/>
                  </a:lnTo>
                  <a:lnTo>
                    <a:pt x="22604" y="13782"/>
                  </a:lnTo>
                  <a:lnTo>
                    <a:pt x="52876" y="53439"/>
                  </a:lnTo>
                  <a:lnTo>
                    <a:pt x="79714" y="92475"/>
                  </a:lnTo>
                  <a:lnTo>
                    <a:pt x="99240" y="119541"/>
                  </a:lnTo>
                  <a:lnTo>
                    <a:pt x="119830" y="160068"/>
                  </a:lnTo>
                  <a:lnTo>
                    <a:pt x="143328" y="199977"/>
                  </a:lnTo>
                  <a:lnTo>
                    <a:pt x="163653" y="242570"/>
                  </a:lnTo>
                  <a:lnTo>
                    <a:pt x="165811" y="244740"/>
                  </a:lnTo>
                  <a:lnTo>
                    <a:pt x="170126" y="24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263"/>
          <p:cNvGrpSpPr/>
          <p:nvPr/>
        </p:nvGrpSpPr>
        <p:grpSpPr>
          <a:xfrm>
            <a:off x="1628823" y="2080129"/>
            <a:ext cx="216770" cy="720222"/>
            <a:chOff x="1628823" y="2080129"/>
            <a:chExt cx="216770" cy="720222"/>
          </a:xfrm>
        </p:grpSpPr>
        <p:sp>
          <p:nvSpPr>
            <p:cNvPr id="570" name="SMARTInkShape-1529"/>
            <p:cNvSpPr/>
            <p:nvPr>
              <p:custDataLst>
                <p:tags r:id="rId84"/>
              </p:custDataLst>
            </p:nvPr>
          </p:nvSpPr>
          <p:spPr>
            <a:xfrm>
              <a:off x="1628823" y="2080129"/>
              <a:ext cx="133303" cy="146141"/>
            </a:xfrm>
            <a:custGeom>
              <a:avLst/>
              <a:gdLst/>
              <a:ahLst/>
              <a:cxnLst/>
              <a:rect l="0" t="0" r="0" b="0"/>
              <a:pathLst>
                <a:path w="133303" h="146141">
                  <a:moveTo>
                    <a:pt x="38052" y="62996"/>
                  </a:moveTo>
                  <a:lnTo>
                    <a:pt x="38052" y="62996"/>
                  </a:lnTo>
                  <a:lnTo>
                    <a:pt x="38052" y="44731"/>
                  </a:lnTo>
                  <a:lnTo>
                    <a:pt x="32996" y="44179"/>
                  </a:lnTo>
                  <a:lnTo>
                    <a:pt x="31506" y="46218"/>
                  </a:lnTo>
                  <a:lnTo>
                    <a:pt x="18340" y="92911"/>
                  </a:lnTo>
                  <a:lnTo>
                    <a:pt x="1795" y="140010"/>
                  </a:lnTo>
                  <a:lnTo>
                    <a:pt x="498" y="146140"/>
                  </a:lnTo>
                  <a:lnTo>
                    <a:pt x="0" y="111867"/>
                  </a:lnTo>
                  <a:lnTo>
                    <a:pt x="7566" y="72767"/>
                  </a:lnTo>
                  <a:lnTo>
                    <a:pt x="22343" y="29985"/>
                  </a:lnTo>
                  <a:lnTo>
                    <a:pt x="34910" y="5166"/>
                  </a:lnTo>
                  <a:lnTo>
                    <a:pt x="41242" y="252"/>
                  </a:lnTo>
                  <a:lnTo>
                    <a:pt x="44412" y="0"/>
                  </a:lnTo>
                  <a:lnTo>
                    <a:pt x="50756" y="2542"/>
                  </a:lnTo>
                  <a:lnTo>
                    <a:pt x="69999" y="26948"/>
                  </a:lnTo>
                  <a:lnTo>
                    <a:pt x="95028" y="74350"/>
                  </a:lnTo>
                  <a:lnTo>
                    <a:pt x="101475" y="80742"/>
                  </a:lnTo>
                  <a:lnTo>
                    <a:pt x="107868" y="90639"/>
                  </a:lnTo>
                  <a:lnTo>
                    <a:pt x="112112" y="94125"/>
                  </a:lnTo>
                  <a:lnTo>
                    <a:pt x="133302" y="101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530"/>
            <p:cNvSpPr/>
            <p:nvPr>
              <p:custDataLst>
                <p:tags r:id="rId85"/>
              </p:custDataLst>
            </p:nvPr>
          </p:nvSpPr>
          <p:spPr>
            <a:xfrm>
              <a:off x="1800652" y="2571750"/>
              <a:ext cx="44941" cy="37549"/>
            </a:xfrm>
            <a:custGeom>
              <a:avLst/>
              <a:gdLst/>
              <a:ahLst/>
              <a:cxnLst/>
              <a:rect l="0" t="0" r="0" b="0"/>
              <a:pathLst>
                <a:path w="44941" h="37549">
                  <a:moveTo>
                    <a:pt x="18623" y="9525"/>
                  </a:moveTo>
                  <a:lnTo>
                    <a:pt x="18623" y="9525"/>
                  </a:lnTo>
                  <a:lnTo>
                    <a:pt x="10422" y="1324"/>
                  </a:lnTo>
                  <a:lnTo>
                    <a:pt x="8922" y="1941"/>
                  </a:lnTo>
                  <a:lnTo>
                    <a:pt x="4434" y="5449"/>
                  </a:lnTo>
                  <a:lnTo>
                    <a:pt x="1733" y="10535"/>
                  </a:lnTo>
                  <a:lnTo>
                    <a:pt x="0" y="22425"/>
                  </a:lnTo>
                  <a:lnTo>
                    <a:pt x="2585" y="28664"/>
                  </a:lnTo>
                  <a:lnTo>
                    <a:pt x="4756" y="31809"/>
                  </a:lnTo>
                  <a:lnTo>
                    <a:pt x="9990" y="35304"/>
                  </a:lnTo>
                  <a:lnTo>
                    <a:pt x="16903" y="36857"/>
                  </a:lnTo>
                  <a:lnTo>
                    <a:pt x="27031" y="37548"/>
                  </a:lnTo>
                  <a:lnTo>
                    <a:pt x="35765" y="35032"/>
                  </a:lnTo>
                  <a:lnTo>
                    <a:pt x="39576" y="32880"/>
                  </a:lnTo>
                  <a:lnTo>
                    <a:pt x="42117" y="30387"/>
                  </a:lnTo>
                  <a:lnTo>
                    <a:pt x="44940" y="24794"/>
                  </a:lnTo>
                  <a:lnTo>
                    <a:pt x="44634" y="21821"/>
                  </a:lnTo>
                  <a:lnTo>
                    <a:pt x="41473" y="15695"/>
                  </a:lnTo>
                  <a:lnTo>
                    <a:pt x="18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531"/>
            <p:cNvSpPr/>
            <p:nvPr>
              <p:custDataLst>
                <p:tags r:id="rId86"/>
              </p:custDataLst>
            </p:nvPr>
          </p:nvSpPr>
          <p:spPr>
            <a:xfrm>
              <a:off x="1819275" y="2710020"/>
              <a:ext cx="9526" cy="90331"/>
            </a:xfrm>
            <a:custGeom>
              <a:avLst/>
              <a:gdLst/>
              <a:ahLst/>
              <a:cxnLst/>
              <a:rect l="0" t="0" r="0" b="0"/>
              <a:pathLst>
                <a:path w="9526" h="90331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1853"/>
                  </a:lnTo>
                  <a:lnTo>
                    <a:pt x="6546" y="13782"/>
                  </a:lnTo>
                  <a:lnTo>
                    <a:pt x="9263" y="60444"/>
                  </a:lnTo>
                  <a:lnTo>
                    <a:pt x="9525" y="9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264"/>
          <p:cNvGrpSpPr/>
          <p:nvPr/>
        </p:nvGrpSpPr>
        <p:grpSpPr>
          <a:xfrm>
            <a:off x="3201724" y="2142023"/>
            <a:ext cx="1006496" cy="630960"/>
            <a:chOff x="3201724" y="2142023"/>
            <a:chExt cx="1006496" cy="630960"/>
          </a:xfrm>
        </p:grpSpPr>
        <p:sp>
          <p:nvSpPr>
            <p:cNvPr id="574" name="SMARTInkShape-1532"/>
            <p:cNvSpPr/>
            <p:nvPr>
              <p:custDataLst>
                <p:tags r:id="rId75"/>
              </p:custDataLst>
            </p:nvPr>
          </p:nvSpPr>
          <p:spPr>
            <a:xfrm>
              <a:off x="3958454" y="2382574"/>
              <a:ext cx="135973" cy="265377"/>
            </a:xfrm>
            <a:custGeom>
              <a:avLst/>
              <a:gdLst/>
              <a:ahLst/>
              <a:cxnLst/>
              <a:rect l="0" t="0" r="0" b="0"/>
              <a:pathLst>
                <a:path w="135973" h="265377">
                  <a:moveTo>
                    <a:pt x="127771" y="8201"/>
                  </a:moveTo>
                  <a:lnTo>
                    <a:pt x="127771" y="8201"/>
                  </a:lnTo>
                  <a:lnTo>
                    <a:pt x="135972" y="0"/>
                  </a:lnTo>
                  <a:lnTo>
                    <a:pt x="126790" y="4125"/>
                  </a:lnTo>
                  <a:lnTo>
                    <a:pt x="119222" y="12034"/>
                  </a:lnTo>
                  <a:lnTo>
                    <a:pt x="94895" y="55664"/>
                  </a:lnTo>
                  <a:lnTo>
                    <a:pt x="77696" y="91644"/>
                  </a:lnTo>
                  <a:lnTo>
                    <a:pt x="59044" y="136083"/>
                  </a:lnTo>
                  <a:lnTo>
                    <a:pt x="48543" y="153937"/>
                  </a:lnTo>
                  <a:lnTo>
                    <a:pt x="30355" y="194249"/>
                  </a:lnTo>
                  <a:lnTo>
                    <a:pt x="8090" y="236411"/>
                  </a:lnTo>
                  <a:lnTo>
                    <a:pt x="0" y="255853"/>
                  </a:lnTo>
                  <a:lnTo>
                    <a:pt x="3946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533"/>
            <p:cNvSpPr/>
            <p:nvPr>
              <p:custDataLst>
                <p:tags r:id="rId76"/>
              </p:custDataLst>
            </p:nvPr>
          </p:nvSpPr>
          <p:spPr>
            <a:xfrm>
              <a:off x="4175987" y="2647950"/>
              <a:ext cx="5489" cy="76201"/>
            </a:xfrm>
            <a:custGeom>
              <a:avLst/>
              <a:gdLst/>
              <a:ahLst/>
              <a:cxnLst/>
              <a:rect l="0" t="0" r="0" b="0"/>
              <a:pathLst>
                <a:path w="5489" h="76201">
                  <a:moveTo>
                    <a:pt x="5488" y="0"/>
                  </a:moveTo>
                  <a:lnTo>
                    <a:pt x="5488" y="0"/>
                  </a:lnTo>
                  <a:lnTo>
                    <a:pt x="5488" y="40704"/>
                  </a:lnTo>
                  <a:lnTo>
                    <a:pt x="0" y="66993"/>
                  </a:lnTo>
                  <a:lnTo>
                    <a:pt x="548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534"/>
            <p:cNvSpPr/>
            <p:nvPr>
              <p:custDataLst>
                <p:tags r:id="rId77"/>
              </p:custDataLst>
            </p:nvPr>
          </p:nvSpPr>
          <p:spPr>
            <a:xfrm>
              <a:off x="4171950" y="2530257"/>
              <a:ext cx="36270" cy="39652"/>
            </a:xfrm>
            <a:custGeom>
              <a:avLst/>
              <a:gdLst/>
              <a:ahLst/>
              <a:cxnLst/>
              <a:rect l="0" t="0" r="0" b="0"/>
              <a:pathLst>
                <a:path w="36270" h="39652">
                  <a:moveTo>
                    <a:pt x="19050" y="3393"/>
                  </a:moveTo>
                  <a:lnTo>
                    <a:pt x="19050" y="3393"/>
                  </a:lnTo>
                  <a:lnTo>
                    <a:pt x="10849" y="11594"/>
                  </a:lnTo>
                  <a:lnTo>
                    <a:pt x="9918" y="17582"/>
                  </a:lnTo>
                  <a:lnTo>
                    <a:pt x="9642" y="26059"/>
                  </a:lnTo>
                  <a:lnTo>
                    <a:pt x="12399" y="32164"/>
                  </a:lnTo>
                  <a:lnTo>
                    <a:pt x="14616" y="35274"/>
                  </a:lnTo>
                  <a:lnTo>
                    <a:pt x="19901" y="38729"/>
                  </a:lnTo>
                  <a:lnTo>
                    <a:pt x="22793" y="39651"/>
                  </a:lnTo>
                  <a:lnTo>
                    <a:pt x="25778" y="39207"/>
                  </a:lnTo>
                  <a:lnTo>
                    <a:pt x="31918" y="35891"/>
                  </a:lnTo>
                  <a:lnTo>
                    <a:pt x="33979" y="33524"/>
                  </a:lnTo>
                  <a:lnTo>
                    <a:pt x="36269" y="28074"/>
                  </a:lnTo>
                  <a:lnTo>
                    <a:pt x="34464" y="19301"/>
                  </a:lnTo>
                  <a:lnTo>
                    <a:pt x="27498" y="5284"/>
                  </a:lnTo>
                  <a:lnTo>
                    <a:pt x="24682" y="1479"/>
                  </a:lnTo>
                  <a:lnTo>
                    <a:pt x="20688" y="0"/>
                  </a:lnTo>
                  <a:lnTo>
                    <a:pt x="0" y="3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535"/>
            <p:cNvSpPr/>
            <p:nvPr>
              <p:custDataLst>
                <p:tags r:id="rId78"/>
              </p:custDataLst>
            </p:nvPr>
          </p:nvSpPr>
          <p:spPr>
            <a:xfrm>
              <a:off x="3762375" y="2543175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0" y="0"/>
                  </a:moveTo>
                  <a:lnTo>
                    <a:pt x="0" y="0"/>
                  </a:lnTo>
                  <a:lnTo>
                    <a:pt x="18314" y="0"/>
                  </a:lnTo>
                  <a:lnTo>
                    <a:pt x="21734" y="2117"/>
                  </a:lnTo>
                  <a:lnTo>
                    <a:pt x="24014" y="5644"/>
                  </a:lnTo>
                  <a:lnTo>
                    <a:pt x="27675" y="21459"/>
                  </a:lnTo>
                  <a:lnTo>
                    <a:pt x="285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536"/>
            <p:cNvSpPr/>
            <p:nvPr>
              <p:custDataLst>
                <p:tags r:id="rId79"/>
              </p:custDataLst>
            </p:nvPr>
          </p:nvSpPr>
          <p:spPr>
            <a:xfrm>
              <a:off x="3566733" y="2142023"/>
              <a:ext cx="128968" cy="138043"/>
            </a:xfrm>
            <a:custGeom>
              <a:avLst/>
              <a:gdLst/>
              <a:ahLst/>
              <a:cxnLst/>
              <a:rect l="0" t="0" r="0" b="0"/>
              <a:pathLst>
                <a:path w="128968" h="138043">
                  <a:moveTo>
                    <a:pt x="14667" y="39202"/>
                  </a:moveTo>
                  <a:lnTo>
                    <a:pt x="14667" y="39202"/>
                  </a:lnTo>
                  <a:lnTo>
                    <a:pt x="32277" y="39202"/>
                  </a:lnTo>
                  <a:lnTo>
                    <a:pt x="32757" y="40260"/>
                  </a:lnTo>
                  <a:lnTo>
                    <a:pt x="33291" y="44258"/>
                  </a:lnTo>
                  <a:lnTo>
                    <a:pt x="23991" y="90659"/>
                  </a:lnTo>
                  <a:lnTo>
                    <a:pt x="16842" y="114421"/>
                  </a:lnTo>
                  <a:lnTo>
                    <a:pt x="7767" y="133004"/>
                  </a:lnTo>
                  <a:lnTo>
                    <a:pt x="6892" y="136661"/>
                  </a:lnTo>
                  <a:lnTo>
                    <a:pt x="5250" y="138042"/>
                  </a:lnTo>
                  <a:lnTo>
                    <a:pt x="3098" y="137904"/>
                  </a:lnTo>
                  <a:lnTo>
                    <a:pt x="604" y="136753"/>
                  </a:lnTo>
                  <a:lnTo>
                    <a:pt x="0" y="133869"/>
                  </a:lnTo>
                  <a:lnTo>
                    <a:pt x="12156" y="86885"/>
                  </a:lnTo>
                  <a:lnTo>
                    <a:pt x="24323" y="47053"/>
                  </a:lnTo>
                  <a:lnTo>
                    <a:pt x="41974" y="22996"/>
                  </a:lnTo>
                  <a:lnTo>
                    <a:pt x="59682" y="4179"/>
                  </a:lnTo>
                  <a:lnTo>
                    <a:pt x="64785" y="1037"/>
                  </a:lnTo>
                  <a:lnTo>
                    <a:pt x="69246" y="0"/>
                  </a:lnTo>
                  <a:lnTo>
                    <a:pt x="73278" y="367"/>
                  </a:lnTo>
                  <a:lnTo>
                    <a:pt x="89066" y="10997"/>
                  </a:lnTo>
                  <a:lnTo>
                    <a:pt x="95358" y="18906"/>
                  </a:lnTo>
                  <a:lnTo>
                    <a:pt x="113355" y="60618"/>
                  </a:lnTo>
                  <a:lnTo>
                    <a:pt x="128967" y="105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537"/>
            <p:cNvSpPr/>
            <p:nvPr>
              <p:custDataLst>
                <p:tags r:id="rId80"/>
              </p:custDataLst>
            </p:nvPr>
          </p:nvSpPr>
          <p:spPr>
            <a:xfrm>
              <a:off x="3886200" y="2411149"/>
              <a:ext cx="200026" cy="217752"/>
            </a:xfrm>
            <a:custGeom>
              <a:avLst/>
              <a:gdLst/>
              <a:ahLst/>
              <a:cxnLst/>
              <a:rect l="0" t="0" r="0" b="0"/>
              <a:pathLst>
                <a:path w="200026" h="2177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2117" y="1655"/>
                  </a:lnTo>
                  <a:lnTo>
                    <a:pt x="10113" y="0"/>
                  </a:lnTo>
                  <a:lnTo>
                    <a:pt x="13092" y="617"/>
                  </a:lnTo>
                  <a:lnTo>
                    <a:pt x="15078" y="2087"/>
                  </a:lnTo>
                  <a:lnTo>
                    <a:pt x="16402" y="4125"/>
                  </a:lnTo>
                  <a:lnTo>
                    <a:pt x="58590" y="34358"/>
                  </a:lnTo>
                  <a:lnTo>
                    <a:pt x="98025" y="76824"/>
                  </a:lnTo>
                  <a:lnTo>
                    <a:pt x="139295" y="120989"/>
                  </a:lnTo>
                  <a:lnTo>
                    <a:pt x="168322" y="166287"/>
                  </a:lnTo>
                  <a:lnTo>
                    <a:pt x="20002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538"/>
            <p:cNvSpPr/>
            <p:nvPr>
              <p:custDataLst>
                <p:tags r:id="rId81"/>
              </p:custDataLst>
            </p:nvPr>
          </p:nvSpPr>
          <p:spPr>
            <a:xfrm>
              <a:off x="3571875" y="2363990"/>
              <a:ext cx="140214" cy="408993"/>
            </a:xfrm>
            <a:custGeom>
              <a:avLst/>
              <a:gdLst/>
              <a:ahLst/>
              <a:cxnLst/>
              <a:rect l="0" t="0" r="0" b="0"/>
              <a:pathLst>
                <a:path w="140214" h="408993">
                  <a:moveTo>
                    <a:pt x="0" y="207760"/>
                  </a:moveTo>
                  <a:lnTo>
                    <a:pt x="0" y="207760"/>
                  </a:lnTo>
                  <a:lnTo>
                    <a:pt x="6546" y="222968"/>
                  </a:lnTo>
                  <a:lnTo>
                    <a:pt x="14189" y="262654"/>
                  </a:lnTo>
                  <a:lnTo>
                    <a:pt x="18090" y="303623"/>
                  </a:lnTo>
                  <a:lnTo>
                    <a:pt x="18766" y="339057"/>
                  </a:lnTo>
                  <a:lnTo>
                    <a:pt x="18994" y="383312"/>
                  </a:lnTo>
                  <a:lnTo>
                    <a:pt x="17967" y="397966"/>
                  </a:lnTo>
                  <a:lnTo>
                    <a:pt x="13982" y="408008"/>
                  </a:lnTo>
                  <a:lnTo>
                    <a:pt x="12497" y="408992"/>
                  </a:lnTo>
                  <a:lnTo>
                    <a:pt x="11506" y="407531"/>
                  </a:lnTo>
                  <a:lnTo>
                    <a:pt x="9786" y="368005"/>
                  </a:lnTo>
                  <a:lnTo>
                    <a:pt x="9602" y="329206"/>
                  </a:lnTo>
                  <a:lnTo>
                    <a:pt x="9540" y="289879"/>
                  </a:lnTo>
                  <a:lnTo>
                    <a:pt x="9528" y="247030"/>
                  </a:lnTo>
                  <a:lnTo>
                    <a:pt x="10583" y="200387"/>
                  </a:lnTo>
                  <a:lnTo>
                    <a:pt x="17064" y="153230"/>
                  </a:lnTo>
                  <a:lnTo>
                    <a:pt x="23714" y="113027"/>
                  </a:lnTo>
                  <a:lnTo>
                    <a:pt x="29732" y="73454"/>
                  </a:lnTo>
                  <a:lnTo>
                    <a:pt x="46286" y="28791"/>
                  </a:lnTo>
                  <a:lnTo>
                    <a:pt x="55004" y="4251"/>
                  </a:lnTo>
                  <a:lnTo>
                    <a:pt x="57836" y="2237"/>
                  </a:lnTo>
                  <a:lnTo>
                    <a:pt x="66627" y="0"/>
                  </a:lnTo>
                  <a:lnTo>
                    <a:pt x="70876" y="1520"/>
                  </a:lnTo>
                  <a:lnTo>
                    <a:pt x="78420" y="8853"/>
                  </a:lnTo>
                  <a:lnTo>
                    <a:pt x="82478" y="24812"/>
                  </a:lnTo>
                  <a:lnTo>
                    <a:pt x="84239" y="67604"/>
                  </a:lnTo>
                  <a:lnTo>
                    <a:pt x="76576" y="114676"/>
                  </a:lnTo>
                  <a:lnTo>
                    <a:pt x="79189" y="121587"/>
                  </a:lnTo>
                  <a:lnTo>
                    <a:pt x="81368" y="124911"/>
                  </a:lnTo>
                  <a:lnTo>
                    <a:pt x="83878" y="127128"/>
                  </a:lnTo>
                  <a:lnTo>
                    <a:pt x="129401" y="158320"/>
                  </a:lnTo>
                  <a:lnTo>
                    <a:pt x="133892" y="162100"/>
                  </a:lnTo>
                  <a:lnTo>
                    <a:pt x="138883" y="174767"/>
                  </a:lnTo>
                  <a:lnTo>
                    <a:pt x="140213" y="182589"/>
                  </a:lnTo>
                  <a:lnTo>
                    <a:pt x="138984" y="189921"/>
                  </a:lnTo>
                  <a:lnTo>
                    <a:pt x="131973" y="203712"/>
                  </a:lnTo>
                  <a:lnTo>
                    <a:pt x="116127" y="223376"/>
                  </a:lnTo>
                  <a:lnTo>
                    <a:pt x="101354" y="230575"/>
                  </a:lnTo>
                  <a:lnTo>
                    <a:pt x="76112" y="235198"/>
                  </a:lnTo>
                  <a:lnTo>
                    <a:pt x="72966" y="234518"/>
                  </a:lnTo>
                  <a:lnTo>
                    <a:pt x="66675" y="226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539"/>
            <p:cNvSpPr/>
            <p:nvPr>
              <p:custDataLst>
                <p:tags r:id="rId82"/>
              </p:custDataLst>
            </p:nvPr>
          </p:nvSpPr>
          <p:spPr>
            <a:xfrm>
              <a:off x="3276993" y="2438400"/>
              <a:ext cx="18658" cy="180976"/>
            </a:xfrm>
            <a:custGeom>
              <a:avLst/>
              <a:gdLst/>
              <a:ahLst/>
              <a:cxnLst/>
              <a:rect l="0" t="0" r="0" b="0"/>
              <a:pathLst>
                <a:path w="18658" h="180976">
                  <a:moveTo>
                    <a:pt x="9132" y="0"/>
                  </a:moveTo>
                  <a:lnTo>
                    <a:pt x="9132" y="0"/>
                  </a:lnTo>
                  <a:lnTo>
                    <a:pt x="4075" y="5056"/>
                  </a:lnTo>
                  <a:lnTo>
                    <a:pt x="1593" y="10361"/>
                  </a:lnTo>
                  <a:lnTo>
                    <a:pt x="0" y="32503"/>
                  </a:lnTo>
                  <a:lnTo>
                    <a:pt x="7198" y="76717"/>
                  </a:lnTo>
                  <a:lnTo>
                    <a:pt x="13807" y="114402"/>
                  </a:lnTo>
                  <a:lnTo>
                    <a:pt x="17699" y="156849"/>
                  </a:lnTo>
                  <a:lnTo>
                    <a:pt x="18657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540"/>
            <p:cNvSpPr/>
            <p:nvPr>
              <p:custDataLst>
                <p:tags r:id="rId83"/>
              </p:custDataLst>
            </p:nvPr>
          </p:nvSpPr>
          <p:spPr>
            <a:xfrm>
              <a:off x="3201724" y="2514600"/>
              <a:ext cx="132027" cy="19051"/>
            </a:xfrm>
            <a:custGeom>
              <a:avLst/>
              <a:gdLst/>
              <a:ahLst/>
              <a:cxnLst/>
              <a:rect l="0" t="0" r="0" b="0"/>
              <a:pathLst>
                <a:path w="13202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15205" y="17992"/>
                  </a:lnTo>
                  <a:lnTo>
                    <a:pt x="56749" y="10849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265"/>
          <p:cNvGrpSpPr/>
          <p:nvPr/>
        </p:nvGrpSpPr>
        <p:grpSpPr>
          <a:xfrm>
            <a:off x="2714625" y="2163611"/>
            <a:ext cx="253215" cy="594618"/>
            <a:chOff x="2714625" y="2163611"/>
            <a:chExt cx="253215" cy="594618"/>
          </a:xfrm>
        </p:grpSpPr>
        <p:sp>
          <p:nvSpPr>
            <p:cNvPr id="584" name="SMARTInkShape-1541"/>
            <p:cNvSpPr/>
            <p:nvPr>
              <p:custDataLst>
                <p:tags r:id="rId72"/>
              </p:custDataLst>
            </p:nvPr>
          </p:nvSpPr>
          <p:spPr>
            <a:xfrm>
              <a:off x="2754084" y="2163611"/>
              <a:ext cx="122467" cy="122390"/>
            </a:xfrm>
            <a:custGeom>
              <a:avLst/>
              <a:gdLst/>
              <a:ahLst/>
              <a:cxnLst/>
              <a:rect l="0" t="0" r="0" b="0"/>
              <a:pathLst>
                <a:path w="122467" h="122390">
                  <a:moveTo>
                    <a:pt x="17691" y="65239"/>
                  </a:moveTo>
                  <a:lnTo>
                    <a:pt x="17691" y="65239"/>
                  </a:lnTo>
                  <a:lnTo>
                    <a:pt x="22747" y="65239"/>
                  </a:lnTo>
                  <a:lnTo>
                    <a:pt x="23179" y="64181"/>
                  </a:lnTo>
                  <a:lnTo>
                    <a:pt x="18623" y="57038"/>
                  </a:lnTo>
                  <a:lnTo>
                    <a:pt x="18312" y="57655"/>
                  </a:lnTo>
                  <a:lnTo>
                    <a:pt x="17967" y="61163"/>
                  </a:lnTo>
                  <a:lnTo>
                    <a:pt x="14991" y="66249"/>
                  </a:lnTo>
                  <a:lnTo>
                    <a:pt x="12716" y="69088"/>
                  </a:lnTo>
                  <a:lnTo>
                    <a:pt x="10188" y="77886"/>
                  </a:lnTo>
                  <a:lnTo>
                    <a:pt x="7374" y="99321"/>
                  </a:lnTo>
                  <a:lnTo>
                    <a:pt x="3228" y="106139"/>
                  </a:lnTo>
                  <a:lnTo>
                    <a:pt x="1699" y="107322"/>
                  </a:lnTo>
                  <a:lnTo>
                    <a:pt x="680" y="107053"/>
                  </a:lnTo>
                  <a:lnTo>
                    <a:pt x="0" y="105815"/>
                  </a:lnTo>
                  <a:lnTo>
                    <a:pt x="605" y="103931"/>
                  </a:lnTo>
                  <a:lnTo>
                    <a:pt x="4100" y="99016"/>
                  </a:lnTo>
                  <a:lnTo>
                    <a:pt x="10453" y="55876"/>
                  </a:lnTo>
                  <a:lnTo>
                    <a:pt x="16591" y="37794"/>
                  </a:lnTo>
                  <a:lnTo>
                    <a:pt x="43782" y="2306"/>
                  </a:lnTo>
                  <a:lnTo>
                    <a:pt x="48843" y="0"/>
                  </a:lnTo>
                  <a:lnTo>
                    <a:pt x="53276" y="580"/>
                  </a:lnTo>
                  <a:lnTo>
                    <a:pt x="57289" y="3083"/>
                  </a:lnTo>
                  <a:lnTo>
                    <a:pt x="67994" y="16719"/>
                  </a:lnTo>
                  <a:lnTo>
                    <a:pt x="84300" y="61567"/>
                  </a:lnTo>
                  <a:lnTo>
                    <a:pt x="106778" y="101993"/>
                  </a:lnTo>
                  <a:lnTo>
                    <a:pt x="122466" y="12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542"/>
            <p:cNvSpPr/>
            <p:nvPr>
              <p:custDataLst>
                <p:tags r:id="rId73"/>
              </p:custDataLst>
            </p:nvPr>
          </p:nvSpPr>
          <p:spPr>
            <a:xfrm>
              <a:off x="2910343" y="2571750"/>
              <a:ext cx="57497" cy="70391"/>
            </a:xfrm>
            <a:custGeom>
              <a:avLst/>
              <a:gdLst/>
              <a:ahLst/>
              <a:cxnLst/>
              <a:rect l="0" t="0" r="0" b="0"/>
              <a:pathLst>
                <a:path w="57497" h="70391">
                  <a:moveTo>
                    <a:pt x="51932" y="19050"/>
                  </a:moveTo>
                  <a:lnTo>
                    <a:pt x="51932" y="19050"/>
                  </a:lnTo>
                  <a:lnTo>
                    <a:pt x="51932" y="13994"/>
                  </a:lnTo>
                  <a:lnTo>
                    <a:pt x="49815" y="12504"/>
                  </a:lnTo>
                  <a:lnTo>
                    <a:pt x="37782" y="9349"/>
                  </a:lnTo>
                  <a:lnTo>
                    <a:pt x="30473" y="4861"/>
                  </a:lnTo>
                  <a:lnTo>
                    <a:pt x="28101" y="4299"/>
                  </a:lnTo>
                  <a:lnTo>
                    <a:pt x="26520" y="4983"/>
                  </a:lnTo>
                  <a:lnTo>
                    <a:pt x="1022" y="41949"/>
                  </a:lnTo>
                  <a:lnTo>
                    <a:pt x="0" y="48075"/>
                  </a:lnTo>
                  <a:lnTo>
                    <a:pt x="1688" y="57703"/>
                  </a:lnTo>
                  <a:lnTo>
                    <a:pt x="8587" y="69073"/>
                  </a:lnTo>
                  <a:lnTo>
                    <a:pt x="13511" y="70390"/>
                  </a:lnTo>
                  <a:lnTo>
                    <a:pt x="27447" y="69032"/>
                  </a:lnTo>
                  <a:lnTo>
                    <a:pt x="48087" y="62317"/>
                  </a:lnTo>
                  <a:lnTo>
                    <a:pt x="52544" y="58478"/>
                  </a:lnTo>
                  <a:lnTo>
                    <a:pt x="57496" y="48568"/>
                  </a:lnTo>
                  <a:lnTo>
                    <a:pt x="56874" y="37108"/>
                  </a:lnTo>
                  <a:lnTo>
                    <a:pt x="53070" y="26017"/>
                  </a:lnTo>
                  <a:lnTo>
                    <a:pt x="47852" y="17560"/>
                  </a:lnTo>
                  <a:lnTo>
                    <a:pt x="13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543"/>
            <p:cNvSpPr/>
            <p:nvPr>
              <p:custDataLst>
                <p:tags r:id="rId74"/>
              </p:custDataLst>
            </p:nvPr>
          </p:nvSpPr>
          <p:spPr>
            <a:xfrm>
              <a:off x="2714625" y="2395364"/>
              <a:ext cx="147309" cy="362865"/>
            </a:xfrm>
            <a:custGeom>
              <a:avLst/>
              <a:gdLst/>
              <a:ahLst/>
              <a:cxnLst/>
              <a:rect l="0" t="0" r="0" b="0"/>
              <a:pathLst>
                <a:path w="147309" h="362865">
                  <a:moveTo>
                    <a:pt x="0" y="147811"/>
                  </a:moveTo>
                  <a:lnTo>
                    <a:pt x="0" y="147811"/>
                  </a:lnTo>
                  <a:lnTo>
                    <a:pt x="0" y="139610"/>
                  </a:lnTo>
                  <a:lnTo>
                    <a:pt x="0" y="148792"/>
                  </a:lnTo>
                  <a:lnTo>
                    <a:pt x="2822" y="156360"/>
                  </a:lnTo>
                  <a:lnTo>
                    <a:pt x="26837" y="199845"/>
                  </a:lnTo>
                  <a:lnTo>
                    <a:pt x="34763" y="234842"/>
                  </a:lnTo>
                  <a:lnTo>
                    <a:pt x="42497" y="274481"/>
                  </a:lnTo>
                  <a:lnTo>
                    <a:pt x="46612" y="315786"/>
                  </a:lnTo>
                  <a:lnTo>
                    <a:pt x="46267" y="339515"/>
                  </a:lnTo>
                  <a:lnTo>
                    <a:pt x="39384" y="362864"/>
                  </a:lnTo>
                  <a:lnTo>
                    <a:pt x="33156" y="321704"/>
                  </a:lnTo>
                  <a:lnTo>
                    <a:pt x="29480" y="278469"/>
                  </a:lnTo>
                  <a:lnTo>
                    <a:pt x="28843" y="232033"/>
                  </a:lnTo>
                  <a:lnTo>
                    <a:pt x="28654" y="188406"/>
                  </a:lnTo>
                  <a:lnTo>
                    <a:pt x="28610" y="154211"/>
                  </a:lnTo>
                  <a:lnTo>
                    <a:pt x="33642" y="114429"/>
                  </a:lnTo>
                  <a:lnTo>
                    <a:pt x="41836" y="72421"/>
                  </a:lnTo>
                  <a:lnTo>
                    <a:pt x="47540" y="27086"/>
                  </a:lnTo>
                  <a:lnTo>
                    <a:pt x="52173" y="10900"/>
                  </a:lnTo>
                  <a:lnTo>
                    <a:pt x="57760" y="2295"/>
                  </a:lnTo>
                  <a:lnTo>
                    <a:pt x="60732" y="0"/>
                  </a:lnTo>
                  <a:lnTo>
                    <a:pt x="63771" y="587"/>
                  </a:lnTo>
                  <a:lnTo>
                    <a:pt x="69970" y="6884"/>
                  </a:lnTo>
                  <a:lnTo>
                    <a:pt x="79411" y="27386"/>
                  </a:lnTo>
                  <a:lnTo>
                    <a:pt x="87716" y="72058"/>
                  </a:lnTo>
                  <a:lnTo>
                    <a:pt x="95316" y="109574"/>
                  </a:lnTo>
                  <a:lnTo>
                    <a:pt x="97411" y="112795"/>
                  </a:lnTo>
                  <a:lnTo>
                    <a:pt x="99866" y="114942"/>
                  </a:lnTo>
                  <a:lnTo>
                    <a:pt x="105415" y="117328"/>
                  </a:lnTo>
                  <a:lnTo>
                    <a:pt x="115247" y="120043"/>
                  </a:lnTo>
                  <a:lnTo>
                    <a:pt x="131969" y="129548"/>
                  </a:lnTo>
                  <a:lnTo>
                    <a:pt x="138028" y="135461"/>
                  </a:lnTo>
                  <a:lnTo>
                    <a:pt x="147293" y="161145"/>
                  </a:lnTo>
                  <a:lnTo>
                    <a:pt x="147308" y="178079"/>
                  </a:lnTo>
                  <a:lnTo>
                    <a:pt x="145830" y="187040"/>
                  </a:lnTo>
                  <a:lnTo>
                    <a:pt x="138544" y="199818"/>
                  </a:lnTo>
                  <a:lnTo>
                    <a:pt x="111613" y="225646"/>
                  </a:lnTo>
                  <a:lnTo>
                    <a:pt x="103228" y="230029"/>
                  </a:lnTo>
                  <a:lnTo>
                    <a:pt x="100569" y="230140"/>
                  </a:lnTo>
                  <a:lnTo>
                    <a:pt x="98796" y="229155"/>
                  </a:lnTo>
                  <a:lnTo>
                    <a:pt x="97614" y="227441"/>
                  </a:lnTo>
                  <a:lnTo>
                    <a:pt x="95950" y="219970"/>
                  </a:lnTo>
                  <a:lnTo>
                    <a:pt x="104775" y="204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266"/>
          <p:cNvGrpSpPr/>
          <p:nvPr/>
        </p:nvGrpSpPr>
        <p:grpSpPr>
          <a:xfrm>
            <a:off x="2154366" y="2515483"/>
            <a:ext cx="198310" cy="101944"/>
            <a:chOff x="2154366" y="2515483"/>
            <a:chExt cx="198310" cy="101944"/>
          </a:xfrm>
        </p:grpSpPr>
        <p:sp>
          <p:nvSpPr>
            <p:cNvPr id="588" name="SMARTInkShape-1544"/>
            <p:cNvSpPr/>
            <p:nvPr>
              <p:custDataLst>
                <p:tags r:id="rId70"/>
              </p:custDataLst>
            </p:nvPr>
          </p:nvSpPr>
          <p:spPr>
            <a:xfrm>
              <a:off x="2165448" y="2581275"/>
              <a:ext cx="187228" cy="36152"/>
            </a:xfrm>
            <a:custGeom>
              <a:avLst/>
              <a:gdLst/>
              <a:ahLst/>
              <a:cxnLst/>
              <a:rect l="0" t="0" r="0" b="0"/>
              <a:pathLst>
                <a:path w="187228" h="36152">
                  <a:moveTo>
                    <a:pt x="44352" y="0"/>
                  </a:moveTo>
                  <a:lnTo>
                    <a:pt x="44352" y="0"/>
                  </a:lnTo>
                  <a:lnTo>
                    <a:pt x="13296" y="28235"/>
                  </a:lnTo>
                  <a:lnTo>
                    <a:pt x="0" y="36151"/>
                  </a:lnTo>
                  <a:lnTo>
                    <a:pt x="36787" y="24672"/>
                  </a:lnTo>
                  <a:lnTo>
                    <a:pt x="79152" y="20716"/>
                  </a:lnTo>
                  <a:lnTo>
                    <a:pt x="124173" y="11775"/>
                  </a:lnTo>
                  <a:lnTo>
                    <a:pt x="187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545"/>
            <p:cNvSpPr/>
            <p:nvPr>
              <p:custDataLst>
                <p:tags r:id="rId71"/>
              </p:custDataLst>
            </p:nvPr>
          </p:nvSpPr>
          <p:spPr>
            <a:xfrm>
              <a:off x="2154366" y="2515483"/>
              <a:ext cx="150685" cy="8643"/>
            </a:xfrm>
            <a:custGeom>
              <a:avLst/>
              <a:gdLst/>
              <a:ahLst/>
              <a:cxnLst/>
              <a:rect l="0" t="0" r="0" b="0"/>
              <a:pathLst>
                <a:path w="150685" h="8643">
                  <a:moveTo>
                    <a:pt x="17334" y="8642"/>
                  </a:moveTo>
                  <a:lnTo>
                    <a:pt x="17334" y="8642"/>
                  </a:lnTo>
                  <a:lnTo>
                    <a:pt x="0" y="8642"/>
                  </a:lnTo>
                  <a:lnTo>
                    <a:pt x="38371" y="5820"/>
                  </a:lnTo>
                  <a:lnTo>
                    <a:pt x="78783" y="0"/>
                  </a:lnTo>
                  <a:lnTo>
                    <a:pt x="150684" y="8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267"/>
          <p:cNvGrpSpPr/>
          <p:nvPr/>
        </p:nvGrpSpPr>
        <p:grpSpPr>
          <a:xfrm>
            <a:off x="1563424" y="2343150"/>
            <a:ext cx="213715" cy="311296"/>
            <a:chOff x="1563424" y="2343150"/>
            <a:chExt cx="213715" cy="311296"/>
          </a:xfrm>
        </p:grpSpPr>
        <p:sp>
          <p:nvSpPr>
            <p:cNvPr id="591" name="SMARTInkShape-1546"/>
            <p:cNvSpPr/>
            <p:nvPr>
              <p:custDataLst>
                <p:tags r:id="rId68"/>
              </p:custDataLst>
            </p:nvPr>
          </p:nvSpPr>
          <p:spPr>
            <a:xfrm>
              <a:off x="1704975" y="2343150"/>
              <a:ext cx="72164" cy="311296"/>
            </a:xfrm>
            <a:custGeom>
              <a:avLst/>
              <a:gdLst/>
              <a:ahLst/>
              <a:cxnLst/>
              <a:rect l="0" t="0" r="0" b="0"/>
              <a:pathLst>
                <a:path w="72164" h="311296">
                  <a:moveTo>
                    <a:pt x="66675" y="0"/>
                  </a:moveTo>
                  <a:lnTo>
                    <a:pt x="66675" y="0"/>
                  </a:lnTo>
                  <a:lnTo>
                    <a:pt x="71731" y="5056"/>
                  </a:lnTo>
                  <a:lnTo>
                    <a:pt x="72163" y="8663"/>
                  </a:lnTo>
                  <a:lnTo>
                    <a:pt x="69820" y="18314"/>
                  </a:lnTo>
                  <a:lnTo>
                    <a:pt x="62550" y="30591"/>
                  </a:lnTo>
                  <a:lnTo>
                    <a:pt x="21587" y="76402"/>
                  </a:lnTo>
                  <a:lnTo>
                    <a:pt x="4567" y="106918"/>
                  </a:lnTo>
                  <a:lnTo>
                    <a:pt x="1353" y="121520"/>
                  </a:lnTo>
                  <a:lnTo>
                    <a:pt x="178" y="162876"/>
                  </a:lnTo>
                  <a:lnTo>
                    <a:pt x="6581" y="201271"/>
                  </a:lnTo>
                  <a:lnTo>
                    <a:pt x="8943" y="245701"/>
                  </a:lnTo>
                  <a:lnTo>
                    <a:pt x="8390" y="292902"/>
                  </a:lnTo>
                  <a:lnTo>
                    <a:pt x="1314" y="311295"/>
                  </a:lnTo>
                  <a:lnTo>
                    <a:pt x="876" y="31124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547"/>
            <p:cNvSpPr/>
            <p:nvPr>
              <p:custDataLst>
                <p:tags r:id="rId69"/>
              </p:custDataLst>
            </p:nvPr>
          </p:nvSpPr>
          <p:spPr>
            <a:xfrm>
              <a:off x="1563424" y="2362592"/>
              <a:ext cx="160602" cy="159628"/>
            </a:xfrm>
            <a:custGeom>
              <a:avLst/>
              <a:gdLst/>
              <a:ahLst/>
              <a:cxnLst/>
              <a:rect l="0" t="0" r="0" b="0"/>
              <a:pathLst>
                <a:path w="160602" h="159628">
                  <a:moveTo>
                    <a:pt x="8201" y="9133"/>
                  </a:moveTo>
                  <a:lnTo>
                    <a:pt x="8201" y="9133"/>
                  </a:lnTo>
                  <a:lnTo>
                    <a:pt x="0" y="932"/>
                  </a:lnTo>
                  <a:lnTo>
                    <a:pt x="617" y="491"/>
                  </a:lnTo>
                  <a:lnTo>
                    <a:pt x="4125" y="0"/>
                  </a:lnTo>
                  <a:lnTo>
                    <a:pt x="5484" y="928"/>
                  </a:lnTo>
                  <a:lnTo>
                    <a:pt x="6389" y="2605"/>
                  </a:lnTo>
                  <a:lnTo>
                    <a:pt x="6993" y="4781"/>
                  </a:lnTo>
                  <a:lnTo>
                    <a:pt x="13309" y="10021"/>
                  </a:lnTo>
                  <a:lnTo>
                    <a:pt x="59200" y="50814"/>
                  </a:lnTo>
                  <a:lnTo>
                    <a:pt x="106285" y="97704"/>
                  </a:lnTo>
                  <a:lnTo>
                    <a:pt x="135182" y="127649"/>
                  </a:lnTo>
                  <a:lnTo>
                    <a:pt x="148717" y="151883"/>
                  </a:lnTo>
                  <a:lnTo>
                    <a:pt x="149503" y="155100"/>
                  </a:lnTo>
                  <a:lnTo>
                    <a:pt x="151086" y="157244"/>
                  </a:lnTo>
                  <a:lnTo>
                    <a:pt x="153199" y="158674"/>
                  </a:lnTo>
                  <a:lnTo>
                    <a:pt x="155667" y="159627"/>
                  </a:lnTo>
                  <a:lnTo>
                    <a:pt x="157311" y="159204"/>
                  </a:lnTo>
                  <a:lnTo>
                    <a:pt x="158408" y="157864"/>
                  </a:lnTo>
                  <a:lnTo>
                    <a:pt x="159626" y="152494"/>
                  </a:lnTo>
                  <a:lnTo>
                    <a:pt x="160601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4" name="SMARTInkShape-1548"/>
          <p:cNvSpPr/>
          <p:nvPr>
            <p:custDataLst>
              <p:tags r:id="rId8"/>
            </p:custDataLst>
          </p:nvPr>
        </p:nvSpPr>
        <p:spPr>
          <a:xfrm>
            <a:off x="1257300" y="1781178"/>
            <a:ext cx="9591676" cy="161923"/>
          </a:xfrm>
          <a:custGeom>
            <a:avLst/>
            <a:gdLst/>
            <a:ahLst/>
            <a:cxnLst/>
            <a:rect l="0" t="0" r="0" b="0"/>
            <a:pathLst>
              <a:path w="9591676" h="161923">
                <a:moveTo>
                  <a:pt x="0" y="76197"/>
                </a:moveTo>
                <a:lnTo>
                  <a:pt x="0" y="76197"/>
                </a:lnTo>
                <a:lnTo>
                  <a:pt x="43874" y="76197"/>
                </a:lnTo>
                <a:lnTo>
                  <a:pt x="81848" y="79019"/>
                </a:lnTo>
                <a:lnTo>
                  <a:pt x="112093" y="83736"/>
                </a:lnTo>
                <a:lnTo>
                  <a:pt x="151746" y="85134"/>
                </a:lnTo>
                <a:lnTo>
                  <a:pt x="198014" y="90662"/>
                </a:lnTo>
                <a:lnTo>
                  <a:pt x="238117" y="93889"/>
                </a:lnTo>
                <a:lnTo>
                  <a:pt x="278457" y="94845"/>
                </a:lnTo>
                <a:lnTo>
                  <a:pt x="310025" y="95068"/>
                </a:lnTo>
                <a:lnTo>
                  <a:pt x="344164" y="95168"/>
                </a:lnTo>
                <a:lnTo>
                  <a:pt x="376976" y="95212"/>
                </a:lnTo>
                <a:lnTo>
                  <a:pt x="412020" y="95231"/>
                </a:lnTo>
                <a:lnTo>
                  <a:pt x="449820" y="94182"/>
                </a:lnTo>
                <a:lnTo>
                  <a:pt x="491314" y="90188"/>
                </a:lnTo>
                <a:lnTo>
                  <a:pt x="534451" y="87707"/>
                </a:lnTo>
                <a:lnTo>
                  <a:pt x="579375" y="86604"/>
                </a:lnTo>
                <a:lnTo>
                  <a:pt x="603209" y="86310"/>
                </a:lnTo>
                <a:lnTo>
                  <a:pt x="627564" y="86114"/>
                </a:lnTo>
                <a:lnTo>
                  <a:pt x="652268" y="85983"/>
                </a:lnTo>
                <a:lnTo>
                  <a:pt x="677203" y="85896"/>
                </a:lnTo>
                <a:lnTo>
                  <a:pt x="702294" y="85838"/>
                </a:lnTo>
                <a:lnTo>
                  <a:pt x="728546" y="84741"/>
                </a:lnTo>
                <a:lnTo>
                  <a:pt x="755572" y="82951"/>
                </a:lnTo>
                <a:lnTo>
                  <a:pt x="783115" y="80700"/>
                </a:lnTo>
                <a:lnTo>
                  <a:pt x="811002" y="79199"/>
                </a:lnTo>
                <a:lnTo>
                  <a:pt x="839118" y="78198"/>
                </a:lnTo>
                <a:lnTo>
                  <a:pt x="867387" y="77531"/>
                </a:lnTo>
                <a:lnTo>
                  <a:pt x="895758" y="77086"/>
                </a:lnTo>
                <a:lnTo>
                  <a:pt x="924197" y="76790"/>
                </a:lnTo>
                <a:lnTo>
                  <a:pt x="952681" y="76592"/>
                </a:lnTo>
                <a:lnTo>
                  <a:pt x="982254" y="75402"/>
                </a:lnTo>
                <a:lnTo>
                  <a:pt x="1012553" y="73551"/>
                </a:lnTo>
                <a:lnTo>
                  <a:pt x="1043335" y="71258"/>
                </a:lnTo>
                <a:lnTo>
                  <a:pt x="1075499" y="69729"/>
                </a:lnTo>
                <a:lnTo>
                  <a:pt x="1108582" y="68710"/>
                </a:lnTo>
                <a:lnTo>
                  <a:pt x="1142280" y="68031"/>
                </a:lnTo>
                <a:lnTo>
                  <a:pt x="1176387" y="66519"/>
                </a:lnTo>
                <a:lnTo>
                  <a:pt x="1210766" y="64454"/>
                </a:lnTo>
                <a:lnTo>
                  <a:pt x="1245328" y="62018"/>
                </a:lnTo>
                <a:lnTo>
                  <a:pt x="1280010" y="60395"/>
                </a:lnTo>
                <a:lnTo>
                  <a:pt x="1314773" y="59312"/>
                </a:lnTo>
                <a:lnTo>
                  <a:pt x="1349590" y="58590"/>
                </a:lnTo>
                <a:lnTo>
                  <a:pt x="1386560" y="58109"/>
                </a:lnTo>
                <a:lnTo>
                  <a:pt x="1424965" y="57789"/>
                </a:lnTo>
                <a:lnTo>
                  <a:pt x="1464327" y="57575"/>
                </a:lnTo>
                <a:lnTo>
                  <a:pt x="1503268" y="56374"/>
                </a:lnTo>
                <a:lnTo>
                  <a:pt x="1541929" y="54515"/>
                </a:lnTo>
                <a:lnTo>
                  <a:pt x="1580402" y="52217"/>
                </a:lnTo>
                <a:lnTo>
                  <a:pt x="1619810" y="50685"/>
                </a:lnTo>
                <a:lnTo>
                  <a:pt x="1659840" y="49664"/>
                </a:lnTo>
                <a:lnTo>
                  <a:pt x="1700285" y="48984"/>
                </a:lnTo>
                <a:lnTo>
                  <a:pt x="1741006" y="47471"/>
                </a:lnTo>
                <a:lnTo>
                  <a:pt x="1781913" y="45405"/>
                </a:lnTo>
                <a:lnTo>
                  <a:pt x="1822942" y="42969"/>
                </a:lnTo>
                <a:lnTo>
                  <a:pt x="1865112" y="41345"/>
                </a:lnTo>
                <a:lnTo>
                  <a:pt x="1908041" y="40262"/>
                </a:lnTo>
                <a:lnTo>
                  <a:pt x="1951477" y="39541"/>
                </a:lnTo>
                <a:lnTo>
                  <a:pt x="1997368" y="38001"/>
                </a:lnTo>
                <a:lnTo>
                  <a:pt x="2044895" y="35916"/>
                </a:lnTo>
                <a:lnTo>
                  <a:pt x="2093514" y="33468"/>
                </a:lnTo>
                <a:lnTo>
                  <a:pt x="2140742" y="31836"/>
                </a:lnTo>
                <a:lnTo>
                  <a:pt x="2187045" y="30748"/>
                </a:lnTo>
                <a:lnTo>
                  <a:pt x="2232730" y="30023"/>
                </a:lnTo>
                <a:lnTo>
                  <a:pt x="2279061" y="28481"/>
                </a:lnTo>
                <a:lnTo>
                  <a:pt x="2325824" y="26395"/>
                </a:lnTo>
                <a:lnTo>
                  <a:pt x="2372875" y="23945"/>
                </a:lnTo>
                <a:lnTo>
                  <a:pt x="2420117" y="22312"/>
                </a:lnTo>
                <a:lnTo>
                  <a:pt x="2467486" y="21224"/>
                </a:lnTo>
                <a:lnTo>
                  <a:pt x="2514940" y="20498"/>
                </a:lnTo>
                <a:lnTo>
                  <a:pt x="2563511" y="18956"/>
                </a:lnTo>
                <a:lnTo>
                  <a:pt x="2612823" y="16870"/>
                </a:lnTo>
                <a:lnTo>
                  <a:pt x="2662632" y="14420"/>
                </a:lnTo>
                <a:lnTo>
                  <a:pt x="2712772" y="12787"/>
                </a:lnTo>
                <a:lnTo>
                  <a:pt x="2763131" y="11699"/>
                </a:lnTo>
                <a:lnTo>
                  <a:pt x="2813637" y="10973"/>
                </a:lnTo>
                <a:lnTo>
                  <a:pt x="2865300" y="10489"/>
                </a:lnTo>
                <a:lnTo>
                  <a:pt x="2917733" y="10167"/>
                </a:lnTo>
                <a:lnTo>
                  <a:pt x="2970680" y="9952"/>
                </a:lnTo>
                <a:lnTo>
                  <a:pt x="3022912" y="8750"/>
                </a:lnTo>
                <a:lnTo>
                  <a:pt x="3074666" y="6891"/>
                </a:lnTo>
                <a:lnTo>
                  <a:pt x="3126103" y="4593"/>
                </a:lnTo>
                <a:lnTo>
                  <a:pt x="3178385" y="3061"/>
                </a:lnTo>
                <a:lnTo>
                  <a:pt x="3231232" y="2040"/>
                </a:lnTo>
                <a:lnTo>
                  <a:pt x="3284454" y="1359"/>
                </a:lnTo>
                <a:lnTo>
                  <a:pt x="3338987" y="905"/>
                </a:lnTo>
                <a:lnTo>
                  <a:pt x="3394391" y="602"/>
                </a:lnTo>
                <a:lnTo>
                  <a:pt x="3450377" y="400"/>
                </a:lnTo>
                <a:lnTo>
                  <a:pt x="3506752" y="266"/>
                </a:lnTo>
                <a:lnTo>
                  <a:pt x="3563384" y="176"/>
                </a:lnTo>
                <a:lnTo>
                  <a:pt x="3620189" y="117"/>
                </a:lnTo>
                <a:lnTo>
                  <a:pt x="3674993" y="77"/>
                </a:lnTo>
                <a:lnTo>
                  <a:pt x="3728462" y="50"/>
                </a:lnTo>
                <a:lnTo>
                  <a:pt x="3781042" y="32"/>
                </a:lnTo>
                <a:lnTo>
                  <a:pt x="3835144" y="21"/>
                </a:lnTo>
                <a:lnTo>
                  <a:pt x="3890263" y="13"/>
                </a:lnTo>
                <a:lnTo>
                  <a:pt x="3946059" y="7"/>
                </a:lnTo>
                <a:lnTo>
                  <a:pt x="4001248" y="4"/>
                </a:lnTo>
                <a:lnTo>
                  <a:pt x="4056032" y="2"/>
                </a:lnTo>
                <a:lnTo>
                  <a:pt x="4110546" y="0"/>
                </a:lnTo>
                <a:lnTo>
                  <a:pt x="4164881" y="1057"/>
                </a:lnTo>
                <a:lnTo>
                  <a:pt x="4219096" y="2821"/>
                </a:lnTo>
                <a:lnTo>
                  <a:pt x="4273231" y="5054"/>
                </a:lnTo>
                <a:lnTo>
                  <a:pt x="4326253" y="6543"/>
                </a:lnTo>
                <a:lnTo>
                  <a:pt x="4378536" y="7536"/>
                </a:lnTo>
                <a:lnTo>
                  <a:pt x="4430324" y="8198"/>
                </a:lnTo>
                <a:lnTo>
                  <a:pt x="4482841" y="8640"/>
                </a:lnTo>
                <a:lnTo>
                  <a:pt x="4535844" y="8934"/>
                </a:lnTo>
                <a:lnTo>
                  <a:pt x="4589171" y="9130"/>
                </a:lnTo>
                <a:lnTo>
                  <a:pt x="4642714" y="10319"/>
                </a:lnTo>
                <a:lnTo>
                  <a:pt x="4696401" y="12170"/>
                </a:lnTo>
                <a:lnTo>
                  <a:pt x="4750184" y="14462"/>
                </a:lnTo>
                <a:lnTo>
                  <a:pt x="4805088" y="15990"/>
                </a:lnTo>
                <a:lnTo>
                  <a:pt x="4860743" y="17009"/>
                </a:lnTo>
                <a:lnTo>
                  <a:pt x="4916895" y="17689"/>
                </a:lnTo>
                <a:lnTo>
                  <a:pt x="4973380" y="18141"/>
                </a:lnTo>
                <a:lnTo>
                  <a:pt x="5030087" y="18443"/>
                </a:lnTo>
                <a:lnTo>
                  <a:pt x="5086941" y="18645"/>
                </a:lnTo>
                <a:lnTo>
                  <a:pt x="5144952" y="18779"/>
                </a:lnTo>
                <a:lnTo>
                  <a:pt x="5203735" y="18868"/>
                </a:lnTo>
                <a:lnTo>
                  <a:pt x="5263031" y="18928"/>
                </a:lnTo>
                <a:lnTo>
                  <a:pt x="5321613" y="20026"/>
                </a:lnTo>
                <a:lnTo>
                  <a:pt x="5379717" y="21816"/>
                </a:lnTo>
                <a:lnTo>
                  <a:pt x="5437503" y="24068"/>
                </a:lnTo>
                <a:lnTo>
                  <a:pt x="5496135" y="25569"/>
                </a:lnTo>
                <a:lnTo>
                  <a:pt x="5555331" y="26570"/>
                </a:lnTo>
                <a:lnTo>
                  <a:pt x="5614905" y="27237"/>
                </a:lnTo>
                <a:lnTo>
                  <a:pt x="5674728" y="27682"/>
                </a:lnTo>
                <a:lnTo>
                  <a:pt x="5734719" y="27979"/>
                </a:lnTo>
                <a:lnTo>
                  <a:pt x="5794821" y="28176"/>
                </a:lnTo>
                <a:lnTo>
                  <a:pt x="5853939" y="29367"/>
                </a:lnTo>
                <a:lnTo>
                  <a:pt x="5912401" y="31218"/>
                </a:lnTo>
                <a:lnTo>
                  <a:pt x="5970426" y="33511"/>
                </a:lnTo>
                <a:lnTo>
                  <a:pt x="6027101" y="35040"/>
                </a:lnTo>
                <a:lnTo>
                  <a:pt x="6082876" y="36059"/>
                </a:lnTo>
                <a:lnTo>
                  <a:pt x="6138051" y="36738"/>
                </a:lnTo>
                <a:lnTo>
                  <a:pt x="6192826" y="38250"/>
                </a:lnTo>
                <a:lnTo>
                  <a:pt x="6247334" y="40315"/>
                </a:lnTo>
                <a:lnTo>
                  <a:pt x="6301664" y="42751"/>
                </a:lnTo>
                <a:lnTo>
                  <a:pt x="6354818" y="44374"/>
                </a:lnTo>
                <a:lnTo>
                  <a:pt x="6407186" y="45457"/>
                </a:lnTo>
                <a:lnTo>
                  <a:pt x="6459033" y="46179"/>
                </a:lnTo>
                <a:lnTo>
                  <a:pt x="6510531" y="47718"/>
                </a:lnTo>
                <a:lnTo>
                  <a:pt x="6561796" y="49803"/>
                </a:lnTo>
                <a:lnTo>
                  <a:pt x="6612905" y="52251"/>
                </a:lnTo>
                <a:lnTo>
                  <a:pt x="6664970" y="53883"/>
                </a:lnTo>
                <a:lnTo>
                  <a:pt x="6717671" y="54971"/>
                </a:lnTo>
                <a:lnTo>
                  <a:pt x="6770798" y="55696"/>
                </a:lnTo>
                <a:lnTo>
                  <a:pt x="6824207" y="56180"/>
                </a:lnTo>
                <a:lnTo>
                  <a:pt x="6877804" y="56502"/>
                </a:lnTo>
                <a:lnTo>
                  <a:pt x="6931528" y="56717"/>
                </a:lnTo>
                <a:lnTo>
                  <a:pt x="6984277" y="56860"/>
                </a:lnTo>
                <a:lnTo>
                  <a:pt x="7036376" y="56956"/>
                </a:lnTo>
                <a:lnTo>
                  <a:pt x="7088043" y="57019"/>
                </a:lnTo>
                <a:lnTo>
                  <a:pt x="7140479" y="58120"/>
                </a:lnTo>
                <a:lnTo>
                  <a:pt x="7193428" y="59913"/>
                </a:lnTo>
                <a:lnTo>
                  <a:pt x="7246718" y="62165"/>
                </a:lnTo>
                <a:lnTo>
                  <a:pt x="7300237" y="63668"/>
                </a:lnTo>
                <a:lnTo>
                  <a:pt x="7353908" y="64669"/>
                </a:lnTo>
                <a:lnTo>
                  <a:pt x="7407680" y="65337"/>
                </a:lnTo>
                <a:lnTo>
                  <a:pt x="7461520" y="66840"/>
                </a:lnTo>
                <a:lnTo>
                  <a:pt x="7515405" y="68901"/>
                </a:lnTo>
                <a:lnTo>
                  <a:pt x="7569320" y="71333"/>
                </a:lnTo>
                <a:lnTo>
                  <a:pt x="7623255" y="72954"/>
                </a:lnTo>
                <a:lnTo>
                  <a:pt x="7677203" y="74035"/>
                </a:lnTo>
                <a:lnTo>
                  <a:pt x="7731160" y="74756"/>
                </a:lnTo>
                <a:lnTo>
                  <a:pt x="7784065" y="76294"/>
                </a:lnTo>
                <a:lnTo>
                  <a:pt x="7836269" y="78378"/>
                </a:lnTo>
                <a:lnTo>
                  <a:pt x="7888005" y="80826"/>
                </a:lnTo>
                <a:lnTo>
                  <a:pt x="7940486" y="82458"/>
                </a:lnTo>
                <a:lnTo>
                  <a:pt x="7993466" y="83546"/>
                </a:lnTo>
                <a:lnTo>
                  <a:pt x="8046777" y="84272"/>
                </a:lnTo>
                <a:lnTo>
                  <a:pt x="8100309" y="85813"/>
                </a:lnTo>
                <a:lnTo>
                  <a:pt x="8153990" y="87900"/>
                </a:lnTo>
                <a:lnTo>
                  <a:pt x="8207768" y="90349"/>
                </a:lnTo>
                <a:lnTo>
                  <a:pt x="8259496" y="93040"/>
                </a:lnTo>
                <a:lnTo>
                  <a:pt x="8309856" y="95892"/>
                </a:lnTo>
                <a:lnTo>
                  <a:pt x="8359304" y="98852"/>
                </a:lnTo>
                <a:lnTo>
                  <a:pt x="8408144" y="100825"/>
                </a:lnTo>
                <a:lnTo>
                  <a:pt x="8456579" y="102141"/>
                </a:lnTo>
                <a:lnTo>
                  <a:pt x="8504745" y="103018"/>
                </a:lnTo>
                <a:lnTo>
                  <a:pt x="8553788" y="104661"/>
                </a:lnTo>
                <a:lnTo>
                  <a:pt x="8603417" y="106815"/>
                </a:lnTo>
                <a:lnTo>
                  <a:pt x="8653435" y="109309"/>
                </a:lnTo>
                <a:lnTo>
                  <a:pt x="8702657" y="112030"/>
                </a:lnTo>
                <a:lnTo>
                  <a:pt x="8751347" y="114902"/>
                </a:lnTo>
                <a:lnTo>
                  <a:pt x="8799682" y="117875"/>
                </a:lnTo>
                <a:lnTo>
                  <a:pt x="8847779" y="120916"/>
                </a:lnTo>
                <a:lnTo>
                  <a:pt x="8895720" y="124001"/>
                </a:lnTo>
                <a:lnTo>
                  <a:pt x="8943556" y="127117"/>
                </a:lnTo>
                <a:lnTo>
                  <a:pt x="8990261" y="130252"/>
                </a:lnTo>
                <a:lnTo>
                  <a:pt x="9036215" y="133400"/>
                </a:lnTo>
                <a:lnTo>
                  <a:pt x="9081669" y="136557"/>
                </a:lnTo>
                <a:lnTo>
                  <a:pt x="9124671" y="139721"/>
                </a:lnTo>
                <a:lnTo>
                  <a:pt x="9166039" y="142888"/>
                </a:lnTo>
                <a:lnTo>
                  <a:pt x="9206318" y="146058"/>
                </a:lnTo>
                <a:lnTo>
                  <a:pt x="9244812" y="148171"/>
                </a:lnTo>
                <a:lnTo>
                  <a:pt x="9282116" y="149579"/>
                </a:lnTo>
                <a:lnTo>
                  <a:pt x="9318628" y="150519"/>
                </a:lnTo>
                <a:lnTo>
                  <a:pt x="9354610" y="152203"/>
                </a:lnTo>
                <a:lnTo>
                  <a:pt x="9390240" y="154384"/>
                </a:lnTo>
                <a:lnTo>
                  <a:pt x="9425636" y="156897"/>
                </a:lnTo>
                <a:lnTo>
                  <a:pt x="9459816" y="158572"/>
                </a:lnTo>
                <a:lnTo>
                  <a:pt x="9591675" y="1619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SMARTInkShape-1549"/>
          <p:cNvSpPr/>
          <p:nvPr>
            <p:custDataLst>
              <p:tags r:id="rId9"/>
            </p:custDataLst>
          </p:nvPr>
        </p:nvSpPr>
        <p:spPr>
          <a:xfrm>
            <a:off x="10753725" y="1163374"/>
            <a:ext cx="19051" cy="103452"/>
          </a:xfrm>
          <a:custGeom>
            <a:avLst/>
            <a:gdLst/>
            <a:ahLst/>
            <a:cxnLst/>
            <a:rect l="0" t="0" r="0" b="0"/>
            <a:pathLst>
              <a:path w="19051" h="103452">
                <a:moveTo>
                  <a:pt x="0" y="8201"/>
                </a:moveTo>
                <a:lnTo>
                  <a:pt x="0" y="8201"/>
                </a:lnTo>
                <a:lnTo>
                  <a:pt x="0" y="3145"/>
                </a:lnTo>
                <a:lnTo>
                  <a:pt x="1058" y="1655"/>
                </a:lnTo>
                <a:lnTo>
                  <a:pt x="2824" y="662"/>
                </a:lnTo>
                <a:lnTo>
                  <a:pt x="5057" y="0"/>
                </a:lnTo>
                <a:lnTo>
                  <a:pt x="6546" y="617"/>
                </a:lnTo>
                <a:lnTo>
                  <a:pt x="7538" y="2087"/>
                </a:lnTo>
                <a:lnTo>
                  <a:pt x="16889" y="31209"/>
                </a:lnTo>
                <a:lnTo>
                  <a:pt x="18860" y="74387"/>
                </a:lnTo>
                <a:lnTo>
                  <a:pt x="19050" y="1034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8" name="SMARTInkShape-Group270"/>
          <p:cNvGrpSpPr/>
          <p:nvPr/>
        </p:nvGrpSpPr>
        <p:grpSpPr>
          <a:xfrm>
            <a:off x="10734790" y="534991"/>
            <a:ext cx="885154" cy="760410"/>
            <a:chOff x="10734790" y="534991"/>
            <a:chExt cx="885154" cy="760410"/>
          </a:xfrm>
        </p:grpSpPr>
        <p:sp>
          <p:nvSpPr>
            <p:cNvPr id="596" name="SMARTInkShape-1550"/>
            <p:cNvSpPr/>
            <p:nvPr>
              <p:custDataLst>
                <p:tags r:id="rId56"/>
              </p:custDataLst>
            </p:nvPr>
          </p:nvSpPr>
          <p:spPr>
            <a:xfrm>
              <a:off x="11515725" y="1149428"/>
              <a:ext cx="104219" cy="105961"/>
            </a:xfrm>
            <a:custGeom>
              <a:avLst/>
              <a:gdLst/>
              <a:ahLst/>
              <a:cxnLst/>
              <a:rect l="0" t="0" r="0" b="0"/>
              <a:pathLst>
                <a:path w="104219" h="105961">
                  <a:moveTo>
                    <a:pt x="0" y="50722"/>
                  </a:moveTo>
                  <a:lnTo>
                    <a:pt x="0" y="50722"/>
                  </a:lnTo>
                  <a:lnTo>
                    <a:pt x="14191" y="50722"/>
                  </a:lnTo>
                  <a:lnTo>
                    <a:pt x="15810" y="51780"/>
                  </a:lnTo>
                  <a:lnTo>
                    <a:pt x="16889" y="53544"/>
                  </a:lnTo>
                  <a:lnTo>
                    <a:pt x="18091" y="59385"/>
                  </a:lnTo>
                  <a:lnTo>
                    <a:pt x="18623" y="69036"/>
                  </a:lnTo>
                  <a:lnTo>
                    <a:pt x="16039" y="77559"/>
                  </a:lnTo>
                  <a:lnTo>
                    <a:pt x="12420" y="84875"/>
                  </a:lnTo>
                  <a:lnTo>
                    <a:pt x="9637" y="105960"/>
                  </a:lnTo>
                  <a:lnTo>
                    <a:pt x="9559" y="97193"/>
                  </a:lnTo>
                  <a:lnTo>
                    <a:pt x="14591" y="81189"/>
                  </a:lnTo>
                  <a:lnTo>
                    <a:pt x="47110" y="39161"/>
                  </a:lnTo>
                  <a:lnTo>
                    <a:pt x="69820" y="1684"/>
                  </a:lnTo>
                  <a:lnTo>
                    <a:pt x="73004" y="39"/>
                  </a:lnTo>
                  <a:lnTo>
                    <a:pt x="76185" y="0"/>
                  </a:lnTo>
                  <a:lnTo>
                    <a:pt x="79366" y="1032"/>
                  </a:lnTo>
                  <a:lnTo>
                    <a:pt x="85721" y="7824"/>
                  </a:lnTo>
                  <a:lnTo>
                    <a:pt x="98425" y="29431"/>
                  </a:lnTo>
                  <a:lnTo>
                    <a:pt x="102893" y="47824"/>
                  </a:lnTo>
                  <a:lnTo>
                    <a:pt x="104218" y="66679"/>
                  </a:lnTo>
                  <a:lnTo>
                    <a:pt x="95250" y="98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551"/>
            <p:cNvSpPr/>
            <p:nvPr>
              <p:custDataLst>
                <p:tags r:id="rId57"/>
              </p:custDataLst>
            </p:nvPr>
          </p:nvSpPr>
          <p:spPr>
            <a:xfrm>
              <a:off x="11430000" y="1257300"/>
              <a:ext cx="26861" cy="28576"/>
            </a:xfrm>
            <a:custGeom>
              <a:avLst/>
              <a:gdLst/>
              <a:ahLst/>
              <a:cxnLst/>
              <a:rect l="0" t="0" r="0" b="0"/>
              <a:pathLst>
                <a:path w="26861" h="28576">
                  <a:moveTo>
                    <a:pt x="9525" y="0"/>
                  </a:moveTo>
                  <a:lnTo>
                    <a:pt x="9525" y="0"/>
                  </a:lnTo>
                  <a:lnTo>
                    <a:pt x="22782" y="0"/>
                  </a:lnTo>
                  <a:lnTo>
                    <a:pt x="24712" y="1058"/>
                  </a:lnTo>
                  <a:lnTo>
                    <a:pt x="26001" y="2822"/>
                  </a:lnTo>
                  <a:lnTo>
                    <a:pt x="26860" y="5056"/>
                  </a:lnTo>
                  <a:lnTo>
                    <a:pt x="26371" y="7604"/>
                  </a:lnTo>
                  <a:lnTo>
                    <a:pt x="23010" y="1325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552"/>
            <p:cNvSpPr/>
            <p:nvPr>
              <p:custDataLst>
                <p:tags r:id="rId58"/>
              </p:custDataLst>
            </p:nvPr>
          </p:nvSpPr>
          <p:spPr>
            <a:xfrm>
              <a:off x="11277600" y="1238250"/>
              <a:ext cx="47626" cy="28576"/>
            </a:xfrm>
            <a:custGeom>
              <a:avLst/>
              <a:gdLst/>
              <a:ahLst/>
              <a:cxnLst/>
              <a:rect l="0" t="0" r="0" b="0"/>
              <a:pathLst>
                <a:path w="47626" h="28576">
                  <a:moveTo>
                    <a:pt x="0" y="28575"/>
                  </a:moveTo>
                  <a:lnTo>
                    <a:pt x="0" y="28575"/>
                  </a:lnTo>
                  <a:lnTo>
                    <a:pt x="8202" y="20374"/>
                  </a:lnTo>
                  <a:lnTo>
                    <a:pt x="23413" y="12765"/>
                  </a:lnTo>
                  <a:lnTo>
                    <a:pt x="34338" y="9427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553"/>
            <p:cNvSpPr/>
            <p:nvPr>
              <p:custDataLst>
                <p:tags r:id="rId59"/>
              </p:custDataLst>
            </p:nvPr>
          </p:nvSpPr>
          <p:spPr>
            <a:xfrm>
              <a:off x="11144250" y="126682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7538" y="8689"/>
                  </a:lnTo>
                  <a:lnTo>
                    <a:pt x="8202" y="5793"/>
                  </a:lnTo>
                  <a:lnTo>
                    <a:pt x="10760" y="386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554"/>
            <p:cNvSpPr/>
            <p:nvPr>
              <p:custDataLst>
                <p:tags r:id="rId60"/>
              </p:custDataLst>
            </p:nvPr>
          </p:nvSpPr>
          <p:spPr>
            <a:xfrm>
              <a:off x="11106150" y="12668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3518" y="0"/>
                  </a:lnTo>
                  <a:lnTo>
                    <a:pt x="18214" y="2822"/>
                  </a:lnTo>
                  <a:lnTo>
                    <a:pt x="12328" y="6546"/>
                  </a:lnTo>
                  <a:lnTo>
                    <a:pt x="6186" y="8201"/>
                  </a:lnTo>
                  <a:lnTo>
                    <a:pt x="4123" y="9701"/>
                  </a:lnTo>
                  <a:lnTo>
                    <a:pt x="2749" y="1175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555"/>
            <p:cNvSpPr/>
            <p:nvPr>
              <p:custDataLst>
                <p:tags r:id="rId61"/>
              </p:custDataLst>
            </p:nvPr>
          </p:nvSpPr>
          <p:spPr>
            <a:xfrm>
              <a:off x="11049000" y="11334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46134"/>
                  </a:lnTo>
                  <a:lnTo>
                    <a:pt x="6701" y="6905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1556"/>
            <p:cNvSpPr/>
            <p:nvPr>
              <p:custDataLst>
                <p:tags r:id="rId62"/>
              </p:custDataLst>
            </p:nvPr>
          </p:nvSpPr>
          <p:spPr>
            <a:xfrm>
              <a:off x="10877550" y="1238250"/>
              <a:ext cx="76201" cy="18658"/>
            </a:xfrm>
            <a:custGeom>
              <a:avLst/>
              <a:gdLst/>
              <a:ahLst/>
              <a:cxnLst/>
              <a:rect l="0" t="0" r="0" b="0"/>
              <a:pathLst>
                <a:path w="76201" h="18658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1"/>
                  </a:lnTo>
                  <a:lnTo>
                    <a:pt x="2824" y="17064"/>
                  </a:lnTo>
                  <a:lnTo>
                    <a:pt x="13257" y="18657"/>
                  </a:lnTo>
                  <a:lnTo>
                    <a:pt x="56692" y="383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557"/>
            <p:cNvSpPr/>
            <p:nvPr>
              <p:custDataLst>
                <p:tags r:id="rId63"/>
              </p:custDataLst>
            </p:nvPr>
          </p:nvSpPr>
          <p:spPr>
            <a:xfrm>
              <a:off x="10868025" y="119062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558"/>
            <p:cNvSpPr/>
            <p:nvPr>
              <p:custDataLst>
                <p:tags r:id="rId64"/>
              </p:custDataLst>
            </p:nvPr>
          </p:nvSpPr>
          <p:spPr>
            <a:xfrm>
              <a:off x="10734790" y="1041641"/>
              <a:ext cx="28406" cy="15635"/>
            </a:xfrm>
            <a:custGeom>
              <a:avLst/>
              <a:gdLst/>
              <a:ahLst/>
              <a:cxnLst/>
              <a:rect l="0" t="0" r="0" b="0"/>
              <a:pathLst>
                <a:path w="28406" h="15635">
                  <a:moveTo>
                    <a:pt x="9410" y="6109"/>
                  </a:moveTo>
                  <a:lnTo>
                    <a:pt x="9410" y="6109"/>
                  </a:lnTo>
                  <a:lnTo>
                    <a:pt x="9410" y="1052"/>
                  </a:lnTo>
                  <a:lnTo>
                    <a:pt x="8352" y="621"/>
                  </a:lnTo>
                  <a:lnTo>
                    <a:pt x="4353" y="2964"/>
                  </a:lnTo>
                  <a:lnTo>
                    <a:pt x="2864" y="2954"/>
                  </a:lnTo>
                  <a:lnTo>
                    <a:pt x="1872" y="1889"/>
                  </a:lnTo>
                  <a:lnTo>
                    <a:pt x="1208" y="121"/>
                  </a:lnTo>
                  <a:lnTo>
                    <a:pt x="768" y="0"/>
                  </a:lnTo>
                  <a:lnTo>
                    <a:pt x="276" y="2688"/>
                  </a:lnTo>
                  <a:lnTo>
                    <a:pt x="0" y="10152"/>
                  </a:lnTo>
                  <a:lnTo>
                    <a:pt x="2078" y="11979"/>
                  </a:lnTo>
                  <a:lnTo>
                    <a:pt x="14059" y="14551"/>
                  </a:lnTo>
                  <a:lnTo>
                    <a:pt x="26355" y="15491"/>
                  </a:lnTo>
                  <a:lnTo>
                    <a:pt x="27056" y="14481"/>
                  </a:lnTo>
                  <a:lnTo>
                    <a:pt x="28405" y="6498"/>
                  </a:lnTo>
                  <a:lnTo>
                    <a:pt x="23385" y="6224"/>
                  </a:lnTo>
                  <a:lnTo>
                    <a:pt x="21903" y="7244"/>
                  </a:lnTo>
                  <a:lnTo>
                    <a:pt x="18935" y="1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559"/>
            <p:cNvSpPr/>
            <p:nvPr>
              <p:custDataLst>
                <p:tags r:id="rId65"/>
              </p:custDataLst>
            </p:nvPr>
          </p:nvSpPr>
          <p:spPr>
            <a:xfrm>
              <a:off x="11260946" y="577074"/>
              <a:ext cx="292356" cy="251602"/>
            </a:xfrm>
            <a:custGeom>
              <a:avLst/>
              <a:gdLst/>
              <a:ahLst/>
              <a:cxnLst/>
              <a:rect l="0" t="0" r="0" b="0"/>
              <a:pathLst>
                <a:path w="292356" h="251602">
                  <a:moveTo>
                    <a:pt x="64279" y="184926"/>
                  </a:moveTo>
                  <a:lnTo>
                    <a:pt x="64279" y="184926"/>
                  </a:lnTo>
                  <a:lnTo>
                    <a:pt x="64279" y="179870"/>
                  </a:lnTo>
                  <a:lnTo>
                    <a:pt x="67103" y="174565"/>
                  </a:lnTo>
                  <a:lnTo>
                    <a:pt x="70825" y="168679"/>
                  </a:lnTo>
                  <a:lnTo>
                    <a:pt x="73216" y="156278"/>
                  </a:lnTo>
                  <a:lnTo>
                    <a:pt x="73413" y="153127"/>
                  </a:lnTo>
                  <a:lnTo>
                    <a:pt x="71426" y="151027"/>
                  </a:lnTo>
                  <a:lnTo>
                    <a:pt x="63574" y="148693"/>
                  </a:lnTo>
                  <a:lnTo>
                    <a:pt x="52311" y="147379"/>
                  </a:lnTo>
                  <a:lnTo>
                    <a:pt x="37215" y="152046"/>
                  </a:lnTo>
                  <a:lnTo>
                    <a:pt x="19335" y="165189"/>
                  </a:lnTo>
                  <a:lnTo>
                    <a:pt x="5690" y="187544"/>
                  </a:lnTo>
                  <a:lnTo>
                    <a:pt x="0" y="209220"/>
                  </a:lnTo>
                  <a:lnTo>
                    <a:pt x="1491" y="219712"/>
                  </a:lnTo>
                  <a:lnTo>
                    <a:pt x="3370" y="223992"/>
                  </a:lnTo>
                  <a:lnTo>
                    <a:pt x="6739" y="226845"/>
                  </a:lnTo>
                  <a:lnTo>
                    <a:pt x="16129" y="230015"/>
                  </a:lnTo>
                  <a:lnTo>
                    <a:pt x="27355" y="228602"/>
                  </a:lnTo>
                  <a:lnTo>
                    <a:pt x="38345" y="224446"/>
                  </a:lnTo>
                  <a:lnTo>
                    <a:pt x="54020" y="215977"/>
                  </a:lnTo>
                  <a:lnTo>
                    <a:pt x="62254" y="213990"/>
                  </a:lnTo>
                  <a:lnTo>
                    <a:pt x="62929" y="214885"/>
                  </a:lnTo>
                  <a:lnTo>
                    <a:pt x="63680" y="218702"/>
                  </a:lnTo>
                  <a:lnTo>
                    <a:pt x="64937" y="220144"/>
                  </a:lnTo>
                  <a:lnTo>
                    <a:pt x="77484" y="227703"/>
                  </a:lnTo>
                  <a:lnTo>
                    <a:pt x="80491" y="228261"/>
                  </a:lnTo>
                  <a:lnTo>
                    <a:pt x="83553" y="227574"/>
                  </a:lnTo>
                  <a:lnTo>
                    <a:pt x="113383" y="208416"/>
                  </a:lnTo>
                  <a:lnTo>
                    <a:pt x="140143" y="181726"/>
                  </a:lnTo>
                  <a:lnTo>
                    <a:pt x="164580" y="148913"/>
                  </a:lnTo>
                  <a:lnTo>
                    <a:pt x="178322" y="106630"/>
                  </a:lnTo>
                  <a:lnTo>
                    <a:pt x="186816" y="65646"/>
                  </a:lnTo>
                  <a:lnTo>
                    <a:pt x="187847" y="28720"/>
                  </a:lnTo>
                  <a:lnTo>
                    <a:pt x="187934" y="17289"/>
                  </a:lnTo>
                  <a:lnTo>
                    <a:pt x="185874" y="9668"/>
                  </a:lnTo>
                  <a:lnTo>
                    <a:pt x="182383" y="4587"/>
                  </a:lnTo>
                  <a:lnTo>
                    <a:pt x="177940" y="1200"/>
                  </a:lnTo>
                  <a:lnTo>
                    <a:pt x="173919" y="0"/>
                  </a:lnTo>
                  <a:lnTo>
                    <a:pt x="170180" y="259"/>
                  </a:lnTo>
                  <a:lnTo>
                    <a:pt x="166629" y="1490"/>
                  </a:lnTo>
                  <a:lnTo>
                    <a:pt x="159862" y="11324"/>
                  </a:lnTo>
                  <a:lnTo>
                    <a:pt x="152924" y="31888"/>
                  </a:lnTo>
                  <a:lnTo>
                    <a:pt x="142784" y="77284"/>
                  </a:lnTo>
                  <a:lnTo>
                    <a:pt x="133605" y="110355"/>
                  </a:lnTo>
                  <a:lnTo>
                    <a:pt x="131187" y="155658"/>
                  </a:lnTo>
                  <a:lnTo>
                    <a:pt x="133796" y="197212"/>
                  </a:lnTo>
                  <a:lnTo>
                    <a:pt x="144216" y="228040"/>
                  </a:lnTo>
                  <a:lnTo>
                    <a:pt x="155898" y="238660"/>
                  </a:lnTo>
                  <a:lnTo>
                    <a:pt x="163458" y="242974"/>
                  </a:lnTo>
                  <a:lnTo>
                    <a:pt x="180325" y="244944"/>
                  </a:lnTo>
                  <a:lnTo>
                    <a:pt x="196289" y="242293"/>
                  </a:lnTo>
                  <a:lnTo>
                    <a:pt x="206911" y="237586"/>
                  </a:lnTo>
                  <a:lnTo>
                    <a:pt x="223898" y="223930"/>
                  </a:lnTo>
                  <a:lnTo>
                    <a:pt x="252071" y="179074"/>
                  </a:lnTo>
                  <a:lnTo>
                    <a:pt x="269240" y="137589"/>
                  </a:lnTo>
                  <a:lnTo>
                    <a:pt x="278279" y="92719"/>
                  </a:lnTo>
                  <a:lnTo>
                    <a:pt x="288898" y="52177"/>
                  </a:lnTo>
                  <a:lnTo>
                    <a:pt x="292355" y="9087"/>
                  </a:lnTo>
                  <a:lnTo>
                    <a:pt x="290413" y="6316"/>
                  </a:lnTo>
                  <a:lnTo>
                    <a:pt x="287001" y="6586"/>
                  </a:lnTo>
                  <a:lnTo>
                    <a:pt x="282611" y="8883"/>
                  </a:lnTo>
                  <a:lnTo>
                    <a:pt x="274909" y="17079"/>
                  </a:lnTo>
                  <a:lnTo>
                    <a:pt x="267959" y="29894"/>
                  </a:lnTo>
                  <a:lnTo>
                    <a:pt x="254873" y="69793"/>
                  </a:lnTo>
                  <a:lnTo>
                    <a:pt x="248104" y="101776"/>
                  </a:lnTo>
                  <a:lnTo>
                    <a:pt x="248921" y="138064"/>
                  </a:lnTo>
                  <a:lnTo>
                    <a:pt x="255865" y="175627"/>
                  </a:lnTo>
                  <a:lnTo>
                    <a:pt x="267694" y="216133"/>
                  </a:lnTo>
                  <a:lnTo>
                    <a:pt x="283354" y="25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560"/>
            <p:cNvSpPr/>
            <p:nvPr>
              <p:custDataLst>
                <p:tags r:id="rId66"/>
              </p:custDataLst>
            </p:nvPr>
          </p:nvSpPr>
          <p:spPr>
            <a:xfrm>
              <a:off x="10831640" y="695325"/>
              <a:ext cx="284036" cy="127275"/>
            </a:xfrm>
            <a:custGeom>
              <a:avLst/>
              <a:gdLst/>
              <a:ahLst/>
              <a:cxnLst/>
              <a:rect l="0" t="0" r="0" b="0"/>
              <a:pathLst>
                <a:path w="284036" h="127275">
                  <a:moveTo>
                    <a:pt x="17335" y="95250"/>
                  </a:moveTo>
                  <a:lnTo>
                    <a:pt x="17335" y="95250"/>
                  </a:lnTo>
                  <a:lnTo>
                    <a:pt x="0" y="77916"/>
                  </a:lnTo>
                  <a:lnTo>
                    <a:pt x="1547" y="77344"/>
                  </a:lnTo>
                  <a:lnTo>
                    <a:pt x="47308" y="65906"/>
                  </a:lnTo>
                  <a:lnTo>
                    <a:pt x="80546" y="59744"/>
                  </a:lnTo>
                  <a:lnTo>
                    <a:pt x="124011" y="57663"/>
                  </a:lnTo>
                  <a:lnTo>
                    <a:pt x="167180" y="48031"/>
                  </a:lnTo>
                  <a:lnTo>
                    <a:pt x="166973" y="46837"/>
                  </a:lnTo>
                  <a:lnTo>
                    <a:pt x="163921" y="42689"/>
                  </a:lnTo>
                  <a:lnTo>
                    <a:pt x="159038" y="40139"/>
                  </a:lnTo>
                  <a:lnTo>
                    <a:pt x="142221" y="38503"/>
                  </a:lnTo>
                  <a:lnTo>
                    <a:pt x="137635" y="40485"/>
                  </a:lnTo>
                  <a:lnTo>
                    <a:pt x="129716" y="48332"/>
                  </a:lnTo>
                  <a:lnTo>
                    <a:pt x="125492" y="56053"/>
                  </a:lnTo>
                  <a:lnTo>
                    <a:pt x="123614" y="65129"/>
                  </a:lnTo>
                  <a:lnTo>
                    <a:pt x="122308" y="95713"/>
                  </a:lnTo>
                  <a:lnTo>
                    <a:pt x="124359" y="99792"/>
                  </a:lnTo>
                  <a:lnTo>
                    <a:pt x="132282" y="107146"/>
                  </a:lnTo>
                  <a:lnTo>
                    <a:pt x="142859" y="111121"/>
                  </a:lnTo>
                  <a:lnTo>
                    <a:pt x="148642" y="112180"/>
                  </a:lnTo>
                  <a:lnTo>
                    <a:pt x="157891" y="110536"/>
                  </a:lnTo>
                  <a:lnTo>
                    <a:pt x="161839" y="108616"/>
                  </a:lnTo>
                  <a:lnTo>
                    <a:pt x="164471" y="106277"/>
                  </a:lnTo>
                  <a:lnTo>
                    <a:pt x="167395" y="100856"/>
                  </a:lnTo>
                  <a:lnTo>
                    <a:pt x="169530" y="69227"/>
                  </a:lnTo>
                  <a:lnTo>
                    <a:pt x="166818" y="59695"/>
                  </a:lnTo>
                  <a:lnTo>
                    <a:pt x="163149" y="51931"/>
                  </a:lnTo>
                  <a:lnTo>
                    <a:pt x="160468" y="38395"/>
                  </a:lnTo>
                  <a:lnTo>
                    <a:pt x="160324" y="33645"/>
                  </a:lnTo>
                  <a:lnTo>
                    <a:pt x="161345" y="31955"/>
                  </a:lnTo>
                  <a:lnTo>
                    <a:pt x="163083" y="30828"/>
                  </a:lnTo>
                  <a:lnTo>
                    <a:pt x="165300" y="30077"/>
                  </a:lnTo>
                  <a:lnTo>
                    <a:pt x="178534" y="34077"/>
                  </a:lnTo>
                  <a:lnTo>
                    <a:pt x="190803" y="41964"/>
                  </a:lnTo>
                  <a:lnTo>
                    <a:pt x="201142" y="56061"/>
                  </a:lnTo>
                  <a:lnTo>
                    <a:pt x="217314" y="96361"/>
                  </a:lnTo>
                  <a:lnTo>
                    <a:pt x="224994" y="118400"/>
                  </a:lnTo>
                  <a:lnTo>
                    <a:pt x="224568" y="121267"/>
                  </a:lnTo>
                  <a:lnTo>
                    <a:pt x="221269" y="127274"/>
                  </a:lnTo>
                  <a:lnTo>
                    <a:pt x="219965" y="127183"/>
                  </a:lnTo>
                  <a:lnTo>
                    <a:pt x="218517" y="121437"/>
                  </a:lnTo>
                  <a:lnTo>
                    <a:pt x="230718" y="75154"/>
                  </a:lnTo>
                  <a:lnTo>
                    <a:pt x="246022" y="34082"/>
                  </a:lnTo>
                  <a:lnTo>
                    <a:pt x="263710" y="11906"/>
                  </a:lnTo>
                  <a:lnTo>
                    <a:pt x="284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561"/>
            <p:cNvSpPr/>
            <p:nvPr>
              <p:custDataLst>
                <p:tags r:id="rId67"/>
              </p:custDataLst>
            </p:nvPr>
          </p:nvSpPr>
          <p:spPr>
            <a:xfrm>
              <a:off x="10887075" y="534991"/>
              <a:ext cx="95251" cy="322260"/>
            </a:xfrm>
            <a:custGeom>
              <a:avLst/>
              <a:gdLst/>
              <a:ahLst/>
              <a:cxnLst/>
              <a:rect l="0" t="0" r="0" b="0"/>
              <a:pathLst>
                <a:path w="95251" h="322260">
                  <a:moveTo>
                    <a:pt x="95250" y="36509"/>
                  </a:moveTo>
                  <a:lnTo>
                    <a:pt x="95250" y="36509"/>
                  </a:lnTo>
                  <a:lnTo>
                    <a:pt x="95250" y="18195"/>
                  </a:lnTo>
                  <a:lnTo>
                    <a:pt x="94192" y="14775"/>
                  </a:lnTo>
                  <a:lnTo>
                    <a:pt x="92426" y="12494"/>
                  </a:lnTo>
                  <a:lnTo>
                    <a:pt x="77915" y="0"/>
                  </a:lnTo>
                  <a:lnTo>
                    <a:pt x="76286" y="528"/>
                  </a:lnTo>
                  <a:lnTo>
                    <a:pt x="40597" y="34098"/>
                  </a:lnTo>
                  <a:lnTo>
                    <a:pt x="27083" y="62723"/>
                  </a:lnTo>
                  <a:lnTo>
                    <a:pt x="17286" y="107681"/>
                  </a:lnTo>
                  <a:lnTo>
                    <a:pt x="9488" y="154184"/>
                  </a:lnTo>
                  <a:lnTo>
                    <a:pt x="3281" y="188733"/>
                  </a:lnTo>
                  <a:lnTo>
                    <a:pt x="648" y="235990"/>
                  </a:lnTo>
                  <a:lnTo>
                    <a:pt x="1346" y="250050"/>
                  </a:lnTo>
                  <a:lnTo>
                    <a:pt x="7594" y="287770"/>
                  </a:lnTo>
                  <a:lnTo>
                    <a:pt x="0" y="32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SMARTInkShape-Group271"/>
          <p:cNvGrpSpPr/>
          <p:nvPr/>
        </p:nvGrpSpPr>
        <p:grpSpPr>
          <a:xfrm>
            <a:off x="9477526" y="546962"/>
            <a:ext cx="828098" cy="376964"/>
            <a:chOff x="9477526" y="546962"/>
            <a:chExt cx="828098" cy="376964"/>
          </a:xfrm>
        </p:grpSpPr>
        <p:sp>
          <p:nvSpPr>
            <p:cNvPr id="609" name="SMARTInkShape-1562"/>
            <p:cNvSpPr/>
            <p:nvPr>
              <p:custDataLst>
                <p:tags r:id="rId48"/>
              </p:custDataLst>
            </p:nvPr>
          </p:nvSpPr>
          <p:spPr>
            <a:xfrm>
              <a:off x="10287000" y="685800"/>
              <a:ext cx="18624" cy="37661"/>
            </a:xfrm>
            <a:custGeom>
              <a:avLst/>
              <a:gdLst/>
              <a:ahLst/>
              <a:cxnLst/>
              <a:rect l="0" t="0" r="0" b="0"/>
              <a:pathLst>
                <a:path w="18624" h="3766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1" y="10361"/>
                  </a:lnTo>
                  <a:lnTo>
                    <a:pt x="2979" y="16247"/>
                  </a:lnTo>
                  <a:lnTo>
                    <a:pt x="391" y="26743"/>
                  </a:lnTo>
                  <a:lnTo>
                    <a:pt x="115" y="33089"/>
                  </a:lnTo>
                  <a:lnTo>
                    <a:pt x="1137" y="34759"/>
                  </a:lnTo>
                  <a:lnTo>
                    <a:pt x="2873" y="35873"/>
                  </a:lnTo>
                  <a:lnTo>
                    <a:pt x="8211" y="37660"/>
                  </a:lnTo>
                  <a:lnTo>
                    <a:pt x="14192" y="32913"/>
                  </a:lnTo>
                  <a:lnTo>
                    <a:pt x="16891" y="27681"/>
                  </a:lnTo>
                  <a:lnTo>
                    <a:pt x="18623" y="20755"/>
                  </a:lnTo>
                  <a:lnTo>
                    <a:pt x="17707" y="20187"/>
                  </a:lnTo>
                  <a:lnTo>
                    <a:pt x="13868" y="19555"/>
                  </a:lnTo>
                  <a:lnTo>
                    <a:pt x="8633" y="2209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563"/>
            <p:cNvSpPr/>
            <p:nvPr>
              <p:custDataLst>
                <p:tags r:id="rId49"/>
              </p:custDataLst>
            </p:nvPr>
          </p:nvSpPr>
          <p:spPr>
            <a:xfrm>
              <a:off x="10287000" y="82867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742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1564"/>
            <p:cNvSpPr/>
            <p:nvPr>
              <p:custDataLst>
                <p:tags r:id="rId50"/>
              </p:custDataLst>
            </p:nvPr>
          </p:nvSpPr>
          <p:spPr>
            <a:xfrm>
              <a:off x="9477526" y="734749"/>
              <a:ext cx="28266" cy="26734"/>
            </a:xfrm>
            <a:custGeom>
              <a:avLst/>
              <a:gdLst/>
              <a:ahLst/>
              <a:cxnLst/>
              <a:rect l="0" t="0" r="0" b="0"/>
              <a:pathLst>
                <a:path w="28266" h="26734">
                  <a:moveTo>
                    <a:pt x="18899" y="8201"/>
                  </a:moveTo>
                  <a:lnTo>
                    <a:pt x="18899" y="8201"/>
                  </a:lnTo>
                  <a:lnTo>
                    <a:pt x="18899" y="3145"/>
                  </a:lnTo>
                  <a:lnTo>
                    <a:pt x="17841" y="1655"/>
                  </a:lnTo>
                  <a:lnTo>
                    <a:pt x="16077" y="662"/>
                  </a:lnTo>
                  <a:lnTo>
                    <a:pt x="13842" y="0"/>
                  </a:lnTo>
                  <a:lnTo>
                    <a:pt x="11294" y="617"/>
                  </a:lnTo>
                  <a:lnTo>
                    <a:pt x="1564" y="6993"/>
                  </a:lnTo>
                  <a:lnTo>
                    <a:pt x="612" y="10486"/>
                  </a:lnTo>
                  <a:lnTo>
                    <a:pt x="0" y="21352"/>
                  </a:lnTo>
                  <a:lnTo>
                    <a:pt x="1009" y="23319"/>
                  </a:lnTo>
                  <a:lnTo>
                    <a:pt x="2739" y="24629"/>
                  </a:lnTo>
                  <a:lnTo>
                    <a:pt x="7483" y="26086"/>
                  </a:lnTo>
                  <a:lnTo>
                    <a:pt x="13120" y="26733"/>
                  </a:lnTo>
                  <a:lnTo>
                    <a:pt x="19151" y="24199"/>
                  </a:lnTo>
                  <a:lnTo>
                    <a:pt x="26592" y="19004"/>
                  </a:lnTo>
                  <a:lnTo>
                    <a:pt x="27609" y="15472"/>
                  </a:lnTo>
                  <a:lnTo>
                    <a:pt x="28265" y="9637"/>
                  </a:lnTo>
                  <a:lnTo>
                    <a:pt x="27259" y="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565"/>
            <p:cNvSpPr/>
            <p:nvPr>
              <p:custDataLst>
                <p:tags r:id="rId51"/>
              </p:custDataLst>
            </p:nvPr>
          </p:nvSpPr>
          <p:spPr>
            <a:xfrm>
              <a:off x="9496425" y="8477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566"/>
            <p:cNvSpPr/>
            <p:nvPr>
              <p:custDataLst>
                <p:tags r:id="rId52"/>
              </p:custDataLst>
            </p:nvPr>
          </p:nvSpPr>
          <p:spPr>
            <a:xfrm>
              <a:off x="10178197" y="554166"/>
              <a:ext cx="103883" cy="255460"/>
            </a:xfrm>
            <a:custGeom>
              <a:avLst/>
              <a:gdLst/>
              <a:ahLst/>
              <a:cxnLst/>
              <a:rect l="0" t="0" r="0" b="0"/>
              <a:pathLst>
                <a:path w="103883" h="255460">
                  <a:moveTo>
                    <a:pt x="89753" y="17334"/>
                  </a:moveTo>
                  <a:lnTo>
                    <a:pt x="89753" y="17334"/>
                  </a:lnTo>
                  <a:lnTo>
                    <a:pt x="103010" y="4077"/>
                  </a:lnTo>
                  <a:lnTo>
                    <a:pt x="103882" y="2146"/>
                  </a:lnTo>
                  <a:lnTo>
                    <a:pt x="103406" y="858"/>
                  </a:lnTo>
                  <a:lnTo>
                    <a:pt x="102031" y="0"/>
                  </a:lnTo>
                  <a:lnTo>
                    <a:pt x="94857" y="1869"/>
                  </a:lnTo>
                  <a:lnTo>
                    <a:pt x="50428" y="17649"/>
                  </a:lnTo>
                  <a:lnTo>
                    <a:pt x="34176" y="24882"/>
                  </a:lnTo>
                  <a:lnTo>
                    <a:pt x="11422" y="47779"/>
                  </a:lnTo>
                  <a:lnTo>
                    <a:pt x="1162" y="63279"/>
                  </a:lnTo>
                  <a:lnTo>
                    <a:pt x="0" y="68072"/>
                  </a:lnTo>
                  <a:lnTo>
                    <a:pt x="285" y="72326"/>
                  </a:lnTo>
                  <a:lnTo>
                    <a:pt x="2919" y="86192"/>
                  </a:lnTo>
                  <a:lnTo>
                    <a:pt x="9020" y="133643"/>
                  </a:lnTo>
                  <a:lnTo>
                    <a:pt x="15777" y="179524"/>
                  </a:lnTo>
                  <a:lnTo>
                    <a:pt x="21636" y="212355"/>
                  </a:lnTo>
                  <a:lnTo>
                    <a:pt x="13553" y="25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567"/>
            <p:cNvSpPr/>
            <p:nvPr>
              <p:custDataLst>
                <p:tags r:id="rId53"/>
              </p:custDataLst>
            </p:nvPr>
          </p:nvSpPr>
          <p:spPr>
            <a:xfrm>
              <a:off x="10058400" y="546962"/>
              <a:ext cx="133351" cy="129314"/>
            </a:xfrm>
            <a:custGeom>
              <a:avLst/>
              <a:gdLst/>
              <a:ahLst/>
              <a:cxnLst/>
              <a:rect l="0" t="0" r="0" b="0"/>
              <a:pathLst>
                <a:path w="133351" h="129314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10361" y="4090"/>
                  </a:lnTo>
                  <a:lnTo>
                    <a:pt x="13257" y="4556"/>
                  </a:lnTo>
                  <a:lnTo>
                    <a:pt x="19296" y="10718"/>
                  </a:lnTo>
                  <a:lnTo>
                    <a:pt x="26568" y="19454"/>
                  </a:lnTo>
                  <a:lnTo>
                    <a:pt x="48483" y="39330"/>
                  </a:lnTo>
                  <a:lnTo>
                    <a:pt x="89817" y="85580"/>
                  </a:lnTo>
                  <a:lnTo>
                    <a:pt x="13335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568"/>
            <p:cNvSpPr/>
            <p:nvPr>
              <p:custDataLst>
                <p:tags r:id="rId54"/>
              </p:custDataLst>
            </p:nvPr>
          </p:nvSpPr>
          <p:spPr>
            <a:xfrm>
              <a:off x="9707334" y="771525"/>
              <a:ext cx="198667" cy="66676"/>
            </a:xfrm>
            <a:custGeom>
              <a:avLst/>
              <a:gdLst/>
              <a:ahLst/>
              <a:cxnLst/>
              <a:rect l="0" t="0" r="0" b="0"/>
              <a:pathLst>
                <a:path w="198667" h="66676">
                  <a:moveTo>
                    <a:pt x="17691" y="66675"/>
                  </a:moveTo>
                  <a:lnTo>
                    <a:pt x="17691" y="66675"/>
                  </a:lnTo>
                  <a:lnTo>
                    <a:pt x="3226" y="66675"/>
                  </a:lnTo>
                  <a:lnTo>
                    <a:pt x="1696" y="64558"/>
                  </a:lnTo>
                  <a:lnTo>
                    <a:pt x="0" y="56562"/>
                  </a:lnTo>
                  <a:lnTo>
                    <a:pt x="2067" y="48775"/>
                  </a:lnTo>
                  <a:lnTo>
                    <a:pt x="4100" y="45217"/>
                  </a:lnTo>
                  <a:lnTo>
                    <a:pt x="9480" y="25355"/>
                  </a:lnTo>
                  <a:lnTo>
                    <a:pt x="29519" y="6762"/>
                  </a:lnTo>
                  <a:lnTo>
                    <a:pt x="32984" y="5566"/>
                  </a:lnTo>
                  <a:lnTo>
                    <a:pt x="36353" y="5828"/>
                  </a:lnTo>
                  <a:lnTo>
                    <a:pt x="39658" y="7060"/>
                  </a:lnTo>
                  <a:lnTo>
                    <a:pt x="83861" y="34270"/>
                  </a:lnTo>
                  <a:lnTo>
                    <a:pt x="99268" y="43198"/>
                  </a:lnTo>
                  <a:lnTo>
                    <a:pt x="140847" y="52724"/>
                  </a:lnTo>
                  <a:lnTo>
                    <a:pt x="151097" y="50597"/>
                  </a:lnTo>
                  <a:lnTo>
                    <a:pt x="177219" y="37655"/>
                  </a:lnTo>
                  <a:lnTo>
                    <a:pt x="181193" y="34628"/>
                  </a:lnTo>
                  <a:lnTo>
                    <a:pt x="185609" y="25621"/>
                  </a:lnTo>
                  <a:lnTo>
                    <a:pt x="188629" y="15620"/>
                  </a:lnTo>
                  <a:lnTo>
                    <a:pt x="198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569"/>
            <p:cNvSpPr/>
            <p:nvPr>
              <p:custDataLst>
                <p:tags r:id="rId55"/>
              </p:custDataLst>
            </p:nvPr>
          </p:nvSpPr>
          <p:spPr>
            <a:xfrm>
              <a:off x="9698165" y="620145"/>
              <a:ext cx="188786" cy="84706"/>
            </a:xfrm>
            <a:custGeom>
              <a:avLst/>
              <a:gdLst/>
              <a:ahLst/>
              <a:cxnLst/>
              <a:rect l="0" t="0" r="0" b="0"/>
              <a:pathLst>
                <a:path w="188786" h="84706">
                  <a:moveTo>
                    <a:pt x="17335" y="84705"/>
                  </a:moveTo>
                  <a:lnTo>
                    <a:pt x="17335" y="84705"/>
                  </a:lnTo>
                  <a:lnTo>
                    <a:pt x="0" y="84705"/>
                  </a:lnTo>
                  <a:lnTo>
                    <a:pt x="12519" y="43069"/>
                  </a:lnTo>
                  <a:lnTo>
                    <a:pt x="20965" y="27095"/>
                  </a:lnTo>
                  <a:lnTo>
                    <a:pt x="35226" y="10603"/>
                  </a:lnTo>
                  <a:lnTo>
                    <a:pt x="46806" y="4146"/>
                  </a:lnTo>
                  <a:lnTo>
                    <a:pt x="71488" y="0"/>
                  </a:lnTo>
                  <a:lnTo>
                    <a:pt x="76720" y="1777"/>
                  </a:lnTo>
                  <a:lnTo>
                    <a:pt x="106076" y="30529"/>
                  </a:lnTo>
                  <a:lnTo>
                    <a:pt x="125272" y="66164"/>
                  </a:lnTo>
                  <a:lnTo>
                    <a:pt x="131629" y="71173"/>
                  </a:lnTo>
                  <a:lnTo>
                    <a:pt x="134806" y="72509"/>
                  </a:lnTo>
                  <a:lnTo>
                    <a:pt x="139040" y="71282"/>
                  </a:lnTo>
                  <a:lnTo>
                    <a:pt x="162061" y="53487"/>
                  </a:lnTo>
                  <a:lnTo>
                    <a:pt x="188785" y="18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8" name="SMARTInkShape-Group272"/>
          <p:cNvGrpSpPr/>
          <p:nvPr/>
        </p:nvGrpSpPr>
        <p:grpSpPr>
          <a:xfrm>
            <a:off x="8143927" y="250345"/>
            <a:ext cx="1304874" cy="718440"/>
            <a:chOff x="8143927" y="250345"/>
            <a:chExt cx="1304874" cy="718440"/>
          </a:xfrm>
        </p:grpSpPr>
        <p:sp>
          <p:nvSpPr>
            <p:cNvPr id="618" name="SMARTInkShape-1570"/>
            <p:cNvSpPr/>
            <p:nvPr>
              <p:custDataLst>
                <p:tags r:id="rId38"/>
              </p:custDataLst>
            </p:nvPr>
          </p:nvSpPr>
          <p:spPr>
            <a:xfrm>
              <a:off x="9286875" y="572824"/>
              <a:ext cx="161926" cy="255852"/>
            </a:xfrm>
            <a:custGeom>
              <a:avLst/>
              <a:gdLst/>
              <a:ahLst/>
              <a:cxnLst/>
              <a:rect l="0" t="0" r="0" b="0"/>
              <a:pathLst>
                <a:path w="161926" h="255852">
                  <a:moveTo>
                    <a:pt x="161925" y="8201"/>
                  </a:moveTo>
                  <a:lnTo>
                    <a:pt x="161925" y="8201"/>
                  </a:lnTo>
                  <a:lnTo>
                    <a:pt x="161925" y="3144"/>
                  </a:lnTo>
                  <a:lnTo>
                    <a:pt x="159808" y="1655"/>
                  </a:lnTo>
                  <a:lnTo>
                    <a:pt x="151812" y="0"/>
                  </a:lnTo>
                  <a:lnTo>
                    <a:pt x="144025" y="2087"/>
                  </a:lnTo>
                  <a:lnTo>
                    <a:pt x="140467" y="4125"/>
                  </a:lnTo>
                  <a:lnTo>
                    <a:pt x="120606" y="36755"/>
                  </a:lnTo>
                  <a:lnTo>
                    <a:pt x="102571" y="77694"/>
                  </a:lnTo>
                  <a:lnTo>
                    <a:pt x="83996" y="116120"/>
                  </a:lnTo>
                  <a:lnTo>
                    <a:pt x="62532" y="159301"/>
                  </a:lnTo>
                  <a:lnTo>
                    <a:pt x="37910" y="202952"/>
                  </a:lnTo>
                  <a:lnTo>
                    <a:pt x="4597" y="248061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571"/>
            <p:cNvSpPr/>
            <p:nvPr>
              <p:custDataLst>
                <p:tags r:id="rId39"/>
              </p:custDataLst>
            </p:nvPr>
          </p:nvSpPr>
          <p:spPr>
            <a:xfrm>
              <a:off x="9267825" y="595470"/>
              <a:ext cx="161926" cy="212805"/>
            </a:xfrm>
            <a:custGeom>
              <a:avLst/>
              <a:gdLst/>
              <a:ahLst/>
              <a:cxnLst/>
              <a:rect l="0" t="0" r="0" b="0"/>
              <a:pathLst>
                <a:path w="161926" h="212805">
                  <a:moveTo>
                    <a:pt x="0" y="14130"/>
                  </a:moveTo>
                  <a:lnTo>
                    <a:pt x="0" y="14130"/>
                  </a:lnTo>
                  <a:lnTo>
                    <a:pt x="0" y="0"/>
                  </a:lnTo>
                  <a:lnTo>
                    <a:pt x="0" y="1853"/>
                  </a:lnTo>
                  <a:lnTo>
                    <a:pt x="31056" y="45915"/>
                  </a:lnTo>
                  <a:lnTo>
                    <a:pt x="59593" y="89695"/>
                  </a:lnTo>
                  <a:lnTo>
                    <a:pt x="93034" y="134910"/>
                  </a:lnTo>
                  <a:lnTo>
                    <a:pt x="130264" y="181579"/>
                  </a:lnTo>
                  <a:lnTo>
                    <a:pt x="145958" y="196859"/>
                  </a:lnTo>
                  <a:lnTo>
                    <a:pt x="161240" y="204327"/>
                  </a:lnTo>
                  <a:lnTo>
                    <a:pt x="161865" y="212804"/>
                  </a:lnTo>
                  <a:lnTo>
                    <a:pt x="161925" y="2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1572"/>
            <p:cNvSpPr/>
            <p:nvPr>
              <p:custDataLst>
                <p:tags r:id="rId40"/>
              </p:custDataLst>
            </p:nvPr>
          </p:nvSpPr>
          <p:spPr>
            <a:xfrm>
              <a:off x="8916956" y="286831"/>
              <a:ext cx="131795" cy="154163"/>
            </a:xfrm>
            <a:custGeom>
              <a:avLst/>
              <a:gdLst/>
              <a:ahLst/>
              <a:cxnLst/>
              <a:rect l="0" t="0" r="0" b="0"/>
              <a:pathLst>
                <a:path w="131795" h="154163">
                  <a:moveTo>
                    <a:pt x="17494" y="75119"/>
                  </a:moveTo>
                  <a:lnTo>
                    <a:pt x="17494" y="75119"/>
                  </a:lnTo>
                  <a:lnTo>
                    <a:pt x="17494" y="70062"/>
                  </a:lnTo>
                  <a:lnTo>
                    <a:pt x="20316" y="64758"/>
                  </a:lnTo>
                  <a:lnTo>
                    <a:pt x="25695" y="57785"/>
                  </a:lnTo>
                  <a:lnTo>
                    <a:pt x="26138" y="58272"/>
                  </a:lnTo>
                  <a:lnTo>
                    <a:pt x="26985" y="88617"/>
                  </a:lnTo>
                  <a:lnTo>
                    <a:pt x="11937" y="129970"/>
                  </a:lnTo>
                  <a:lnTo>
                    <a:pt x="8675" y="142889"/>
                  </a:lnTo>
                  <a:lnTo>
                    <a:pt x="3696" y="152158"/>
                  </a:lnTo>
                  <a:lnTo>
                    <a:pt x="1945" y="153995"/>
                  </a:lnTo>
                  <a:lnTo>
                    <a:pt x="779" y="154162"/>
                  </a:lnTo>
                  <a:lnTo>
                    <a:pt x="0" y="153214"/>
                  </a:lnTo>
                  <a:lnTo>
                    <a:pt x="11838" y="111713"/>
                  </a:lnTo>
                  <a:lnTo>
                    <a:pt x="23983" y="73763"/>
                  </a:lnTo>
                  <a:lnTo>
                    <a:pt x="36571" y="35066"/>
                  </a:lnTo>
                  <a:lnTo>
                    <a:pt x="61915" y="2568"/>
                  </a:lnTo>
                  <a:lnTo>
                    <a:pt x="66517" y="541"/>
                  </a:lnTo>
                  <a:lnTo>
                    <a:pt x="69227" y="0"/>
                  </a:lnTo>
                  <a:lnTo>
                    <a:pt x="83151" y="4296"/>
                  </a:lnTo>
                  <a:lnTo>
                    <a:pt x="86666" y="8853"/>
                  </a:lnTo>
                  <a:lnTo>
                    <a:pt x="102882" y="47852"/>
                  </a:lnTo>
                  <a:lnTo>
                    <a:pt x="117090" y="91519"/>
                  </a:lnTo>
                  <a:lnTo>
                    <a:pt x="127437" y="109612"/>
                  </a:lnTo>
                  <a:lnTo>
                    <a:pt x="131794" y="132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1573"/>
            <p:cNvSpPr/>
            <p:nvPr>
              <p:custDataLst>
                <p:tags r:id="rId41"/>
              </p:custDataLst>
            </p:nvPr>
          </p:nvSpPr>
          <p:spPr>
            <a:xfrm>
              <a:off x="9096375" y="7524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14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574"/>
            <p:cNvSpPr/>
            <p:nvPr>
              <p:custDataLst>
                <p:tags r:id="rId42"/>
              </p:custDataLst>
            </p:nvPr>
          </p:nvSpPr>
          <p:spPr>
            <a:xfrm>
              <a:off x="8877324" y="542130"/>
              <a:ext cx="141835" cy="426655"/>
            </a:xfrm>
            <a:custGeom>
              <a:avLst/>
              <a:gdLst/>
              <a:ahLst/>
              <a:cxnLst/>
              <a:rect l="0" t="0" r="0" b="0"/>
              <a:pathLst>
                <a:path w="141835" h="426655">
                  <a:moveTo>
                    <a:pt x="9501" y="229395"/>
                  </a:moveTo>
                  <a:lnTo>
                    <a:pt x="9501" y="229395"/>
                  </a:lnTo>
                  <a:lnTo>
                    <a:pt x="14558" y="229395"/>
                  </a:lnTo>
                  <a:lnTo>
                    <a:pt x="16047" y="231512"/>
                  </a:lnTo>
                  <a:lnTo>
                    <a:pt x="18438" y="250118"/>
                  </a:lnTo>
                  <a:lnTo>
                    <a:pt x="18974" y="292336"/>
                  </a:lnTo>
                  <a:lnTo>
                    <a:pt x="19016" y="333433"/>
                  </a:lnTo>
                  <a:lnTo>
                    <a:pt x="11485" y="376053"/>
                  </a:lnTo>
                  <a:lnTo>
                    <a:pt x="6853" y="415419"/>
                  </a:lnTo>
                  <a:lnTo>
                    <a:pt x="1335" y="426654"/>
                  </a:lnTo>
                  <a:lnTo>
                    <a:pt x="96" y="384348"/>
                  </a:lnTo>
                  <a:lnTo>
                    <a:pt x="0" y="348629"/>
                  </a:lnTo>
                  <a:lnTo>
                    <a:pt x="1042" y="307645"/>
                  </a:lnTo>
                  <a:lnTo>
                    <a:pt x="5035" y="273698"/>
                  </a:lnTo>
                  <a:lnTo>
                    <a:pt x="8178" y="228999"/>
                  </a:lnTo>
                  <a:lnTo>
                    <a:pt x="15786" y="183573"/>
                  </a:lnTo>
                  <a:lnTo>
                    <a:pt x="21208" y="144026"/>
                  </a:lnTo>
                  <a:lnTo>
                    <a:pt x="28643" y="100521"/>
                  </a:lnTo>
                  <a:lnTo>
                    <a:pt x="38722" y="54635"/>
                  </a:lnTo>
                  <a:lnTo>
                    <a:pt x="55094" y="12001"/>
                  </a:lnTo>
                  <a:lnTo>
                    <a:pt x="65394" y="1189"/>
                  </a:lnTo>
                  <a:lnTo>
                    <a:pt x="71104" y="0"/>
                  </a:lnTo>
                  <a:lnTo>
                    <a:pt x="77029" y="1323"/>
                  </a:lnTo>
                  <a:lnTo>
                    <a:pt x="88196" y="8438"/>
                  </a:lnTo>
                  <a:lnTo>
                    <a:pt x="96687" y="18656"/>
                  </a:lnTo>
                  <a:lnTo>
                    <a:pt x="102361" y="51478"/>
                  </a:lnTo>
                  <a:lnTo>
                    <a:pt x="98987" y="84604"/>
                  </a:lnTo>
                  <a:lnTo>
                    <a:pt x="91253" y="101896"/>
                  </a:lnTo>
                  <a:lnTo>
                    <a:pt x="80643" y="120709"/>
                  </a:lnTo>
                  <a:lnTo>
                    <a:pt x="77103" y="129232"/>
                  </a:lnTo>
                  <a:lnTo>
                    <a:pt x="68236" y="141560"/>
                  </a:lnTo>
                  <a:lnTo>
                    <a:pt x="68766" y="142263"/>
                  </a:lnTo>
                  <a:lnTo>
                    <a:pt x="72177" y="143045"/>
                  </a:lnTo>
                  <a:lnTo>
                    <a:pt x="99197" y="148672"/>
                  </a:lnTo>
                  <a:lnTo>
                    <a:pt x="114864" y="156911"/>
                  </a:lnTo>
                  <a:lnTo>
                    <a:pt x="139418" y="178612"/>
                  </a:lnTo>
                  <a:lnTo>
                    <a:pt x="141834" y="196004"/>
                  </a:lnTo>
                  <a:lnTo>
                    <a:pt x="139577" y="206793"/>
                  </a:lnTo>
                  <a:lnTo>
                    <a:pt x="129504" y="227400"/>
                  </a:lnTo>
                  <a:lnTo>
                    <a:pt x="125485" y="231240"/>
                  </a:lnTo>
                  <a:lnTo>
                    <a:pt x="115377" y="235507"/>
                  </a:lnTo>
                  <a:lnTo>
                    <a:pt x="110778" y="235586"/>
                  </a:lnTo>
                  <a:lnTo>
                    <a:pt x="102843" y="232852"/>
                  </a:lnTo>
                  <a:lnTo>
                    <a:pt x="76176" y="210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575"/>
            <p:cNvSpPr/>
            <p:nvPr>
              <p:custDataLst>
                <p:tags r:id="rId43"/>
              </p:custDataLst>
            </p:nvPr>
          </p:nvSpPr>
          <p:spPr>
            <a:xfrm>
              <a:off x="8677275" y="63817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4" y="1058"/>
                  </a:lnTo>
                  <a:lnTo>
                    <a:pt x="9491" y="45761"/>
                  </a:lnTo>
                  <a:lnTo>
                    <a:pt x="9521" y="90288"/>
                  </a:lnTo>
                  <a:lnTo>
                    <a:pt x="10583" y="128071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576"/>
            <p:cNvSpPr/>
            <p:nvPr>
              <p:custDataLst>
                <p:tags r:id="rId44"/>
              </p:custDataLst>
            </p:nvPr>
          </p:nvSpPr>
          <p:spPr>
            <a:xfrm>
              <a:off x="8591550" y="7048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4654" y="9525"/>
                  </a:lnTo>
                  <a:lnTo>
                    <a:pt x="88313" y="8467"/>
                  </a:lnTo>
                  <a:lnTo>
                    <a:pt x="112949" y="4037"/>
                  </a:lnTo>
                  <a:lnTo>
                    <a:pt x="128951" y="637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577"/>
            <p:cNvSpPr/>
            <p:nvPr>
              <p:custDataLst>
                <p:tags r:id="rId45"/>
              </p:custDataLst>
            </p:nvPr>
          </p:nvSpPr>
          <p:spPr>
            <a:xfrm>
              <a:off x="8211993" y="250345"/>
              <a:ext cx="131908" cy="184284"/>
            </a:xfrm>
            <a:custGeom>
              <a:avLst/>
              <a:gdLst/>
              <a:ahLst/>
              <a:cxnLst/>
              <a:rect l="0" t="0" r="0" b="0"/>
              <a:pathLst>
                <a:path w="131908" h="184284">
                  <a:moveTo>
                    <a:pt x="17607" y="140180"/>
                  </a:moveTo>
                  <a:lnTo>
                    <a:pt x="17607" y="140180"/>
                  </a:lnTo>
                  <a:lnTo>
                    <a:pt x="17607" y="135123"/>
                  </a:lnTo>
                  <a:lnTo>
                    <a:pt x="18665" y="133634"/>
                  </a:lnTo>
                  <a:lnTo>
                    <a:pt x="20429" y="132641"/>
                  </a:lnTo>
                  <a:lnTo>
                    <a:pt x="22663" y="131979"/>
                  </a:lnTo>
                  <a:lnTo>
                    <a:pt x="23094" y="130479"/>
                  </a:lnTo>
                  <a:lnTo>
                    <a:pt x="18538" y="122570"/>
                  </a:lnTo>
                  <a:lnTo>
                    <a:pt x="18228" y="123148"/>
                  </a:lnTo>
                  <a:lnTo>
                    <a:pt x="16733" y="130077"/>
                  </a:lnTo>
                  <a:lnTo>
                    <a:pt x="10104" y="150845"/>
                  </a:lnTo>
                  <a:lnTo>
                    <a:pt x="5859" y="169093"/>
                  </a:lnTo>
                  <a:lnTo>
                    <a:pt x="0" y="184109"/>
                  </a:lnTo>
                  <a:lnTo>
                    <a:pt x="576" y="184283"/>
                  </a:lnTo>
                  <a:lnTo>
                    <a:pt x="4040" y="181653"/>
                  </a:lnTo>
                  <a:lnTo>
                    <a:pt x="20984" y="138804"/>
                  </a:lnTo>
                  <a:lnTo>
                    <a:pt x="33522" y="96320"/>
                  </a:lnTo>
                  <a:lnTo>
                    <a:pt x="46190" y="59707"/>
                  </a:lnTo>
                  <a:lnTo>
                    <a:pt x="53594" y="38797"/>
                  </a:lnTo>
                  <a:lnTo>
                    <a:pt x="73679" y="3369"/>
                  </a:lnTo>
                  <a:lnTo>
                    <a:pt x="78864" y="0"/>
                  </a:lnTo>
                  <a:lnTo>
                    <a:pt x="82786" y="2277"/>
                  </a:lnTo>
                  <a:lnTo>
                    <a:pt x="92790" y="13273"/>
                  </a:lnTo>
                  <a:lnTo>
                    <a:pt x="105266" y="42370"/>
                  </a:lnTo>
                  <a:lnTo>
                    <a:pt x="112416" y="82524"/>
                  </a:lnTo>
                  <a:lnTo>
                    <a:pt x="120860" y="125532"/>
                  </a:lnTo>
                  <a:lnTo>
                    <a:pt x="131907" y="159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578"/>
            <p:cNvSpPr/>
            <p:nvPr>
              <p:custDataLst>
                <p:tags r:id="rId46"/>
              </p:custDataLst>
            </p:nvPr>
          </p:nvSpPr>
          <p:spPr>
            <a:xfrm>
              <a:off x="8355291" y="704850"/>
              <a:ext cx="63715" cy="83306"/>
            </a:xfrm>
            <a:custGeom>
              <a:avLst/>
              <a:gdLst/>
              <a:ahLst/>
              <a:cxnLst/>
              <a:rect l="0" t="0" r="0" b="0"/>
              <a:pathLst>
                <a:path w="63715" h="83306">
                  <a:moveTo>
                    <a:pt x="26709" y="19050"/>
                  </a:moveTo>
                  <a:lnTo>
                    <a:pt x="26709" y="19050"/>
                  </a:lnTo>
                  <a:lnTo>
                    <a:pt x="31765" y="19050"/>
                  </a:lnTo>
                  <a:lnTo>
                    <a:pt x="33254" y="17992"/>
                  </a:lnTo>
                  <a:lnTo>
                    <a:pt x="34247" y="16228"/>
                  </a:lnTo>
                  <a:lnTo>
                    <a:pt x="35841" y="10849"/>
                  </a:lnTo>
                  <a:lnTo>
                    <a:pt x="34914" y="10408"/>
                  </a:lnTo>
                  <a:lnTo>
                    <a:pt x="31061" y="9917"/>
                  </a:lnTo>
                  <a:lnTo>
                    <a:pt x="25821" y="12522"/>
                  </a:lnTo>
                  <a:lnTo>
                    <a:pt x="22941" y="14698"/>
                  </a:lnTo>
                  <a:lnTo>
                    <a:pt x="4432" y="45183"/>
                  </a:lnTo>
                  <a:lnTo>
                    <a:pt x="0" y="63717"/>
                  </a:lnTo>
                  <a:lnTo>
                    <a:pt x="1786" y="73474"/>
                  </a:lnTo>
                  <a:lnTo>
                    <a:pt x="3744" y="77558"/>
                  </a:lnTo>
                  <a:lnTo>
                    <a:pt x="7165" y="80280"/>
                  </a:lnTo>
                  <a:lnTo>
                    <a:pt x="16611" y="83305"/>
                  </a:lnTo>
                  <a:lnTo>
                    <a:pt x="27866" y="81827"/>
                  </a:lnTo>
                  <a:lnTo>
                    <a:pt x="39923" y="76584"/>
                  </a:lnTo>
                  <a:lnTo>
                    <a:pt x="52338" y="67199"/>
                  </a:lnTo>
                  <a:lnTo>
                    <a:pt x="59266" y="55972"/>
                  </a:lnTo>
                  <a:lnTo>
                    <a:pt x="63714" y="31517"/>
                  </a:lnTo>
                  <a:lnTo>
                    <a:pt x="61962" y="26303"/>
                  </a:lnTo>
                  <a:lnTo>
                    <a:pt x="36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579"/>
            <p:cNvSpPr/>
            <p:nvPr>
              <p:custDataLst>
                <p:tags r:id="rId47"/>
              </p:custDataLst>
            </p:nvPr>
          </p:nvSpPr>
          <p:spPr>
            <a:xfrm>
              <a:off x="8143927" y="532966"/>
              <a:ext cx="159533" cy="403603"/>
            </a:xfrm>
            <a:custGeom>
              <a:avLst/>
              <a:gdLst/>
              <a:ahLst/>
              <a:cxnLst/>
              <a:rect l="0" t="0" r="0" b="0"/>
              <a:pathLst>
                <a:path w="159533" h="403603">
                  <a:moveTo>
                    <a:pt x="9473" y="162359"/>
                  </a:moveTo>
                  <a:lnTo>
                    <a:pt x="9473" y="162359"/>
                  </a:lnTo>
                  <a:lnTo>
                    <a:pt x="9473" y="206232"/>
                  </a:lnTo>
                  <a:lnTo>
                    <a:pt x="9473" y="249852"/>
                  </a:lnTo>
                  <a:lnTo>
                    <a:pt x="9473" y="286708"/>
                  </a:lnTo>
                  <a:lnTo>
                    <a:pt x="8415" y="330115"/>
                  </a:lnTo>
                  <a:lnTo>
                    <a:pt x="831" y="376345"/>
                  </a:lnTo>
                  <a:lnTo>
                    <a:pt x="26" y="403574"/>
                  </a:lnTo>
                  <a:lnTo>
                    <a:pt x="0" y="403602"/>
                  </a:lnTo>
                  <a:lnTo>
                    <a:pt x="2775" y="369674"/>
                  </a:lnTo>
                  <a:lnTo>
                    <a:pt x="8150" y="323255"/>
                  </a:lnTo>
                  <a:lnTo>
                    <a:pt x="9082" y="278588"/>
                  </a:lnTo>
                  <a:lnTo>
                    <a:pt x="9358" y="241953"/>
                  </a:lnTo>
                  <a:lnTo>
                    <a:pt x="9439" y="200877"/>
                  </a:lnTo>
                  <a:lnTo>
                    <a:pt x="14519" y="165305"/>
                  </a:lnTo>
                  <a:lnTo>
                    <a:pt x="22727" y="124544"/>
                  </a:lnTo>
                  <a:lnTo>
                    <a:pt x="31862" y="78953"/>
                  </a:lnTo>
                  <a:lnTo>
                    <a:pt x="47594" y="36122"/>
                  </a:lnTo>
                  <a:lnTo>
                    <a:pt x="54990" y="19470"/>
                  </a:lnTo>
                  <a:lnTo>
                    <a:pt x="65333" y="5014"/>
                  </a:lnTo>
                  <a:lnTo>
                    <a:pt x="71055" y="1371"/>
                  </a:lnTo>
                  <a:lnTo>
                    <a:pt x="76986" y="0"/>
                  </a:lnTo>
                  <a:lnTo>
                    <a:pt x="83056" y="145"/>
                  </a:lnTo>
                  <a:lnTo>
                    <a:pt x="88162" y="2358"/>
                  </a:lnTo>
                  <a:lnTo>
                    <a:pt x="96658" y="10461"/>
                  </a:lnTo>
                  <a:lnTo>
                    <a:pt x="101138" y="21118"/>
                  </a:lnTo>
                  <a:lnTo>
                    <a:pt x="104015" y="60376"/>
                  </a:lnTo>
                  <a:lnTo>
                    <a:pt x="99456" y="88633"/>
                  </a:lnTo>
                  <a:lnTo>
                    <a:pt x="88435" y="116085"/>
                  </a:lnTo>
                  <a:lnTo>
                    <a:pt x="78889" y="132797"/>
                  </a:lnTo>
                  <a:lnTo>
                    <a:pt x="77975" y="136301"/>
                  </a:lnTo>
                  <a:lnTo>
                    <a:pt x="78425" y="137578"/>
                  </a:lnTo>
                  <a:lnTo>
                    <a:pt x="79783" y="137372"/>
                  </a:lnTo>
                  <a:lnTo>
                    <a:pt x="84113" y="135379"/>
                  </a:lnTo>
                  <a:lnTo>
                    <a:pt x="89566" y="134493"/>
                  </a:lnTo>
                  <a:lnTo>
                    <a:pt x="108699" y="139051"/>
                  </a:lnTo>
                  <a:lnTo>
                    <a:pt x="119896" y="147061"/>
                  </a:lnTo>
                  <a:lnTo>
                    <a:pt x="150022" y="189277"/>
                  </a:lnTo>
                  <a:lnTo>
                    <a:pt x="158362" y="206671"/>
                  </a:lnTo>
                  <a:lnTo>
                    <a:pt x="159532" y="210950"/>
                  </a:lnTo>
                  <a:lnTo>
                    <a:pt x="158195" y="215920"/>
                  </a:lnTo>
                  <a:lnTo>
                    <a:pt x="142334" y="243897"/>
                  </a:lnTo>
                  <a:lnTo>
                    <a:pt x="133433" y="250809"/>
                  </a:lnTo>
                  <a:lnTo>
                    <a:pt x="122422" y="254587"/>
                  </a:lnTo>
                  <a:lnTo>
                    <a:pt x="116522" y="255594"/>
                  </a:lnTo>
                  <a:lnTo>
                    <a:pt x="107145" y="253891"/>
                  </a:lnTo>
                  <a:lnTo>
                    <a:pt x="95916" y="246983"/>
                  </a:lnTo>
                  <a:lnTo>
                    <a:pt x="92501" y="244175"/>
                  </a:lnTo>
                  <a:lnTo>
                    <a:pt x="91284" y="240186"/>
                  </a:lnTo>
                  <a:lnTo>
                    <a:pt x="95198" y="21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2" name="SMARTInkShape-Group273"/>
          <p:cNvGrpSpPr/>
          <p:nvPr/>
        </p:nvGrpSpPr>
        <p:grpSpPr>
          <a:xfrm>
            <a:off x="6629495" y="418638"/>
            <a:ext cx="647606" cy="374046"/>
            <a:chOff x="6629495" y="418638"/>
            <a:chExt cx="647606" cy="374046"/>
          </a:xfrm>
        </p:grpSpPr>
        <p:sp>
          <p:nvSpPr>
            <p:cNvPr id="629" name="SMARTInkShape-1580"/>
            <p:cNvSpPr/>
            <p:nvPr>
              <p:custDataLst>
                <p:tags r:id="rId35"/>
              </p:custDataLst>
            </p:nvPr>
          </p:nvSpPr>
          <p:spPr>
            <a:xfrm>
              <a:off x="7098773" y="590550"/>
              <a:ext cx="178328" cy="9511"/>
            </a:xfrm>
            <a:custGeom>
              <a:avLst/>
              <a:gdLst/>
              <a:ahLst/>
              <a:cxnLst/>
              <a:rect l="0" t="0" r="0" b="0"/>
              <a:pathLst>
                <a:path w="178328" h="9511">
                  <a:moveTo>
                    <a:pt x="16402" y="0"/>
                  </a:moveTo>
                  <a:lnTo>
                    <a:pt x="16402" y="0"/>
                  </a:lnTo>
                  <a:lnTo>
                    <a:pt x="0" y="8201"/>
                  </a:lnTo>
                  <a:lnTo>
                    <a:pt x="47306" y="9447"/>
                  </a:lnTo>
                  <a:lnTo>
                    <a:pt x="90866" y="9510"/>
                  </a:lnTo>
                  <a:lnTo>
                    <a:pt x="178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581"/>
            <p:cNvSpPr/>
            <p:nvPr>
              <p:custDataLst>
                <p:tags r:id="rId36"/>
              </p:custDataLst>
            </p:nvPr>
          </p:nvSpPr>
          <p:spPr>
            <a:xfrm>
              <a:off x="6950511" y="418638"/>
              <a:ext cx="250390" cy="318205"/>
            </a:xfrm>
            <a:custGeom>
              <a:avLst/>
              <a:gdLst/>
              <a:ahLst/>
              <a:cxnLst/>
              <a:rect l="0" t="0" r="0" b="0"/>
              <a:pathLst>
                <a:path w="250390" h="318205">
                  <a:moveTo>
                    <a:pt x="78939" y="276687"/>
                  </a:moveTo>
                  <a:lnTo>
                    <a:pt x="78939" y="276687"/>
                  </a:lnTo>
                  <a:lnTo>
                    <a:pt x="85484" y="261478"/>
                  </a:lnTo>
                  <a:lnTo>
                    <a:pt x="87139" y="250172"/>
                  </a:lnTo>
                  <a:lnTo>
                    <a:pt x="82231" y="238091"/>
                  </a:lnTo>
                  <a:lnTo>
                    <a:pt x="77958" y="231907"/>
                  </a:lnTo>
                  <a:lnTo>
                    <a:pt x="72994" y="227783"/>
                  </a:lnTo>
                  <a:lnTo>
                    <a:pt x="61832" y="223202"/>
                  </a:lnTo>
                  <a:lnTo>
                    <a:pt x="38593" y="225679"/>
                  </a:lnTo>
                  <a:lnTo>
                    <a:pt x="23613" y="236025"/>
                  </a:lnTo>
                  <a:lnTo>
                    <a:pt x="1806" y="263481"/>
                  </a:lnTo>
                  <a:lnTo>
                    <a:pt x="0" y="270000"/>
                  </a:lnTo>
                  <a:lnTo>
                    <a:pt x="817" y="282887"/>
                  </a:lnTo>
                  <a:lnTo>
                    <a:pt x="7226" y="302043"/>
                  </a:lnTo>
                  <a:lnTo>
                    <a:pt x="11022" y="306291"/>
                  </a:lnTo>
                  <a:lnTo>
                    <a:pt x="20884" y="311011"/>
                  </a:lnTo>
                  <a:lnTo>
                    <a:pt x="32323" y="310286"/>
                  </a:lnTo>
                  <a:lnTo>
                    <a:pt x="43404" y="306437"/>
                  </a:lnTo>
                  <a:lnTo>
                    <a:pt x="64848" y="291328"/>
                  </a:lnTo>
                  <a:lnTo>
                    <a:pt x="66370" y="291739"/>
                  </a:lnTo>
                  <a:lnTo>
                    <a:pt x="67385" y="293072"/>
                  </a:lnTo>
                  <a:lnTo>
                    <a:pt x="70071" y="302815"/>
                  </a:lnTo>
                  <a:lnTo>
                    <a:pt x="74292" y="308760"/>
                  </a:lnTo>
                  <a:lnTo>
                    <a:pt x="79696" y="312109"/>
                  </a:lnTo>
                  <a:lnTo>
                    <a:pt x="91510" y="313993"/>
                  </a:lnTo>
                  <a:lnTo>
                    <a:pt x="96846" y="314258"/>
                  </a:lnTo>
                  <a:lnTo>
                    <a:pt x="108417" y="308907"/>
                  </a:lnTo>
                  <a:lnTo>
                    <a:pt x="152017" y="269993"/>
                  </a:lnTo>
                  <a:lnTo>
                    <a:pt x="176315" y="230719"/>
                  </a:lnTo>
                  <a:lnTo>
                    <a:pt x="195227" y="191289"/>
                  </a:lnTo>
                  <a:lnTo>
                    <a:pt x="213976" y="152927"/>
                  </a:lnTo>
                  <a:lnTo>
                    <a:pt x="227870" y="114775"/>
                  </a:lnTo>
                  <a:lnTo>
                    <a:pt x="240806" y="71020"/>
                  </a:lnTo>
                  <a:lnTo>
                    <a:pt x="248495" y="27217"/>
                  </a:lnTo>
                  <a:lnTo>
                    <a:pt x="249828" y="4979"/>
                  </a:lnTo>
                  <a:lnTo>
                    <a:pt x="247898" y="1357"/>
                  </a:lnTo>
                  <a:lnTo>
                    <a:pt x="244496" y="0"/>
                  </a:lnTo>
                  <a:lnTo>
                    <a:pt x="240110" y="154"/>
                  </a:lnTo>
                  <a:lnTo>
                    <a:pt x="229593" y="5970"/>
                  </a:lnTo>
                  <a:lnTo>
                    <a:pt x="223824" y="10484"/>
                  </a:lnTo>
                  <a:lnTo>
                    <a:pt x="205595" y="42119"/>
                  </a:lnTo>
                  <a:lnTo>
                    <a:pt x="191843" y="85007"/>
                  </a:lnTo>
                  <a:lnTo>
                    <a:pt x="178774" y="130639"/>
                  </a:lnTo>
                  <a:lnTo>
                    <a:pt x="175094" y="172422"/>
                  </a:lnTo>
                  <a:lnTo>
                    <a:pt x="174457" y="211221"/>
                  </a:lnTo>
                  <a:lnTo>
                    <a:pt x="174242" y="253407"/>
                  </a:lnTo>
                  <a:lnTo>
                    <a:pt x="181734" y="299061"/>
                  </a:lnTo>
                  <a:lnTo>
                    <a:pt x="183892" y="308856"/>
                  </a:lnTo>
                  <a:lnTo>
                    <a:pt x="188380" y="316737"/>
                  </a:lnTo>
                  <a:lnTo>
                    <a:pt x="193175" y="318204"/>
                  </a:lnTo>
                  <a:lnTo>
                    <a:pt x="206968" y="317011"/>
                  </a:lnTo>
                  <a:lnTo>
                    <a:pt x="220861" y="310131"/>
                  </a:lnTo>
                  <a:lnTo>
                    <a:pt x="241969" y="293524"/>
                  </a:lnTo>
                  <a:lnTo>
                    <a:pt x="250389" y="267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582"/>
            <p:cNvSpPr/>
            <p:nvPr>
              <p:custDataLst>
                <p:tags r:id="rId37"/>
              </p:custDataLst>
            </p:nvPr>
          </p:nvSpPr>
          <p:spPr>
            <a:xfrm>
              <a:off x="6629495" y="495300"/>
              <a:ext cx="257081" cy="297384"/>
            </a:xfrm>
            <a:custGeom>
              <a:avLst/>
              <a:gdLst/>
              <a:ahLst/>
              <a:cxnLst/>
              <a:rect l="0" t="0" r="0" b="0"/>
              <a:pathLst>
                <a:path w="257081" h="297384">
                  <a:moveTo>
                    <a:pt x="85630" y="0"/>
                  </a:moveTo>
                  <a:lnTo>
                    <a:pt x="85630" y="0"/>
                  </a:lnTo>
                  <a:lnTo>
                    <a:pt x="99760" y="0"/>
                  </a:lnTo>
                  <a:lnTo>
                    <a:pt x="97908" y="0"/>
                  </a:lnTo>
                  <a:lnTo>
                    <a:pt x="96990" y="2117"/>
                  </a:lnTo>
                  <a:lnTo>
                    <a:pt x="95397" y="41684"/>
                  </a:lnTo>
                  <a:lnTo>
                    <a:pt x="90170" y="79496"/>
                  </a:lnTo>
                  <a:lnTo>
                    <a:pt x="86975" y="122567"/>
                  </a:lnTo>
                  <a:lnTo>
                    <a:pt x="78292" y="164891"/>
                  </a:lnTo>
                  <a:lnTo>
                    <a:pt x="69207" y="209626"/>
                  </a:lnTo>
                  <a:lnTo>
                    <a:pt x="67984" y="255460"/>
                  </a:lnTo>
                  <a:lnTo>
                    <a:pt x="74287" y="283125"/>
                  </a:lnTo>
                  <a:lnTo>
                    <a:pt x="79884" y="294461"/>
                  </a:lnTo>
                  <a:lnTo>
                    <a:pt x="82857" y="296849"/>
                  </a:lnTo>
                  <a:lnTo>
                    <a:pt x="85898" y="297383"/>
                  </a:lnTo>
                  <a:lnTo>
                    <a:pt x="88984" y="296680"/>
                  </a:lnTo>
                  <a:lnTo>
                    <a:pt x="103440" y="280522"/>
                  </a:lnTo>
                  <a:lnTo>
                    <a:pt x="116072" y="255626"/>
                  </a:lnTo>
                  <a:lnTo>
                    <a:pt x="117505" y="237437"/>
                  </a:lnTo>
                  <a:lnTo>
                    <a:pt x="114614" y="220886"/>
                  </a:lnTo>
                  <a:lnTo>
                    <a:pt x="96084" y="187812"/>
                  </a:lnTo>
                  <a:lnTo>
                    <a:pt x="78614" y="171241"/>
                  </a:lnTo>
                  <a:lnTo>
                    <a:pt x="54976" y="159629"/>
                  </a:lnTo>
                  <a:lnTo>
                    <a:pt x="22808" y="154542"/>
                  </a:lnTo>
                  <a:lnTo>
                    <a:pt x="7262" y="156174"/>
                  </a:lnTo>
                  <a:lnTo>
                    <a:pt x="0" y="158311"/>
                  </a:lnTo>
                  <a:lnTo>
                    <a:pt x="3827" y="155733"/>
                  </a:lnTo>
                  <a:lnTo>
                    <a:pt x="42598" y="147194"/>
                  </a:lnTo>
                  <a:lnTo>
                    <a:pt x="84656" y="125972"/>
                  </a:lnTo>
                  <a:lnTo>
                    <a:pt x="125588" y="95115"/>
                  </a:lnTo>
                  <a:lnTo>
                    <a:pt x="170541" y="55878"/>
                  </a:lnTo>
                  <a:lnTo>
                    <a:pt x="193498" y="24443"/>
                  </a:lnTo>
                  <a:lnTo>
                    <a:pt x="200846" y="11123"/>
                  </a:lnTo>
                  <a:lnTo>
                    <a:pt x="207754" y="2197"/>
                  </a:lnTo>
                  <a:lnTo>
                    <a:pt x="208950" y="20877"/>
                  </a:lnTo>
                  <a:lnTo>
                    <a:pt x="195205" y="66173"/>
                  </a:lnTo>
                  <a:lnTo>
                    <a:pt x="185595" y="107566"/>
                  </a:lnTo>
                  <a:lnTo>
                    <a:pt x="178989" y="153892"/>
                  </a:lnTo>
                  <a:lnTo>
                    <a:pt x="167806" y="198438"/>
                  </a:lnTo>
                  <a:lnTo>
                    <a:pt x="161986" y="244073"/>
                  </a:lnTo>
                  <a:lnTo>
                    <a:pt x="164050" y="243149"/>
                  </a:lnTo>
                  <a:lnTo>
                    <a:pt x="171988" y="236477"/>
                  </a:lnTo>
                  <a:lnTo>
                    <a:pt x="199831" y="191737"/>
                  </a:lnTo>
                  <a:lnTo>
                    <a:pt x="203039" y="188149"/>
                  </a:lnTo>
                  <a:lnTo>
                    <a:pt x="212248" y="184164"/>
                  </a:lnTo>
                  <a:lnTo>
                    <a:pt x="217667" y="183101"/>
                  </a:lnTo>
                  <a:lnTo>
                    <a:pt x="221279" y="183450"/>
                  </a:lnTo>
                  <a:lnTo>
                    <a:pt x="223688" y="184742"/>
                  </a:lnTo>
                  <a:lnTo>
                    <a:pt x="238443" y="210717"/>
                  </a:lnTo>
                  <a:lnTo>
                    <a:pt x="25708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274"/>
          <p:cNvGrpSpPr/>
          <p:nvPr/>
        </p:nvGrpSpPr>
        <p:grpSpPr>
          <a:xfrm>
            <a:off x="5762625" y="526138"/>
            <a:ext cx="483373" cy="261893"/>
            <a:chOff x="5762625" y="526138"/>
            <a:chExt cx="483373" cy="261893"/>
          </a:xfrm>
        </p:grpSpPr>
        <p:sp>
          <p:nvSpPr>
            <p:cNvPr id="633" name="SMARTInkShape-1583"/>
            <p:cNvSpPr/>
            <p:nvPr>
              <p:custDataLst>
                <p:tags r:id="rId33"/>
              </p:custDataLst>
            </p:nvPr>
          </p:nvSpPr>
          <p:spPr>
            <a:xfrm>
              <a:off x="5890747" y="526138"/>
              <a:ext cx="355251" cy="261878"/>
            </a:xfrm>
            <a:custGeom>
              <a:avLst/>
              <a:gdLst/>
              <a:ahLst/>
              <a:cxnLst/>
              <a:rect l="0" t="0" r="0" b="0"/>
              <a:pathLst>
                <a:path w="355251" h="261878">
                  <a:moveTo>
                    <a:pt x="5228" y="159662"/>
                  </a:moveTo>
                  <a:lnTo>
                    <a:pt x="5228" y="159662"/>
                  </a:lnTo>
                  <a:lnTo>
                    <a:pt x="13429" y="151461"/>
                  </a:lnTo>
                  <a:lnTo>
                    <a:pt x="14491" y="144911"/>
                  </a:lnTo>
                  <a:lnTo>
                    <a:pt x="14637" y="147109"/>
                  </a:lnTo>
                  <a:lnTo>
                    <a:pt x="11879" y="151613"/>
                  </a:lnTo>
                  <a:lnTo>
                    <a:pt x="9663" y="154296"/>
                  </a:lnTo>
                  <a:lnTo>
                    <a:pt x="0" y="201542"/>
                  </a:lnTo>
                  <a:lnTo>
                    <a:pt x="5688" y="246581"/>
                  </a:lnTo>
                  <a:lnTo>
                    <a:pt x="10020" y="255796"/>
                  </a:lnTo>
                  <a:lnTo>
                    <a:pt x="12655" y="258676"/>
                  </a:lnTo>
                  <a:lnTo>
                    <a:pt x="18407" y="261877"/>
                  </a:lnTo>
                  <a:lnTo>
                    <a:pt x="22481" y="260613"/>
                  </a:lnTo>
                  <a:lnTo>
                    <a:pt x="32651" y="253565"/>
                  </a:lnTo>
                  <a:lnTo>
                    <a:pt x="38583" y="246200"/>
                  </a:lnTo>
                  <a:lnTo>
                    <a:pt x="43336" y="238340"/>
                  </a:lnTo>
                  <a:lnTo>
                    <a:pt x="57989" y="218869"/>
                  </a:lnTo>
                  <a:lnTo>
                    <a:pt x="70850" y="182850"/>
                  </a:lnTo>
                  <a:lnTo>
                    <a:pt x="71764" y="171195"/>
                  </a:lnTo>
                  <a:lnTo>
                    <a:pt x="74720" y="210683"/>
                  </a:lnTo>
                  <a:lnTo>
                    <a:pt x="82263" y="231224"/>
                  </a:lnTo>
                  <a:lnTo>
                    <a:pt x="88149" y="239092"/>
                  </a:lnTo>
                  <a:lnTo>
                    <a:pt x="94293" y="242589"/>
                  </a:lnTo>
                  <a:lnTo>
                    <a:pt x="98472" y="241405"/>
                  </a:lnTo>
                  <a:lnTo>
                    <a:pt x="108759" y="234445"/>
                  </a:lnTo>
                  <a:lnTo>
                    <a:pt x="136896" y="200534"/>
                  </a:lnTo>
                  <a:lnTo>
                    <a:pt x="143122" y="188058"/>
                  </a:lnTo>
                  <a:lnTo>
                    <a:pt x="152175" y="162801"/>
                  </a:lnTo>
                  <a:lnTo>
                    <a:pt x="160848" y="152944"/>
                  </a:lnTo>
                  <a:lnTo>
                    <a:pt x="182197" y="135690"/>
                  </a:lnTo>
                  <a:lnTo>
                    <a:pt x="189009" y="133133"/>
                  </a:lnTo>
                  <a:lnTo>
                    <a:pt x="191249" y="133509"/>
                  </a:lnTo>
                  <a:lnTo>
                    <a:pt x="192742" y="134818"/>
                  </a:lnTo>
                  <a:lnTo>
                    <a:pt x="193737" y="136750"/>
                  </a:lnTo>
                  <a:lnTo>
                    <a:pt x="195459" y="138037"/>
                  </a:lnTo>
                  <a:lnTo>
                    <a:pt x="200194" y="139468"/>
                  </a:lnTo>
                  <a:lnTo>
                    <a:pt x="201881" y="140907"/>
                  </a:lnTo>
                  <a:lnTo>
                    <a:pt x="205122" y="149715"/>
                  </a:lnTo>
                  <a:lnTo>
                    <a:pt x="200157" y="150012"/>
                  </a:lnTo>
                  <a:lnTo>
                    <a:pt x="198681" y="148995"/>
                  </a:lnTo>
                  <a:lnTo>
                    <a:pt x="197696" y="147259"/>
                  </a:lnTo>
                  <a:lnTo>
                    <a:pt x="197040" y="145043"/>
                  </a:lnTo>
                  <a:lnTo>
                    <a:pt x="195544" y="143566"/>
                  </a:lnTo>
                  <a:lnTo>
                    <a:pt x="191060" y="141925"/>
                  </a:lnTo>
                  <a:lnTo>
                    <a:pt x="182586" y="141001"/>
                  </a:lnTo>
                  <a:lnTo>
                    <a:pt x="173659" y="149252"/>
                  </a:lnTo>
                  <a:lnTo>
                    <a:pt x="164753" y="162443"/>
                  </a:lnTo>
                  <a:lnTo>
                    <a:pt x="159739" y="182829"/>
                  </a:lnTo>
                  <a:lnTo>
                    <a:pt x="157907" y="226879"/>
                  </a:lnTo>
                  <a:lnTo>
                    <a:pt x="157711" y="250016"/>
                  </a:lnTo>
                  <a:lnTo>
                    <a:pt x="160858" y="254823"/>
                  </a:lnTo>
                  <a:lnTo>
                    <a:pt x="166131" y="258028"/>
                  </a:lnTo>
                  <a:lnTo>
                    <a:pt x="172822" y="260164"/>
                  </a:lnTo>
                  <a:lnTo>
                    <a:pt x="178341" y="259472"/>
                  </a:lnTo>
                  <a:lnTo>
                    <a:pt x="183078" y="256893"/>
                  </a:lnTo>
                  <a:lnTo>
                    <a:pt x="203341" y="232490"/>
                  </a:lnTo>
                  <a:lnTo>
                    <a:pt x="226455" y="189688"/>
                  </a:lnTo>
                  <a:lnTo>
                    <a:pt x="241168" y="147745"/>
                  </a:lnTo>
                  <a:lnTo>
                    <a:pt x="252230" y="101803"/>
                  </a:lnTo>
                  <a:lnTo>
                    <a:pt x="262211" y="63144"/>
                  </a:lnTo>
                  <a:lnTo>
                    <a:pt x="269049" y="35461"/>
                  </a:lnTo>
                  <a:lnTo>
                    <a:pt x="271548" y="0"/>
                  </a:lnTo>
                  <a:lnTo>
                    <a:pt x="271675" y="304"/>
                  </a:lnTo>
                  <a:lnTo>
                    <a:pt x="271760" y="2623"/>
                  </a:lnTo>
                  <a:lnTo>
                    <a:pt x="264367" y="40557"/>
                  </a:lnTo>
                  <a:lnTo>
                    <a:pt x="261603" y="87925"/>
                  </a:lnTo>
                  <a:lnTo>
                    <a:pt x="255934" y="126882"/>
                  </a:lnTo>
                  <a:lnTo>
                    <a:pt x="253481" y="172864"/>
                  </a:lnTo>
                  <a:lnTo>
                    <a:pt x="246412" y="215180"/>
                  </a:lnTo>
                  <a:lnTo>
                    <a:pt x="243755" y="237986"/>
                  </a:lnTo>
                  <a:lnTo>
                    <a:pt x="244680" y="239395"/>
                  </a:lnTo>
                  <a:lnTo>
                    <a:pt x="246354" y="239275"/>
                  </a:lnTo>
                  <a:lnTo>
                    <a:pt x="248529" y="238138"/>
                  </a:lnTo>
                  <a:lnTo>
                    <a:pt x="288412" y="191141"/>
                  </a:lnTo>
                  <a:lnTo>
                    <a:pt x="297952" y="184236"/>
                  </a:lnTo>
                  <a:lnTo>
                    <a:pt x="317756" y="174747"/>
                  </a:lnTo>
                  <a:lnTo>
                    <a:pt x="329690" y="174480"/>
                  </a:lnTo>
                  <a:lnTo>
                    <a:pt x="335836" y="175891"/>
                  </a:lnTo>
                  <a:lnTo>
                    <a:pt x="345487" y="183103"/>
                  </a:lnTo>
                  <a:lnTo>
                    <a:pt x="349542" y="187989"/>
                  </a:lnTo>
                  <a:lnTo>
                    <a:pt x="354048" y="199063"/>
                  </a:lnTo>
                  <a:lnTo>
                    <a:pt x="355250" y="204979"/>
                  </a:lnTo>
                  <a:lnTo>
                    <a:pt x="348128" y="245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584"/>
            <p:cNvSpPr/>
            <p:nvPr>
              <p:custDataLst>
                <p:tags r:id="rId34"/>
              </p:custDataLst>
            </p:nvPr>
          </p:nvSpPr>
          <p:spPr>
            <a:xfrm>
              <a:off x="5762625" y="619517"/>
              <a:ext cx="57151" cy="168514"/>
            </a:xfrm>
            <a:custGeom>
              <a:avLst/>
              <a:gdLst/>
              <a:ahLst/>
              <a:cxnLst/>
              <a:rect l="0" t="0" r="0" b="0"/>
              <a:pathLst>
                <a:path w="57151" h="168514">
                  <a:moveTo>
                    <a:pt x="57150" y="9133"/>
                  </a:moveTo>
                  <a:lnTo>
                    <a:pt x="57150" y="9133"/>
                  </a:lnTo>
                  <a:lnTo>
                    <a:pt x="52094" y="4076"/>
                  </a:lnTo>
                  <a:lnTo>
                    <a:pt x="46789" y="1594"/>
                  </a:lnTo>
                  <a:lnTo>
                    <a:pt x="29704" y="0"/>
                  </a:lnTo>
                  <a:lnTo>
                    <a:pt x="12093" y="4781"/>
                  </a:lnTo>
                  <a:lnTo>
                    <a:pt x="8063" y="8348"/>
                  </a:lnTo>
                  <a:lnTo>
                    <a:pt x="3583" y="17956"/>
                  </a:lnTo>
                  <a:lnTo>
                    <a:pt x="315" y="40543"/>
                  </a:lnTo>
                  <a:lnTo>
                    <a:pt x="93" y="55364"/>
                  </a:lnTo>
                  <a:lnTo>
                    <a:pt x="3237" y="61120"/>
                  </a:lnTo>
                  <a:lnTo>
                    <a:pt x="40658" y="102578"/>
                  </a:lnTo>
                  <a:lnTo>
                    <a:pt x="50617" y="125721"/>
                  </a:lnTo>
                  <a:lnTo>
                    <a:pt x="51424" y="140677"/>
                  </a:lnTo>
                  <a:lnTo>
                    <a:pt x="48375" y="162470"/>
                  </a:lnTo>
                  <a:lnTo>
                    <a:pt x="47067" y="165333"/>
                  </a:lnTo>
                  <a:lnTo>
                    <a:pt x="45136" y="167241"/>
                  </a:lnTo>
                  <a:lnTo>
                    <a:pt x="42791" y="168513"/>
                  </a:lnTo>
                  <a:lnTo>
                    <a:pt x="24320" y="165248"/>
                  </a:lnTo>
                  <a:lnTo>
                    <a:pt x="8852" y="157577"/>
                  </a:lnTo>
                  <a:lnTo>
                    <a:pt x="3935" y="151661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9" name="SMARTInkShape-Group275"/>
          <p:cNvGrpSpPr/>
          <p:nvPr/>
        </p:nvGrpSpPr>
        <p:grpSpPr>
          <a:xfrm>
            <a:off x="4781550" y="311663"/>
            <a:ext cx="275834" cy="643157"/>
            <a:chOff x="4781550" y="311663"/>
            <a:chExt cx="275834" cy="643157"/>
          </a:xfrm>
        </p:grpSpPr>
        <p:sp>
          <p:nvSpPr>
            <p:cNvPr id="636" name="SMARTInkShape-1585"/>
            <p:cNvSpPr/>
            <p:nvPr>
              <p:custDataLst>
                <p:tags r:id="rId30"/>
              </p:custDataLst>
            </p:nvPr>
          </p:nvSpPr>
          <p:spPr>
            <a:xfrm>
              <a:off x="4840417" y="311663"/>
              <a:ext cx="122109" cy="95654"/>
            </a:xfrm>
            <a:custGeom>
              <a:avLst/>
              <a:gdLst/>
              <a:ahLst/>
              <a:cxnLst/>
              <a:rect l="0" t="0" r="0" b="0"/>
              <a:pathLst>
                <a:path w="122109" h="95654">
                  <a:moveTo>
                    <a:pt x="17333" y="59812"/>
                  </a:moveTo>
                  <a:lnTo>
                    <a:pt x="17333" y="59812"/>
                  </a:lnTo>
                  <a:lnTo>
                    <a:pt x="17333" y="50403"/>
                  </a:lnTo>
                  <a:lnTo>
                    <a:pt x="17333" y="63555"/>
                  </a:lnTo>
                  <a:lnTo>
                    <a:pt x="12276" y="77737"/>
                  </a:lnTo>
                  <a:lnTo>
                    <a:pt x="0" y="95653"/>
                  </a:lnTo>
                  <a:lnTo>
                    <a:pt x="3847" y="92186"/>
                  </a:lnTo>
                  <a:lnTo>
                    <a:pt x="25775" y="52093"/>
                  </a:lnTo>
                  <a:lnTo>
                    <a:pt x="52009" y="7569"/>
                  </a:lnTo>
                  <a:lnTo>
                    <a:pt x="58498" y="257"/>
                  </a:lnTo>
                  <a:lnTo>
                    <a:pt x="62768" y="0"/>
                  </a:lnTo>
                  <a:lnTo>
                    <a:pt x="73157" y="5359"/>
                  </a:lnTo>
                  <a:lnTo>
                    <a:pt x="85849" y="20277"/>
                  </a:lnTo>
                  <a:lnTo>
                    <a:pt x="106116" y="64991"/>
                  </a:lnTo>
                  <a:lnTo>
                    <a:pt x="122108" y="88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1586"/>
            <p:cNvSpPr/>
            <p:nvPr>
              <p:custDataLst>
                <p:tags r:id="rId31"/>
              </p:custDataLst>
            </p:nvPr>
          </p:nvSpPr>
          <p:spPr>
            <a:xfrm>
              <a:off x="5038725" y="723900"/>
              <a:ext cx="18659" cy="76201"/>
            </a:xfrm>
            <a:custGeom>
              <a:avLst/>
              <a:gdLst/>
              <a:ahLst/>
              <a:cxnLst/>
              <a:rect l="0" t="0" r="0" b="0"/>
              <a:pathLst>
                <a:path w="18659" h="76201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8658" y="5056"/>
                  </a:lnTo>
                  <a:lnTo>
                    <a:pt x="10097" y="47946"/>
                  </a:lnTo>
                  <a:lnTo>
                    <a:pt x="8721" y="5941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587"/>
            <p:cNvSpPr/>
            <p:nvPr>
              <p:custDataLst>
                <p:tags r:id="rId32"/>
              </p:custDataLst>
            </p:nvPr>
          </p:nvSpPr>
          <p:spPr>
            <a:xfrm>
              <a:off x="4781550" y="502925"/>
              <a:ext cx="161636" cy="451895"/>
            </a:xfrm>
            <a:custGeom>
              <a:avLst/>
              <a:gdLst/>
              <a:ahLst/>
              <a:cxnLst/>
              <a:rect l="0" t="0" r="0" b="0"/>
              <a:pathLst>
                <a:path w="161636" h="451895">
                  <a:moveTo>
                    <a:pt x="0" y="211450"/>
                  </a:moveTo>
                  <a:lnTo>
                    <a:pt x="0" y="211450"/>
                  </a:lnTo>
                  <a:lnTo>
                    <a:pt x="7539" y="242534"/>
                  </a:lnTo>
                  <a:lnTo>
                    <a:pt x="14189" y="283677"/>
                  </a:lnTo>
                  <a:lnTo>
                    <a:pt x="21232" y="330035"/>
                  </a:lnTo>
                  <a:lnTo>
                    <a:pt x="24253" y="353054"/>
                  </a:lnTo>
                  <a:lnTo>
                    <a:pt x="20391" y="396682"/>
                  </a:lnTo>
                  <a:lnTo>
                    <a:pt x="19168" y="444304"/>
                  </a:lnTo>
                  <a:lnTo>
                    <a:pt x="19129" y="449236"/>
                  </a:lnTo>
                  <a:lnTo>
                    <a:pt x="18044" y="451466"/>
                  </a:lnTo>
                  <a:lnTo>
                    <a:pt x="16263" y="451894"/>
                  </a:lnTo>
                  <a:lnTo>
                    <a:pt x="14017" y="451121"/>
                  </a:lnTo>
                  <a:lnTo>
                    <a:pt x="11521" y="438973"/>
                  </a:lnTo>
                  <a:lnTo>
                    <a:pt x="9919" y="391624"/>
                  </a:lnTo>
                  <a:lnTo>
                    <a:pt x="14698" y="351854"/>
                  </a:lnTo>
                  <a:lnTo>
                    <a:pt x="17116" y="317596"/>
                  </a:lnTo>
                  <a:lnTo>
                    <a:pt x="19248" y="280851"/>
                  </a:lnTo>
                  <a:lnTo>
                    <a:pt x="25341" y="237423"/>
                  </a:lnTo>
                  <a:lnTo>
                    <a:pt x="27936" y="190945"/>
                  </a:lnTo>
                  <a:lnTo>
                    <a:pt x="28386" y="153869"/>
                  </a:lnTo>
                  <a:lnTo>
                    <a:pt x="33594" y="108471"/>
                  </a:lnTo>
                  <a:lnTo>
                    <a:pt x="43756" y="63442"/>
                  </a:lnTo>
                  <a:lnTo>
                    <a:pt x="48595" y="38009"/>
                  </a:lnTo>
                  <a:lnTo>
                    <a:pt x="68933" y="2226"/>
                  </a:lnTo>
                  <a:lnTo>
                    <a:pt x="73471" y="0"/>
                  </a:lnTo>
                  <a:lnTo>
                    <a:pt x="84160" y="350"/>
                  </a:lnTo>
                  <a:lnTo>
                    <a:pt x="88914" y="2984"/>
                  </a:lnTo>
                  <a:lnTo>
                    <a:pt x="97019" y="11554"/>
                  </a:lnTo>
                  <a:lnTo>
                    <a:pt x="109789" y="39790"/>
                  </a:lnTo>
                  <a:lnTo>
                    <a:pt x="113409" y="63399"/>
                  </a:lnTo>
                  <a:lnTo>
                    <a:pt x="113124" y="106189"/>
                  </a:lnTo>
                  <a:lnTo>
                    <a:pt x="106083" y="136062"/>
                  </a:lnTo>
                  <a:lnTo>
                    <a:pt x="104589" y="138966"/>
                  </a:lnTo>
                  <a:lnTo>
                    <a:pt x="102535" y="140902"/>
                  </a:lnTo>
                  <a:lnTo>
                    <a:pt x="100107" y="142193"/>
                  </a:lnTo>
                  <a:lnTo>
                    <a:pt x="99546" y="143054"/>
                  </a:lnTo>
                  <a:lnTo>
                    <a:pt x="100231" y="143628"/>
                  </a:lnTo>
                  <a:lnTo>
                    <a:pt x="101746" y="144010"/>
                  </a:lnTo>
                  <a:lnTo>
                    <a:pt x="127391" y="162035"/>
                  </a:lnTo>
                  <a:lnTo>
                    <a:pt x="156954" y="199370"/>
                  </a:lnTo>
                  <a:lnTo>
                    <a:pt x="159716" y="209256"/>
                  </a:lnTo>
                  <a:lnTo>
                    <a:pt x="161635" y="245459"/>
                  </a:lnTo>
                  <a:lnTo>
                    <a:pt x="158556" y="251056"/>
                  </a:lnTo>
                  <a:lnTo>
                    <a:pt x="132240" y="271137"/>
                  </a:lnTo>
                  <a:lnTo>
                    <a:pt x="128377" y="272408"/>
                  </a:lnTo>
                  <a:lnTo>
                    <a:pt x="124744" y="272197"/>
                  </a:lnTo>
                  <a:lnTo>
                    <a:pt x="117883" y="269140"/>
                  </a:lnTo>
                  <a:lnTo>
                    <a:pt x="111306" y="264254"/>
                  </a:lnTo>
                  <a:lnTo>
                    <a:pt x="110187" y="261469"/>
                  </a:lnTo>
                  <a:lnTo>
                    <a:pt x="114300" y="24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276"/>
          <p:cNvGrpSpPr/>
          <p:nvPr/>
        </p:nvGrpSpPr>
        <p:grpSpPr>
          <a:xfrm>
            <a:off x="3814433" y="456106"/>
            <a:ext cx="443243" cy="296370"/>
            <a:chOff x="3814433" y="456106"/>
            <a:chExt cx="443243" cy="296370"/>
          </a:xfrm>
        </p:grpSpPr>
        <p:sp>
          <p:nvSpPr>
            <p:cNvPr id="640" name="SMARTInkShape-1588"/>
            <p:cNvSpPr/>
            <p:nvPr>
              <p:custDataLst>
                <p:tags r:id="rId27"/>
              </p:custDataLst>
            </p:nvPr>
          </p:nvSpPr>
          <p:spPr>
            <a:xfrm>
              <a:off x="4126716" y="456106"/>
              <a:ext cx="130960" cy="280494"/>
            </a:xfrm>
            <a:custGeom>
              <a:avLst/>
              <a:gdLst/>
              <a:ahLst/>
              <a:cxnLst/>
              <a:rect l="0" t="0" r="0" b="0"/>
              <a:pathLst>
                <a:path w="130960" h="280494">
                  <a:moveTo>
                    <a:pt x="64284" y="210644"/>
                  </a:moveTo>
                  <a:lnTo>
                    <a:pt x="64284" y="210644"/>
                  </a:lnTo>
                  <a:lnTo>
                    <a:pt x="77541" y="197387"/>
                  </a:lnTo>
                  <a:lnTo>
                    <a:pt x="77356" y="194397"/>
                  </a:lnTo>
                  <a:lnTo>
                    <a:pt x="75115" y="191346"/>
                  </a:lnTo>
                  <a:lnTo>
                    <a:pt x="68040" y="186192"/>
                  </a:lnTo>
                  <a:lnTo>
                    <a:pt x="61367" y="183901"/>
                  </a:lnTo>
                  <a:lnTo>
                    <a:pt x="58106" y="184349"/>
                  </a:lnTo>
                  <a:lnTo>
                    <a:pt x="31295" y="199481"/>
                  </a:lnTo>
                  <a:lnTo>
                    <a:pt x="19283" y="209563"/>
                  </a:lnTo>
                  <a:lnTo>
                    <a:pt x="5677" y="232196"/>
                  </a:lnTo>
                  <a:lnTo>
                    <a:pt x="0" y="248897"/>
                  </a:lnTo>
                  <a:lnTo>
                    <a:pt x="1494" y="259748"/>
                  </a:lnTo>
                  <a:lnTo>
                    <a:pt x="3374" y="265605"/>
                  </a:lnTo>
                  <a:lnTo>
                    <a:pt x="11107" y="274935"/>
                  </a:lnTo>
                  <a:lnTo>
                    <a:pt x="16133" y="278905"/>
                  </a:lnTo>
                  <a:lnTo>
                    <a:pt x="21600" y="280493"/>
                  </a:lnTo>
                  <a:lnTo>
                    <a:pt x="33319" y="279435"/>
                  </a:lnTo>
                  <a:lnTo>
                    <a:pt x="51817" y="272890"/>
                  </a:lnTo>
                  <a:lnTo>
                    <a:pt x="61565" y="261592"/>
                  </a:lnTo>
                  <a:lnTo>
                    <a:pt x="79801" y="214923"/>
                  </a:lnTo>
                  <a:lnTo>
                    <a:pt x="95987" y="179706"/>
                  </a:lnTo>
                  <a:lnTo>
                    <a:pt x="100488" y="142681"/>
                  </a:lnTo>
                  <a:lnTo>
                    <a:pt x="107497" y="99029"/>
                  </a:lnTo>
                  <a:lnTo>
                    <a:pt x="103708" y="60460"/>
                  </a:lnTo>
                  <a:lnTo>
                    <a:pt x="101500" y="16790"/>
                  </a:lnTo>
                  <a:lnTo>
                    <a:pt x="97405" y="4190"/>
                  </a:lnTo>
                  <a:lnTo>
                    <a:pt x="94831" y="1041"/>
                  </a:lnTo>
                  <a:lnTo>
                    <a:pt x="92057" y="0"/>
                  </a:lnTo>
                  <a:lnTo>
                    <a:pt x="89150" y="365"/>
                  </a:lnTo>
                  <a:lnTo>
                    <a:pt x="83096" y="9237"/>
                  </a:lnTo>
                  <a:lnTo>
                    <a:pt x="73974" y="38816"/>
                  </a:lnTo>
                  <a:lnTo>
                    <a:pt x="67625" y="74477"/>
                  </a:lnTo>
                  <a:lnTo>
                    <a:pt x="65274" y="111267"/>
                  </a:lnTo>
                  <a:lnTo>
                    <a:pt x="67302" y="152679"/>
                  </a:lnTo>
                  <a:lnTo>
                    <a:pt x="77580" y="191433"/>
                  </a:lnTo>
                  <a:lnTo>
                    <a:pt x="97406" y="235150"/>
                  </a:lnTo>
                  <a:lnTo>
                    <a:pt x="114432" y="257181"/>
                  </a:lnTo>
                  <a:lnTo>
                    <a:pt x="130959" y="267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589"/>
            <p:cNvSpPr/>
            <p:nvPr>
              <p:custDataLst>
                <p:tags r:id="rId28"/>
              </p:custDataLst>
            </p:nvPr>
          </p:nvSpPr>
          <p:spPr>
            <a:xfrm>
              <a:off x="3963724" y="624585"/>
              <a:ext cx="84402" cy="118366"/>
            </a:xfrm>
            <a:custGeom>
              <a:avLst/>
              <a:gdLst/>
              <a:ahLst/>
              <a:cxnLst/>
              <a:rect l="0" t="0" r="0" b="0"/>
              <a:pathLst>
                <a:path w="84402" h="118366">
                  <a:moveTo>
                    <a:pt x="8201" y="51690"/>
                  </a:moveTo>
                  <a:lnTo>
                    <a:pt x="8201" y="51690"/>
                  </a:lnTo>
                  <a:lnTo>
                    <a:pt x="8201" y="34356"/>
                  </a:lnTo>
                  <a:lnTo>
                    <a:pt x="8201" y="76533"/>
                  </a:lnTo>
                  <a:lnTo>
                    <a:pt x="8201" y="101884"/>
                  </a:lnTo>
                  <a:lnTo>
                    <a:pt x="7143" y="103144"/>
                  </a:lnTo>
                  <a:lnTo>
                    <a:pt x="5379" y="102926"/>
                  </a:lnTo>
                  <a:lnTo>
                    <a:pt x="3144" y="101722"/>
                  </a:lnTo>
                  <a:lnTo>
                    <a:pt x="1655" y="99862"/>
                  </a:lnTo>
                  <a:lnTo>
                    <a:pt x="0" y="94972"/>
                  </a:lnTo>
                  <a:lnTo>
                    <a:pt x="8454" y="54445"/>
                  </a:lnTo>
                  <a:lnTo>
                    <a:pt x="17831" y="18679"/>
                  </a:lnTo>
                  <a:lnTo>
                    <a:pt x="27899" y="4443"/>
                  </a:lnTo>
                  <a:lnTo>
                    <a:pt x="30858" y="1142"/>
                  </a:lnTo>
                  <a:lnTo>
                    <a:pt x="34947" y="0"/>
                  </a:lnTo>
                  <a:lnTo>
                    <a:pt x="45136" y="1553"/>
                  </a:lnTo>
                  <a:lnTo>
                    <a:pt x="48699" y="4507"/>
                  </a:lnTo>
                  <a:lnTo>
                    <a:pt x="68292" y="44016"/>
                  </a:lnTo>
                  <a:lnTo>
                    <a:pt x="84401" y="118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590"/>
            <p:cNvSpPr/>
            <p:nvPr>
              <p:custDataLst>
                <p:tags r:id="rId29"/>
              </p:custDataLst>
            </p:nvPr>
          </p:nvSpPr>
          <p:spPr>
            <a:xfrm>
              <a:off x="3814433" y="611487"/>
              <a:ext cx="100343" cy="140989"/>
            </a:xfrm>
            <a:custGeom>
              <a:avLst/>
              <a:gdLst/>
              <a:ahLst/>
              <a:cxnLst/>
              <a:rect l="0" t="0" r="0" b="0"/>
              <a:pathLst>
                <a:path w="100343" h="140989">
                  <a:moveTo>
                    <a:pt x="81292" y="55263"/>
                  </a:moveTo>
                  <a:lnTo>
                    <a:pt x="81292" y="55263"/>
                  </a:lnTo>
                  <a:lnTo>
                    <a:pt x="81292" y="33804"/>
                  </a:lnTo>
                  <a:lnTo>
                    <a:pt x="78470" y="27029"/>
                  </a:lnTo>
                  <a:lnTo>
                    <a:pt x="74746" y="20489"/>
                  </a:lnTo>
                  <a:lnTo>
                    <a:pt x="73091" y="14055"/>
                  </a:lnTo>
                  <a:lnTo>
                    <a:pt x="66711" y="7668"/>
                  </a:lnTo>
                  <a:lnTo>
                    <a:pt x="57878" y="2360"/>
                  </a:lnTo>
                  <a:lnTo>
                    <a:pt x="50425" y="0"/>
                  </a:lnTo>
                  <a:lnTo>
                    <a:pt x="45897" y="1488"/>
                  </a:lnTo>
                  <a:lnTo>
                    <a:pt x="35222" y="8785"/>
                  </a:lnTo>
                  <a:lnTo>
                    <a:pt x="22368" y="24794"/>
                  </a:lnTo>
                  <a:lnTo>
                    <a:pt x="9602" y="55712"/>
                  </a:lnTo>
                  <a:lnTo>
                    <a:pt x="0" y="97357"/>
                  </a:lnTo>
                  <a:lnTo>
                    <a:pt x="2123" y="114188"/>
                  </a:lnTo>
                  <a:lnTo>
                    <a:pt x="6595" y="123785"/>
                  </a:lnTo>
                  <a:lnTo>
                    <a:pt x="9269" y="126345"/>
                  </a:lnTo>
                  <a:lnTo>
                    <a:pt x="12110" y="126992"/>
                  </a:lnTo>
                  <a:lnTo>
                    <a:pt x="15062" y="126366"/>
                  </a:lnTo>
                  <a:lnTo>
                    <a:pt x="18089" y="124890"/>
                  </a:lnTo>
                  <a:lnTo>
                    <a:pt x="27405" y="112700"/>
                  </a:lnTo>
                  <a:lnTo>
                    <a:pt x="40381" y="78741"/>
                  </a:lnTo>
                  <a:lnTo>
                    <a:pt x="52276" y="37632"/>
                  </a:lnTo>
                  <a:lnTo>
                    <a:pt x="60907" y="82011"/>
                  </a:lnTo>
                  <a:lnTo>
                    <a:pt x="63468" y="90028"/>
                  </a:lnTo>
                  <a:lnTo>
                    <a:pt x="100342" y="140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SMARTInkShape-Group277"/>
          <p:cNvGrpSpPr/>
          <p:nvPr/>
        </p:nvGrpSpPr>
        <p:grpSpPr>
          <a:xfrm>
            <a:off x="3114675" y="178830"/>
            <a:ext cx="307903" cy="751648"/>
            <a:chOff x="3114675" y="178830"/>
            <a:chExt cx="307903" cy="751648"/>
          </a:xfrm>
        </p:grpSpPr>
        <p:sp>
          <p:nvSpPr>
            <p:cNvPr id="644" name="SMARTInkShape-1591"/>
            <p:cNvSpPr/>
            <p:nvPr>
              <p:custDataLst>
                <p:tags r:id="rId24"/>
              </p:custDataLst>
            </p:nvPr>
          </p:nvSpPr>
          <p:spPr>
            <a:xfrm>
              <a:off x="3143376" y="178830"/>
              <a:ext cx="142750" cy="145021"/>
            </a:xfrm>
            <a:custGeom>
              <a:avLst/>
              <a:gdLst/>
              <a:ahLst/>
              <a:cxnLst/>
              <a:rect l="0" t="0" r="0" b="0"/>
              <a:pathLst>
                <a:path w="142750" h="145021">
                  <a:moveTo>
                    <a:pt x="9399" y="97395"/>
                  </a:moveTo>
                  <a:lnTo>
                    <a:pt x="9399" y="97395"/>
                  </a:lnTo>
                  <a:lnTo>
                    <a:pt x="18532" y="97395"/>
                  </a:lnTo>
                  <a:lnTo>
                    <a:pt x="18846" y="91907"/>
                  </a:lnTo>
                  <a:lnTo>
                    <a:pt x="18889" y="94250"/>
                  </a:lnTo>
                  <a:lnTo>
                    <a:pt x="16086" y="98820"/>
                  </a:lnTo>
                  <a:lnTo>
                    <a:pt x="12371" y="104378"/>
                  </a:lnTo>
                  <a:lnTo>
                    <a:pt x="300" y="142753"/>
                  </a:lnTo>
                  <a:lnTo>
                    <a:pt x="0" y="134235"/>
                  </a:lnTo>
                  <a:lnTo>
                    <a:pt x="15069" y="88473"/>
                  </a:lnTo>
                  <a:lnTo>
                    <a:pt x="28530" y="51391"/>
                  </a:lnTo>
                  <a:lnTo>
                    <a:pt x="54631" y="8003"/>
                  </a:lnTo>
                  <a:lnTo>
                    <a:pt x="58603" y="2875"/>
                  </a:lnTo>
                  <a:lnTo>
                    <a:pt x="62310" y="515"/>
                  </a:lnTo>
                  <a:lnTo>
                    <a:pt x="65840" y="0"/>
                  </a:lnTo>
                  <a:lnTo>
                    <a:pt x="69251" y="715"/>
                  </a:lnTo>
                  <a:lnTo>
                    <a:pt x="75864" y="7154"/>
                  </a:lnTo>
                  <a:lnTo>
                    <a:pt x="102644" y="48224"/>
                  </a:lnTo>
                  <a:lnTo>
                    <a:pt x="116953" y="84978"/>
                  </a:lnTo>
                  <a:lnTo>
                    <a:pt x="128163" y="123308"/>
                  </a:lnTo>
                  <a:lnTo>
                    <a:pt x="142749" y="145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592"/>
            <p:cNvSpPr/>
            <p:nvPr>
              <p:custDataLst>
                <p:tags r:id="rId25"/>
              </p:custDataLst>
            </p:nvPr>
          </p:nvSpPr>
          <p:spPr>
            <a:xfrm>
              <a:off x="3364090" y="704850"/>
              <a:ext cx="58488" cy="64290"/>
            </a:xfrm>
            <a:custGeom>
              <a:avLst/>
              <a:gdLst/>
              <a:ahLst/>
              <a:cxnLst/>
              <a:rect l="0" t="0" r="0" b="0"/>
              <a:pathLst>
                <a:path w="58488" h="64290">
                  <a:moveTo>
                    <a:pt x="17285" y="9525"/>
                  </a:moveTo>
                  <a:lnTo>
                    <a:pt x="17285" y="9525"/>
                  </a:lnTo>
                  <a:lnTo>
                    <a:pt x="17285" y="4469"/>
                  </a:lnTo>
                  <a:lnTo>
                    <a:pt x="19402" y="2979"/>
                  </a:lnTo>
                  <a:lnTo>
                    <a:pt x="28260" y="883"/>
                  </a:lnTo>
                  <a:lnTo>
                    <a:pt x="19148" y="116"/>
                  </a:lnTo>
                  <a:lnTo>
                    <a:pt x="7169" y="10376"/>
                  </a:lnTo>
                  <a:lnTo>
                    <a:pt x="4191" y="13268"/>
                  </a:lnTo>
                  <a:lnTo>
                    <a:pt x="882" y="22125"/>
                  </a:lnTo>
                  <a:lnTo>
                    <a:pt x="0" y="27450"/>
                  </a:lnTo>
                  <a:lnTo>
                    <a:pt x="1841" y="39011"/>
                  </a:lnTo>
                  <a:lnTo>
                    <a:pt x="8829" y="54598"/>
                  </a:lnTo>
                  <a:lnTo>
                    <a:pt x="11648" y="58623"/>
                  </a:lnTo>
                  <a:lnTo>
                    <a:pt x="15643" y="61307"/>
                  </a:lnTo>
                  <a:lnTo>
                    <a:pt x="25728" y="64289"/>
                  </a:lnTo>
                  <a:lnTo>
                    <a:pt x="37265" y="62792"/>
                  </a:lnTo>
                  <a:lnTo>
                    <a:pt x="43305" y="60912"/>
                  </a:lnTo>
                  <a:lnTo>
                    <a:pt x="52838" y="53177"/>
                  </a:lnTo>
                  <a:lnTo>
                    <a:pt x="56862" y="48152"/>
                  </a:lnTo>
                  <a:lnTo>
                    <a:pt x="58487" y="42684"/>
                  </a:lnTo>
                  <a:lnTo>
                    <a:pt x="57469" y="30965"/>
                  </a:lnTo>
                  <a:lnTo>
                    <a:pt x="55716" y="26994"/>
                  </a:lnTo>
                  <a:lnTo>
                    <a:pt x="53489" y="24346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593"/>
            <p:cNvSpPr/>
            <p:nvPr>
              <p:custDataLst>
                <p:tags r:id="rId26"/>
              </p:custDataLst>
            </p:nvPr>
          </p:nvSpPr>
          <p:spPr>
            <a:xfrm>
              <a:off x="3114675" y="450626"/>
              <a:ext cx="176281" cy="479852"/>
            </a:xfrm>
            <a:custGeom>
              <a:avLst/>
              <a:gdLst/>
              <a:ahLst/>
              <a:cxnLst/>
              <a:rect l="0" t="0" r="0" b="0"/>
              <a:pathLst>
                <a:path w="176281" h="479852">
                  <a:moveTo>
                    <a:pt x="0" y="263749"/>
                  </a:moveTo>
                  <a:lnTo>
                    <a:pt x="0" y="263749"/>
                  </a:lnTo>
                  <a:lnTo>
                    <a:pt x="5056" y="309510"/>
                  </a:lnTo>
                  <a:lnTo>
                    <a:pt x="8642" y="350164"/>
                  </a:lnTo>
                  <a:lnTo>
                    <a:pt x="9350" y="392218"/>
                  </a:lnTo>
                  <a:lnTo>
                    <a:pt x="9502" y="435811"/>
                  </a:lnTo>
                  <a:lnTo>
                    <a:pt x="9522" y="472791"/>
                  </a:lnTo>
                  <a:lnTo>
                    <a:pt x="10581" y="476136"/>
                  </a:lnTo>
                  <a:lnTo>
                    <a:pt x="12346" y="478365"/>
                  </a:lnTo>
                  <a:lnTo>
                    <a:pt x="14581" y="479851"/>
                  </a:lnTo>
                  <a:lnTo>
                    <a:pt x="16071" y="477667"/>
                  </a:lnTo>
                  <a:lnTo>
                    <a:pt x="18658" y="437734"/>
                  </a:lnTo>
                  <a:lnTo>
                    <a:pt x="23990" y="392206"/>
                  </a:lnTo>
                  <a:lnTo>
                    <a:pt x="27217" y="348612"/>
                  </a:lnTo>
                  <a:lnTo>
                    <a:pt x="25149" y="313460"/>
                  </a:lnTo>
                  <a:lnTo>
                    <a:pt x="21761" y="274201"/>
                  </a:lnTo>
                  <a:lnTo>
                    <a:pt x="20255" y="235586"/>
                  </a:lnTo>
                  <a:lnTo>
                    <a:pt x="19407" y="188259"/>
                  </a:lnTo>
                  <a:lnTo>
                    <a:pt x="25666" y="141946"/>
                  </a:lnTo>
                  <a:lnTo>
                    <a:pt x="28001" y="96579"/>
                  </a:lnTo>
                  <a:lnTo>
                    <a:pt x="31227" y="61112"/>
                  </a:lnTo>
                  <a:lnTo>
                    <a:pt x="41798" y="25108"/>
                  </a:lnTo>
                  <a:lnTo>
                    <a:pt x="50680" y="11989"/>
                  </a:lnTo>
                  <a:lnTo>
                    <a:pt x="60624" y="3689"/>
                  </a:lnTo>
                  <a:lnTo>
                    <a:pt x="68572" y="0"/>
                  </a:lnTo>
                  <a:lnTo>
                    <a:pt x="73231" y="1133"/>
                  </a:lnTo>
                  <a:lnTo>
                    <a:pt x="84053" y="8036"/>
                  </a:lnTo>
                  <a:lnTo>
                    <a:pt x="96989" y="23823"/>
                  </a:lnTo>
                  <a:lnTo>
                    <a:pt x="107524" y="46963"/>
                  </a:lnTo>
                  <a:lnTo>
                    <a:pt x="112292" y="78984"/>
                  </a:lnTo>
                  <a:lnTo>
                    <a:pt x="106497" y="124255"/>
                  </a:lnTo>
                  <a:lnTo>
                    <a:pt x="96675" y="168666"/>
                  </a:lnTo>
                  <a:lnTo>
                    <a:pt x="95375" y="185404"/>
                  </a:lnTo>
                  <a:lnTo>
                    <a:pt x="100950" y="186595"/>
                  </a:lnTo>
                  <a:lnTo>
                    <a:pt x="116719" y="187361"/>
                  </a:lnTo>
                  <a:lnTo>
                    <a:pt x="126312" y="193110"/>
                  </a:lnTo>
                  <a:lnTo>
                    <a:pt x="136572" y="200604"/>
                  </a:lnTo>
                  <a:lnTo>
                    <a:pt x="154604" y="211059"/>
                  </a:lnTo>
                  <a:lnTo>
                    <a:pt x="163963" y="220223"/>
                  </a:lnTo>
                  <a:lnTo>
                    <a:pt x="172793" y="240374"/>
                  </a:lnTo>
                  <a:lnTo>
                    <a:pt x="176280" y="254418"/>
                  </a:lnTo>
                  <a:lnTo>
                    <a:pt x="167239" y="285751"/>
                  </a:lnTo>
                  <a:lnTo>
                    <a:pt x="161464" y="294695"/>
                  </a:lnTo>
                  <a:lnTo>
                    <a:pt x="158443" y="297079"/>
                  </a:lnTo>
                  <a:lnTo>
                    <a:pt x="139021" y="300436"/>
                  </a:lnTo>
                  <a:lnTo>
                    <a:pt x="133956" y="299849"/>
                  </a:lnTo>
                  <a:lnTo>
                    <a:pt x="130579" y="298399"/>
                  </a:lnTo>
                  <a:lnTo>
                    <a:pt x="128327" y="296374"/>
                  </a:lnTo>
                  <a:lnTo>
                    <a:pt x="123825" y="282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278"/>
          <p:cNvGrpSpPr/>
          <p:nvPr/>
        </p:nvGrpSpPr>
        <p:grpSpPr>
          <a:xfrm>
            <a:off x="1801941" y="434797"/>
            <a:ext cx="617410" cy="331651"/>
            <a:chOff x="1801941" y="434797"/>
            <a:chExt cx="617410" cy="331651"/>
          </a:xfrm>
        </p:grpSpPr>
        <p:sp>
          <p:nvSpPr>
            <p:cNvPr id="648" name="SMARTInkShape-1594"/>
            <p:cNvSpPr/>
            <p:nvPr>
              <p:custDataLst>
                <p:tags r:id="rId17"/>
              </p:custDataLst>
            </p:nvPr>
          </p:nvSpPr>
          <p:spPr>
            <a:xfrm>
              <a:off x="2307574" y="434797"/>
              <a:ext cx="111777" cy="331651"/>
            </a:xfrm>
            <a:custGeom>
              <a:avLst/>
              <a:gdLst/>
              <a:ahLst/>
              <a:cxnLst/>
              <a:rect l="0" t="0" r="0" b="0"/>
              <a:pathLst>
                <a:path w="111777" h="331651">
                  <a:moveTo>
                    <a:pt x="64151" y="222428"/>
                  </a:moveTo>
                  <a:lnTo>
                    <a:pt x="64151" y="222428"/>
                  </a:lnTo>
                  <a:lnTo>
                    <a:pt x="71690" y="204528"/>
                  </a:lnTo>
                  <a:lnTo>
                    <a:pt x="72352" y="200969"/>
                  </a:lnTo>
                  <a:lnTo>
                    <a:pt x="71735" y="197539"/>
                  </a:lnTo>
                  <a:lnTo>
                    <a:pt x="65963" y="184429"/>
                  </a:lnTo>
                  <a:lnTo>
                    <a:pt x="65359" y="181220"/>
                  </a:lnTo>
                  <a:lnTo>
                    <a:pt x="62840" y="180139"/>
                  </a:lnTo>
                  <a:lnTo>
                    <a:pt x="54396" y="181761"/>
                  </a:lnTo>
                  <a:lnTo>
                    <a:pt x="37742" y="193680"/>
                  </a:lnTo>
                  <a:lnTo>
                    <a:pt x="31247" y="201890"/>
                  </a:lnTo>
                  <a:lnTo>
                    <a:pt x="8607" y="243020"/>
                  </a:lnTo>
                  <a:lnTo>
                    <a:pt x="2423" y="263330"/>
                  </a:lnTo>
                  <a:lnTo>
                    <a:pt x="0" y="301340"/>
                  </a:lnTo>
                  <a:lnTo>
                    <a:pt x="3184" y="319589"/>
                  </a:lnTo>
                  <a:lnTo>
                    <a:pt x="6573" y="325302"/>
                  </a:lnTo>
                  <a:lnTo>
                    <a:pt x="10949" y="329110"/>
                  </a:lnTo>
                  <a:lnTo>
                    <a:pt x="15983" y="331650"/>
                  </a:lnTo>
                  <a:lnTo>
                    <a:pt x="19339" y="331226"/>
                  </a:lnTo>
                  <a:lnTo>
                    <a:pt x="21576" y="328827"/>
                  </a:lnTo>
                  <a:lnTo>
                    <a:pt x="39612" y="298450"/>
                  </a:lnTo>
                  <a:lnTo>
                    <a:pt x="47248" y="288671"/>
                  </a:lnTo>
                  <a:lnTo>
                    <a:pt x="60773" y="245469"/>
                  </a:lnTo>
                  <a:lnTo>
                    <a:pt x="70441" y="210911"/>
                  </a:lnTo>
                  <a:lnTo>
                    <a:pt x="76824" y="179209"/>
                  </a:lnTo>
                  <a:lnTo>
                    <a:pt x="83189" y="143953"/>
                  </a:lnTo>
                  <a:lnTo>
                    <a:pt x="89900" y="96871"/>
                  </a:lnTo>
                  <a:lnTo>
                    <a:pt x="94711" y="59990"/>
                  </a:lnTo>
                  <a:lnTo>
                    <a:pt x="100762" y="14658"/>
                  </a:lnTo>
                  <a:lnTo>
                    <a:pt x="99141" y="7715"/>
                  </a:lnTo>
                  <a:lnTo>
                    <a:pt x="95944" y="3086"/>
                  </a:lnTo>
                  <a:lnTo>
                    <a:pt x="91697" y="0"/>
                  </a:lnTo>
                  <a:lnTo>
                    <a:pt x="87806" y="1118"/>
                  </a:lnTo>
                  <a:lnTo>
                    <a:pt x="80662" y="10826"/>
                  </a:lnTo>
                  <a:lnTo>
                    <a:pt x="68510" y="41871"/>
                  </a:lnTo>
                  <a:lnTo>
                    <a:pt x="59669" y="81071"/>
                  </a:lnTo>
                  <a:lnTo>
                    <a:pt x="56120" y="118691"/>
                  </a:lnTo>
                  <a:lnTo>
                    <a:pt x="60125" y="158295"/>
                  </a:lnTo>
                  <a:lnTo>
                    <a:pt x="76448" y="200940"/>
                  </a:lnTo>
                  <a:lnTo>
                    <a:pt x="83317" y="223940"/>
                  </a:lnTo>
                  <a:lnTo>
                    <a:pt x="111776" y="251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595"/>
            <p:cNvSpPr/>
            <p:nvPr>
              <p:custDataLst>
                <p:tags r:id="rId18"/>
              </p:custDataLst>
            </p:nvPr>
          </p:nvSpPr>
          <p:spPr>
            <a:xfrm>
              <a:off x="2124075" y="619125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117" y="16247"/>
                  </a:lnTo>
                  <a:lnTo>
                    <a:pt x="10113" y="22390"/>
                  </a:lnTo>
                  <a:lnTo>
                    <a:pt x="13092" y="26568"/>
                  </a:lnTo>
                  <a:lnTo>
                    <a:pt x="16402" y="36855"/>
                  </a:lnTo>
                  <a:lnTo>
                    <a:pt x="18947" y="84376"/>
                  </a:lnTo>
                  <a:lnTo>
                    <a:pt x="19004" y="89359"/>
                  </a:lnTo>
                  <a:lnTo>
                    <a:pt x="19030" y="88046"/>
                  </a:lnTo>
                  <a:lnTo>
                    <a:pt x="35296" y="46822"/>
                  </a:lnTo>
                  <a:lnTo>
                    <a:pt x="47698" y="22341"/>
                  </a:lnTo>
                  <a:lnTo>
                    <a:pt x="55066" y="14163"/>
                  </a:lnTo>
                  <a:lnTo>
                    <a:pt x="72999" y="2074"/>
                  </a:lnTo>
                  <a:lnTo>
                    <a:pt x="80422" y="6566"/>
                  </a:lnTo>
                  <a:lnTo>
                    <a:pt x="88660" y="14560"/>
                  </a:lnTo>
                  <a:lnTo>
                    <a:pt x="92321" y="21641"/>
                  </a:lnTo>
                  <a:lnTo>
                    <a:pt x="100050" y="67739"/>
                  </a:lnTo>
                  <a:lnTo>
                    <a:pt x="1047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1596"/>
            <p:cNvSpPr/>
            <p:nvPr>
              <p:custDataLst>
                <p:tags r:id="rId19"/>
              </p:custDataLst>
            </p:nvPr>
          </p:nvSpPr>
          <p:spPr>
            <a:xfrm>
              <a:off x="2057400" y="600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8937"/>
                  </a:lnTo>
                  <a:lnTo>
                    <a:pt x="4037" y="5958"/>
                  </a:lnTo>
                  <a:lnTo>
                    <a:pt x="4808" y="3972"/>
                  </a:lnTo>
                  <a:lnTo>
                    <a:pt x="6380" y="2648"/>
                  </a:lnTo>
                  <a:lnTo>
                    <a:pt x="6370" y="17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597"/>
            <p:cNvSpPr/>
            <p:nvPr>
              <p:custDataLst>
                <p:tags r:id="rId20"/>
              </p:custDataLst>
            </p:nvPr>
          </p:nvSpPr>
          <p:spPr>
            <a:xfrm>
              <a:off x="2057400" y="6572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7539" y="22534"/>
                  </a:lnTo>
                  <a:lnTo>
                    <a:pt x="9447" y="68928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598"/>
            <p:cNvSpPr/>
            <p:nvPr>
              <p:custDataLst>
                <p:tags r:id="rId21"/>
              </p:custDataLst>
            </p:nvPr>
          </p:nvSpPr>
          <p:spPr>
            <a:xfrm>
              <a:off x="1839649" y="609600"/>
              <a:ext cx="141552" cy="36777"/>
            </a:xfrm>
            <a:custGeom>
              <a:avLst/>
              <a:gdLst/>
              <a:ahLst/>
              <a:cxnLst/>
              <a:rect l="0" t="0" r="0" b="0"/>
              <a:pathLst>
                <a:path w="141552" h="36777">
                  <a:moveTo>
                    <a:pt x="8201" y="28575"/>
                  </a:moveTo>
                  <a:lnTo>
                    <a:pt x="8201" y="28575"/>
                  </a:lnTo>
                  <a:lnTo>
                    <a:pt x="3145" y="28575"/>
                  </a:lnTo>
                  <a:lnTo>
                    <a:pt x="1655" y="29633"/>
                  </a:lnTo>
                  <a:lnTo>
                    <a:pt x="662" y="31397"/>
                  </a:lnTo>
                  <a:lnTo>
                    <a:pt x="0" y="33632"/>
                  </a:lnTo>
                  <a:lnTo>
                    <a:pt x="617" y="35121"/>
                  </a:lnTo>
                  <a:lnTo>
                    <a:pt x="2087" y="36114"/>
                  </a:lnTo>
                  <a:lnTo>
                    <a:pt x="4125" y="36776"/>
                  </a:lnTo>
                  <a:lnTo>
                    <a:pt x="44471" y="24726"/>
                  </a:lnTo>
                  <a:lnTo>
                    <a:pt x="86146" y="9436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599"/>
            <p:cNvSpPr/>
            <p:nvPr>
              <p:custDataLst>
                <p:tags r:id="rId22"/>
              </p:custDataLst>
            </p:nvPr>
          </p:nvSpPr>
          <p:spPr>
            <a:xfrm>
              <a:off x="1801941" y="485775"/>
              <a:ext cx="198310" cy="133351"/>
            </a:xfrm>
            <a:custGeom>
              <a:avLst/>
              <a:gdLst/>
              <a:ahLst/>
              <a:cxnLst/>
              <a:rect l="0" t="0" r="0" b="0"/>
              <a:pathLst>
                <a:path w="198310" h="133351">
                  <a:moveTo>
                    <a:pt x="17334" y="133350"/>
                  </a:moveTo>
                  <a:lnTo>
                    <a:pt x="17334" y="133350"/>
                  </a:lnTo>
                  <a:lnTo>
                    <a:pt x="2146" y="117103"/>
                  </a:lnTo>
                  <a:lnTo>
                    <a:pt x="0" y="110960"/>
                  </a:lnTo>
                  <a:lnTo>
                    <a:pt x="1869" y="101879"/>
                  </a:lnTo>
                  <a:lnTo>
                    <a:pt x="3849" y="96495"/>
                  </a:lnTo>
                  <a:lnTo>
                    <a:pt x="14516" y="87689"/>
                  </a:lnTo>
                  <a:lnTo>
                    <a:pt x="58475" y="58558"/>
                  </a:lnTo>
                  <a:lnTo>
                    <a:pt x="88647" y="42180"/>
                  </a:lnTo>
                  <a:lnTo>
                    <a:pt x="133178" y="25932"/>
                  </a:lnTo>
                  <a:lnTo>
                    <a:pt x="198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600"/>
            <p:cNvSpPr/>
            <p:nvPr>
              <p:custDataLst>
                <p:tags r:id="rId23"/>
              </p:custDataLst>
            </p:nvPr>
          </p:nvSpPr>
          <p:spPr>
            <a:xfrm>
              <a:off x="1847850" y="525707"/>
              <a:ext cx="1" cy="236294"/>
            </a:xfrm>
            <a:custGeom>
              <a:avLst/>
              <a:gdLst/>
              <a:ahLst/>
              <a:cxnLst/>
              <a:rect l="0" t="0" r="0" b="0"/>
              <a:pathLst>
                <a:path w="1" h="236294">
                  <a:moveTo>
                    <a:pt x="0" y="26743"/>
                  </a:moveTo>
                  <a:lnTo>
                    <a:pt x="0" y="26743"/>
                  </a:lnTo>
                  <a:lnTo>
                    <a:pt x="0" y="0"/>
                  </a:lnTo>
                  <a:lnTo>
                    <a:pt x="0" y="39431"/>
                  </a:lnTo>
                  <a:lnTo>
                    <a:pt x="0" y="79500"/>
                  </a:lnTo>
                  <a:lnTo>
                    <a:pt x="0" y="118538"/>
                  </a:lnTo>
                  <a:lnTo>
                    <a:pt x="0" y="164898"/>
                  </a:lnTo>
                  <a:lnTo>
                    <a:pt x="0" y="210200"/>
                  </a:lnTo>
                  <a:lnTo>
                    <a:pt x="0" y="236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SMARTInkShape-Group279"/>
          <p:cNvGrpSpPr/>
          <p:nvPr/>
        </p:nvGrpSpPr>
        <p:grpSpPr>
          <a:xfrm>
            <a:off x="381000" y="342900"/>
            <a:ext cx="989277" cy="615970"/>
            <a:chOff x="381000" y="342900"/>
            <a:chExt cx="989277" cy="615970"/>
          </a:xfrm>
        </p:grpSpPr>
        <p:sp>
          <p:nvSpPr>
            <p:cNvPr id="656" name="SMARTInkShape-1601"/>
            <p:cNvSpPr/>
            <p:nvPr>
              <p:custDataLst>
                <p:tags r:id="rId10"/>
              </p:custDataLst>
            </p:nvPr>
          </p:nvSpPr>
          <p:spPr>
            <a:xfrm>
              <a:off x="1353874" y="742950"/>
              <a:ext cx="8202" cy="14752"/>
            </a:xfrm>
            <a:custGeom>
              <a:avLst/>
              <a:gdLst/>
              <a:ahLst/>
              <a:cxnLst/>
              <a:rect l="0" t="0" r="0" b="0"/>
              <a:pathLst>
                <a:path w="8202" h="14752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7143" y="6546"/>
                  </a:lnTo>
                  <a:lnTo>
                    <a:pt x="5379" y="7539"/>
                  </a:lnTo>
                  <a:lnTo>
                    <a:pt x="3144" y="8201"/>
                  </a:lnTo>
                  <a:lnTo>
                    <a:pt x="1655" y="9701"/>
                  </a:lnTo>
                  <a:lnTo>
                    <a:pt x="0" y="14189"/>
                  </a:lnTo>
                  <a:lnTo>
                    <a:pt x="617" y="14751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602"/>
            <p:cNvSpPr/>
            <p:nvPr>
              <p:custDataLst>
                <p:tags r:id="rId11"/>
              </p:custDataLst>
            </p:nvPr>
          </p:nvSpPr>
          <p:spPr>
            <a:xfrm>
              <a:off x="1352550" y="613637"/>
              <a:ext cx="17727" cy="43589"/>
            </a:xfrm>
            <a:custGeom>
              <a:avLst/>
              <a:gdLst/>
              <a:ahLst/>
              <a:cxnLst/>
              <a:rect l="0" t="0" r="0" b="0"/>
              <a:pathLst>
                <a:path w="17727" h="43589">
                  <a:moveTo>
                    <a:pt x="9525" y="5488"/>
                  </a:moveTo>
                  <a:lnTo>
                    <a:pt x="9525" y="5488"/>
                  </a:lnTo>
                  <a:lnTo>
                    <a:pt x="14582" y="431"/>
                  </a:lnTo>
                  <a:lnTo>
                    <a:pt x="16071" y="0"/>
                  </a:lnTo>
                  <a:lnTo>
                    <a:pt x="17064" y="771"/>
                  </a:lnTo>
                  <a:lnTo>
                    <a:pt x="17726" y="2343"/>
                  </a:lnTo>
                  <a:lnTo>
                    <a:pt x="17109" y="4450"/>
                  </a:lnTo>
                  <a:lnTo>
                    <a:pt x="3784" y="28097"/>
                  </a:lnTo>
                  <a:lnTo>
                    <a:pt x="0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603"/>
            <p:cNvSpPr/>
            <p:nvPr>
              <p:custDataLst>
                <p:tags r:id="rId12"/>
              </p:custDataLst>
            </p:nvPr>
          </p:nvSpPr>
          <p:spPr>
            <a:xfrm>
              <a:off x="609662" y="847725"/>
              <a:ext cx="628589" cy="111145"/>
            </a:xfrm>
            <a:custGeom>
              <a:avLst/>
              <a:gdLst/>
              <a:ahLst/>
              <a:cxnLst/>
              <a:rect l="0" t="0" r="0" b="0"/>
              <a:pathLst>
                <a:path w="628589" h="111145">
                  <a:moveTo>
                    <a:pt x="57088" y="76200"/>
                  </a:moveTo>
                  <a:lnTo>
                    <a:pt x="57088" y="76200"/>
                  </a:lnTo>
                  <a:lnTo>
                    <a:pt x="10465" y="93505"/>
                  </a:lnTo>
                  <a:lnTo>
                    <a:pt x="30" y="103647"/>
                  </a:lnTo>
                  <a:lnTo>
                    <a:pt x="0" y="107198"/>
                  </a:lnTo>
                  <a:lnTo>
                    <a:pt x="3154" y="109565"/>
                  </a:lnTo>
                  <a:lnTo>
                    <a:pt x="8432" y="111144"/>
                  </a:lnTo>
                  <a:lnTo>
                    <a:pt x="53866" y="107131"/>
                  </a:lnTo>
                  <a:lnTo>
                    <a:pt x="91999" y="104415"/>
                  </a:lnTo>
                  <a:lnTo>
                    <a:pt x="130109" y="97377"/>
                  </a:lnTo>
                  <a:lnTo>
                    <a:pt x="169270" y="89648"/>
                  </a:lnTo>
                  <a:lnTo>
                    <a:pt x="213917" y="85829"/>
                  </a:lnTo>
                  <a:lnTo>
                    <a:pt x="260660" y="78465"/>
                  </a:lnTo>
                  <a:lnTo>
                    <a:pt x="308023" y="69580"/>
                  </a:lnTo>
                  <a:lnTo>
                    <a:pt x="355571" y="61303"/>
                  </a:lnTo>
                  <a:lnTo>
                    <a:pt x="402114" y="57322"/>
                  </a:lnTo>
                  <a:lnTo>
                    <a:pt x="443187" y="49910"/>
                  </a:lnTo>
                  <a:lnTo>
                    <a:pt x="482167" y="42070"/>
                  </a:lnTo>
                  <a:lnTo>
                    <a:pt x="520528" y="38218"/>
                  </a:lnTo>
                  <a:lnTo>
                    <a:pt x="565772" y="27971"/>
                  </a:lnTo>
                  <a:lnTo>
                    <a:pt x="607929" y="12621"/>
                  </a:lnTo>
                  <a:lnTo>
                    <a:pt x="628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604"/>
            <p:cNvSpPr/>
            <p:nvPr>
              <p:custDataLst>
                <p:tags r:id="rId13"/>
              </p:custDataLst>
            </p:nvPr>
          </p:nvSpPr>
          <p:spPr>
            <a:xfrm>
              <a:off x="381000" y="838200"/>
              <a:ext cx="857251" cy="57151"/>
            </a:xfrm>
            <a:custGeom>
              <a:avLst/>
              <a:gdLst/>
              <a:ahLst/>
              <a:cxnLst/>
              <a:rect l="0" t="0" r="0" b="0"/>
              <a:pathLst>
                <a:path w="857251" h="57151">
                  <a:moveTo>
                    <a:pt x="0" y="57150"/>
                  </a:moveTo>
                  <a:lnTo>
                    <a:pt x="0" y="57150"/>
                  </a:lnTo>
                  <a:lnTo>
                    <a:pt x="46644" y="50604"/>
                  </a:lnTo>
                  <a:lnTo>
                    <a:pt x="88353" y="48213"/>
                  </a:lnTo>
                  <a:lnTo>
                    <a:pt x="124604" y="47799"/>
                  </a:lnTo>
                  <a:lnTo>
                    <a:pt x="167800" y="44855"/>
                  </a:lnTo>
                  <a:lnTo>
                    <a:pt x="202636" y="41102"/>
                  </a:lnTo>
                  <a:lnTo>
                    <a:pt x="239286" y="39434"/>
                  </a:lnTo>
                  <a:lnTo>
                    <a:pt x="276741" y="35871"/>
                  </a:lnTo>
                  <a:lnTo>
                    <a:pt x="314554" y="31818"/>
                  </a:lnTo>
                  <a:lnTo>
                    <a:pt x="352527" y="30016"/>
                  </a:lnTo>
                  <a:lnTo>
                    <a:pt x="393393" y="26393"/>
                  </a:lnTo>
                  <a:lnTo>
                    <a:pt x="436249" y="22314"/>
                  </a:lnTo>
                  <a:lnTo>
                    <a:pt x="479991" y="20500"/>
                  </a:lnTo>
                  <a:lnTo>
                    <a:pt x="521305" y="16872"/>
                  </a:lnTo>
                  <a:lnTo>
                    <a:pt x="560833" y="12790"/>
                  </a:lnTo>
                  <a:lnTo>
                    <a:pt x="599567" y="10976"/>
                  </a:lnTo>
                  <a:lnTo>
                    <a:pt x="637949" y="10170"/>
                  </a:lnTo>
                  <a:lnTo>
                    <a:pt x="675116" y="9812"/>
                  </a:lnTo>
                  <a:lnTo>
                    <a:pt x="709274" y="9652"/>
                  </a:lnTo>
                  <a:lnTo>
                    <a:pt x="753198" y="9563"/>
                  </a:lnTo>
                  <a:lnTo>
                    <a:pt x="785605" y="9542"/>
                  </a:lnTo>
                  <a:lnTo>
                    <a:pt x="828261" y="6708"/>
                  </a:lnTo>
                  <a:lnTo>
                    <a:pt x="857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605"/>
            <p:cNvSpPr/>
            <p:nvPr>
              <p:custDataLst>
                <p:tags r:id="rId14"/>
              </p:custDataLst>
            </p:nvPr>
          </p:nvSpPr>
          <p:spPr>
            <a:xfrm>
              <a:off x="958972" y="437944"/>
              <a:ext cx="279279" cy="283789"/>
            </a:xfrm>
            <a:custGeom>
              <a:avLst/>
              <a:gdLst/>
              <a:ahLst/>
              <a:cxnLst/>
              <a:rect l="0" t="0" r="0" b="0"/>
              <a:pathLst>
                <a:path w="279279" h="283789">
                  <a:moveTo>
                    <a:pt x="88778" y="181181"/>
                  </a:moveTo>
                  <a:lnTo>
                    <a:pt x="88778" y="181181"/>
                  </a:lnTo>
                  <a:lnTo>
                    <a:pt x="88778" y="176124"/>
                  </a:lnTo>
                  <a:lnTo>
                    <a:pt x="87720" y="174635"/>
                  </a:lnTo>
                  <a:lnTo>
                    <a:pt x="85956" y="173642"/>
                  </a:lnTo>
                  <a:lnTo>
                    <a:pt x="83721" y="172980"/>
                  </a:lnTo>
                  <a:lnTo>
                    <a:pt x="40832" y="183466"/>
                  </a:lnTo>
                  <a:lnTo>
                    <a:pt x="34589" y="185880"/>
                  </a:lnTo>
                  <a:lnTo>
                    <a:pt x="15690" y="204445"/>
                  </a:lnTo>
                  <a:lnTo>
                    <a:pt x="1741" y="224998"/>
                  </a:lnTo>
                  <a:lnTo>
                    <a:pt x="0" y="240872"/>
                  </a:lnTo>
                  <a:lnTo>
                    <a:pt x="2450" y="266820"/>
                  </a:lnTo>
                  <a:lnTo>
                    <a:pt x="5826" y="271082"/>
                  </a:lnTo>
                  <a:lnTo>
                    <a:pt x="23630" y="281078"/>
                  </a:lnTo>
                  <a:lnTo>
                    <a:pt x="32660" y="283788"/>
                  </a:lnTo>
                  <a:lnTo>
                    <a:pt x="36549" y="283452"/>
                  </a:lnTo>
                  <a:lnTo>
                    <a:pt x="43693" y="280257"/>
                  </a:lnTo>
                  <a:lnTo>
                    <a:pt x="71523" y="255308"/>
                  </a:lnTo>
                  <a:lnTo>
                    <a:pt x="75818" y="248346"/>
                  </a:lnTo>
                  <a:lnTo>
                    <a:pt x="78574" y="240309"/>
                  </a:lnTo>
                  <a:lnTo>
                    <a:pt x="78801" y="240708"/>
                  </a:lnTo>
                  <a:lnTo>
                    <a:pt x="80177" y="247384"/>
                  </a:lnTo>
                  <a:lnTo>
                    <a:pt x="84250" y="256819"/>
                  </a:lnTo>
                  <a:lnTo>
                    <a:pt x="92410" y="265245"/>
                  </a:lnTo>
                  <a:lnTo>
                    <a:pt x="97549" y="268974"/>
                  </a:lnTo>
                  <a:lnTo>
                    <a:pt x="111726" y="273117"/>
                  </a:lnTo>
                  <a:lnTo>
                    <a:pt x="129669" y="273900"/>
                  </a:lnTo>
                  <a:lnTo>
                    <a:pt x="151754" y="270720"/>
                  </a:lnTo>
                  <a:lnTo>
                    <a:pt x="172859" y="260134"/>
                  </a:lnTo>
                  <a:lnTo>
                    <a:pt x="199769" y="236325"/>
                  </a:lnTo>
                  <a:lnTo>
                    <a:pt x="232881" y="194778"/>
                  </a:lnTo>
                  <a:lnTo>
                    <a:pt x="251178" y="151156"/>
                  </a:lnTo>
                  <a:lnTo>
                    <a:pt x="265582" y="109219"/>
                  </a:lnTo>
                  <a:lnTo>
                    <a:pt x="268929" y="63524"/>
                  </a:lnTo>
                  <a:lnTo>
                    <a:pt x="266687" y="37311"/>
                  </a:lnTo>
                  <a:lnTo>
                    <a:pt x="260982" y="19872"/>
                  </a:lnTo>
                  <a:lnTo>
                    <a:pt x="251391" y="5066"/>
                  </a:lnTo>
                  <a:lnTo>
                    <a:pt x="244812" y="1329"/>
                  </a:lnTo>
                  <a:lnTo>
                    <a:pt x="229035" y="0"/>
                  </a:lnTo>
                  <a:lnTo>
                    <a:pt x="222499" y="3243"/>
                  </a:lnTo>
                  <a:lnTo>
                    <a:pt x="212415" y="15314"/>
                  </a:lnTo>
                  <a:lnTo>
                    <a:pt x="191830" y="55480"/>
                  </a:lnTo>
                  <a:lnTo>
                    <a:pt x="185569" y="100730"/>
                  </a:lnTo>
                  <a:lnTo>
                    <a:pt x="187307" y="141821"/>
                  </a:lnTo>
                  <a:lnTo>
                    <a:pt x="193952" y="166863"/>
                  </a:lnTo>
                  <a:lnTo>
                    <a:pt x="222847" y="213593"/>
                  </a:lnTo>
                  <a:lnTo>
                    <a:pt x="257395" y="253985"/>
                  </a:lnTo>
                  <a:lnTo>
                    <a:pt x="279278" y="266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606"/>
            <p:cNvSpPr/>
            <p:nvPr>
              <p:custDataLst>
                <p:tags r:id="rId15"/>
              </p:custDataLst>
            </p:nvPr>
          </p:nvSpPr>
          <p:spPr>
            <a:xfrm>
              <a:off x="793384" y="600467"/>
              <a:ext cx="91714" cy="135458"/>
            </a:xfrm>
            <a:custGeom>
              <a:avLst/>
              <a:gdLst/>
              <a:ahLst/>
              <a:cxnLst/>
              <a:rect l="0" t="0" r="0" b="0"/>
              <a:pathLst>
                <a:path w="91714" h="135458">
                  <a:moveTo>
                    <a:pt x="44816" y="9133"/>
                  </a:moveTo>
                  <a:lnTo>
                    <a:pt x="44816" y="9133"/>
                  </a:lnTo>
                  <a:lnTo>
                    <a:pt x="44816" y="932"/>
                  </a:lnTo>
                  <a:lnTo>
                    <a:pt x="43758" y="491"/>
                  </a:lnTo>
                  <a:lnTo>
                    <a:pt x="39759" y="0"/>
                  </a:lnTo>
                  <a:lnTo>
                    <a:pt x="34455" y="2605"/>
                  </a:lnTo>
                  <a:lnTo>
                    <a:pt x="22426" y="12900"/>
                  </a:lnTo>
                  <a:lnTo>
                    <a:pt x="18990" y="21743"/>
                  </a:lnTo>
                  <a:lnTo>
                    <a:pt x="15346" y="34846"/>
                  </a:lnTo>
                  <a:lnTo>
                    <a:pt x="0" y="79691"/>
                  </a:lnTo>
                  <a:lnTo>
                    <a:pt x="3080" y="105533"/>
                  </a:lnTo>
                  <a:lnTo>
                    <a:pt x="10695" y="123186"/>
                  </a:lnTo>
                  <a:lnTo>
                    <a:pt x="22243" y="131437"/>
                  </a:lnTo>
                  <a:lnTo>
                    <a:pt x="29767" y="135119"/>
                  </a:lnTo>
                  <a:lnTo>
                    <a:pt x="36900" y="135457"/>
                  </a:lnTo>
                  <a:lnTo>
                    <a:pt x="70010" y="120378"/>
                  </a:lnTo>
                  <a:lnTo>
                    <a:pt x="80002" y="108317"/>
                  </a:lnTo>
                  <a:lnTo>
                    <a:pt x="86913" y="92373"/>
                  </a:lnTo>
                  <a:lnTo>
                    <a:pt x="91713" y="51962"/>
                  </a:lnTo>
                  <a:lnTo>
                    <a:pt x="86473" y="38399"/>
                  </a:lnTo>
                  <a:lnTo>
                    <a:pt x="78147" y="27432"/>
                  </a:lnTo>
                  <a:lnTo>
                    <a:pt x="70919" y="22558"/>
                  </a:lnTo>
                  <a:lnTo>
                    <a:pt x="60899" y="19813"/>
                  </a:lnTo>
                  <a:lnTo>
                    <a:pt x="58713" y="21545"/>
                  </a:lnTo>
                  <a:lnTo>
                    <a:pt x="54341" y="37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1607"/>
            <p:cNvSpPr/>
            <p:nvPr>
              <p:custDataLst>
                <p:tags r:id="rId16"/>
              </p:custDataLst>
            </p:nvPr>
          </p:nvSpPr>
          <p:spPr>
            <a:xfrm>
              <a:off x="452377" y="342900"/>
              <a:ext cx="241622" cy="431217"/>
            </a:xfrm>
            <a:custGeom>
              <a:avLst/>
              <a:gdLst/>
              <a:ahLst/>
              <a:cxnLst/>
              <a:rect l="0" t="0" r="0" b="0"/>
              <a:pathLst>
                <a:path w="241622" h="431217">
                  <a:moveTo>
                    <a:pt x="195323" y="0"/>
                  </a:moveTo>
                  <a:lnTo>
                    <a:pt x="195323" y="0"/>
                  </a:lnTo>
                  <a:lnTo>
                    <a:pt x="195323" y="8201"/>
                  </a:lnTo>
                  <a:lnTo>
                    <a:pt x="196381" y="8642"/>
                  </a:lnTo>
                  <a:lnTo>
                    <a:pt x="203524" y="9409"/>
                  </a:lnTo>
                  <a:lnTo>
                    <a:pt x="187466" y="10577"/>
                  </a:lnTo>
                  <a:lnTo>
                    <a:pt x="170652" y="16069"/>
                  </a:lnTo>
                  <a:lnTo>
                    <a:pt x="134241" y="24106"/>
                  </a:lnTo>
                  <a:lnTo>
                    <a:pt x="104552" y="39598"/>
                  </a:lnTo>
                  <a:lnTo>
                    <a:pt x="75459" y="64560"/>
                  </a:lnTo>
                  <a:lnTo>
                    <a:pt x="40597" y="107346"/>
                  </a:lnTo>
                  <a:lnTo>
                    <a:pt x="16171" y="154790"/>
                  </a:lnTo>
                  <a:lnTo>
                    <a:pt x="6006" y="194186"/>
                  </a:lnTo>
                  <a:lnTo>
                    <a:pt x="0" y="234749"/>
                  </a:lnTo>
                  <a:lnTo>
                    <a:pt x="3982" y="278164"/>
                  </a:lnTo>
                  <a:lnTo>
                    <a:pt x="14809" y="325174"/>
                  </a:lnTo>
                  <a:lnTo>
                    <a:pt x="27139" y="364799"/>
                  </a:lnTo>
                  <a:lnTo>
                    <a:pt x="53296" y="399589"/>
                  </a:lnTo>
                  <a:lnTo>
                    <a:pt x="71749" y="416141"/>
                  </a:lnTo>
                  <a:lnTo>
                    <a:pt x="96948" y="431216"/>
                  </a:lnTo>
                  <a:lnTo>
                    <a:pt x="115265" y="429424"/>
                  </a:lnTo>
                  <a:lnTo>
                    <a:pt x="159694" y="411797"/>
                  </a:lnTo>
                  <a:lnTo>
                    <a:pt x="185472" y="394593"/>
                  </a:lnTo>
                  <a:lnTo>
                    <a:pt x="220262" y="351706"/>
                  </a:lnTo>
                  <a:lnTo>
                    <a:pt x="227574" y="335878"/>
                  </a:lnTo>
                  <a:lnTo>
                    <a:pt x="233081" y="302329"/>
                  </a:lnTo>
                  <a:lnTo>
                    <a:pt x="233393" y="287693"/>
                  </a:lnTo>
                  <a:lnTo>
                    <a:pt x="234461" y="287046"/>
                  </a:lnTo>
                  <a:lnTo>
                    <a:pt x="238471" y="286326"/>
                  </a:lnTo>
                  <a:lnTo>
                    <a:pt x="239963" y="285076"/>
                  </a:lnTo>
                  <a:lnTo>
                    <a:pt x="241621" y="280864"/>
                  </a:lnTo>
                  <a:lnTo>
                    <a:pt x="241005" y="279318"/>
                  </a:lnTo>
                  <a:lnTo>
                    <a:pt x="239536" y="278287"/>
                  </a:lnTo>
                  <a:lnTo>
                    <a:pt x="233454" y="276236"/>
                  </a:lnTo>
                  <a:lnTo>
                    <a:pt x="228376" y="271172"/>
                  </a:lnTo>
                  <a:lnTo>
                    <a:pt x="223066" y="268687"/>
                  </a:lnTo>
                  <a:lnTo>
                    <a:pt x="177944" y="266734"/>
                  </a:lnTo>
                  <a:lnTo>
                    <a:pt x="168902" y="269538"/>
                  </a:lnTo>
                  <a:lnTo>
                    <a:pt x="160297" y="273253"/>
                  </a:lnTo>
                  <a:lnTo>
                    <a:pt x="145669" y="276403"/>
                  </a:lnTo>
                  <a:lnTo>
                    <a:pt x="13817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912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SMARTInkShape-Group333"/>
          <p:cNvGrpSpPr/>
          <p:nvPr/>
        </p:nvGrpSpPr>
        <p:grpSpPr>
          <a:xfrm>
            <a:off x="2209800" y="6092941"/>
            <a:ext cx="2043015" cy="452672"/>
            <a:chOff x="2209800" y="6092941"/>
            <a:chExt cx="2043015" cy="452672"/>
          </a:xfrm>
        </p:grpSpPr>
        <p:sp>
          <p:nvSpPr>
            <p:cNvPr id="305" name="SMARTInkShape-1882"/>
            <p:cNvSpPr/>
            <p:nvPr>
              <p:custDataLst>
                <p:tags r:id="rId230"/>
              </p:custDataLst>
            </p:nvPr>
          </p:nvSpPr>
          <p:spPr>
            <a:xfrm>
              <a:off x="4152900" y="6239268"/>
              <a:ext cx="99915" cy="306345"/>
            </a:xfrm>
            <a:custGeom>
              <a:avLst/>
              <a:gdLst/>
              <a:ahLst/>
              <a:cxnLst/>
              <a:rect l="0" t="0" r="0" b="0"/>
              <a:pathLst>
                <a:path w="99915" h="306345">
                  <a:moveTo>
                    <a:pt x="9525" y="9132"/>
                  </a:moveTo>
                  <a:lnTo>
                    <a:pt x="9525" y="9132"/>
                  </a:lnTo>
                  <a:lnTo>
                    <a:pt x="9525" y="4076"/>
                  </a:lnTo>
                  <a:lnTo>
                    <a:pt x="10583" y="2587"/>
                  </a:lnTo>
                  <a:lnTo>
                    <a:pt x="12347" y="1593"/>
                  </a:lnTo>
                  <a:lnTo>
                    <a:pt x="17726" y="0"/>
                  </a:lnTo>
                  <a:lnTo>
                    <a:pt x="11337" y="23204"/>
                  </a:lnTo>
                  <a:lnTo>
                    <a:pt x="9684" y="68668"/>
                  </a:lnTo>
                  <a:lnTo>
                    <a:pt x="10654" y="84276"/>
                  </a:lnTo>
                  <a:lnTo>
                    <a:pt x="14613" y="94740"/>
                  </a:lnTo>
                  <a:lnTo>
                    <a:pt x="17150" y="97954"/>
                  </a:lnTo>
                  <a:lnTo>
                    <a:pt x="22792" y="101525"/>
                  </a:lnTo>
                  <a:lnTo>
                    <a:pt x="26836" y="100362"/>
                  </a:lnTo>
                  <a:lnTo>
                    <a:pt x="54582" y="77616"/>
                  </a:lnTo>
                  <a:lnTo>
                    <a:pt x="77378" y="47824"/>
                  </a:lnTo>
                  <a:lnTo>
                    <a:pt x="83252" y="35530"/>
                  </a:lnTo>
                  <a:lnTo>
                    <a:pt x="84076" y="35197"/>
                  </a:lnTo>
                  <a:lnTo>
                    <a:pt x="84626" y="36034"/>
                  </a:lnTo>
                  <a:lnTo>
                    <a:pt x="85661" y="78765"/>
                  </a:lnTo>
                  <a:lnTo>
                    <a:pt x="85712" y="118999"/>
                  </a:lnTo>
                  <a:lnTo>
                    <a:pt x="90779" y="158070"/>
                  </a:lnTo>
                  <a:lnTo>
                    <a:pt x="99914" y="205120"/>
                  </a:lnTo>
                  <a:lnTo>
                    <a:pt x="96596" y="252697"/>
                  </a:lnTo>
                  <a:lnTo>
                    <a:pt x="96147" y="260409"/>
                  </a:lnTo>
                  <a:lnTo>
                    <a:pt x="87182" y="277444"/>
                  </a:lnTo>
                  <a:lnTo>
                    <a:pt x="67107" y="299241"/>
                  </a:lnTo>
                  <a:lnTo>
                    <a:pt x="60613" y="304138"/>
                  </a:lnTo>
                  <a:lnTo>
                    <a:pt x="53109" y="306344"/>
                  </a:lnTo>
                  <a:lnTo>
                    <a:pt x="19106" y="304871"/>
                  </a:lnTo>
                  <a:lnTo>
                    <a:pt x="14854" y="301541"/>
                  </a:lnTo>
                  <a:lnTo>
                    <a:pt x="0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883"/>
            <p:cNvSpPr/>
            <p:nvPr>
              <p:custDataLst>
                <p:tags r:id="rId231"/>
              </p:custDataLst>
            </p:nvPr>
          </p:nvSpPr>
          <p:spPr>
            <a:xfrm>
              <a:off x="2209800" y="6135817"/>
              <a:ext cx="18767" cy="312609"/>
            </a:xfrm>
            <a:custGeom>
              <a:avLst/>
              <a:gdLst/>
              <a:ahLst/>
              <a:cxnLst/>
              <a:rect l="0" t="0" r="0" b="0"/>
              <a:pathLst>
                <a:path w="18767" h="31260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2822" y="17336"/>
                  </a:lnTo>
                  <a:lnTo>
                    <a:pt x="8201" y="60490"/>
                  </a:lnTo>
                  <a:lnTo>
                    <a:pt x="14189" y="102322"/>
                  </a:lnTo>
                  <a:lnTo>
                    <a:pt x="18090" y="145285"/>
                  </a:lnTo>
                  <a:lnTo>
                    <a:pt x="18766" y="191769"/>
                  </a:lnTo>
                  <a:lnTo>
                    <a:pt x="17907" y="236352"/>
                  </a:lnTo>
                  <a:lnTo>
                    <a:pt x="10838" y="279178"/>
                  </a:lnTo>
                  <a:lnTo>
                    <a:pt x="0" y="312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884"/>
            <p:cNvSpPr/>
            <p:nvPr>
              <p:custDataLst>
                <p:tags r:id="rId232"/>
              </p:custDataLst>
            </p:nvPr>
          </p:nvSpPr>
          <p:spPr>
            <a:xfrm>
              <a:off x="2219325" y="6127462"/>
              <a:ext cx="161926" cy="263814"/>
            </a:xfrm>
            <a:custGeom>
              <a:avLst/>
              <a:gdLst/>
              <a:ahLst/>
              <a:cxnLst/>
              <a:rect l="0" t="0" r="0" b="0"/>
              <a:pathLst>
                <a:path w="161926" h="263814">
                  <a:moveTo>
                    <a:pt x="0" y="216188"/>
                  </a:moveTo>
                  <a:lnTo>
                    <a:pt x="0" y="216188"/>
                  </a:lnTo>
                  <a:lnTo>
                    <a:pt x="0" y="225320"/>
                  </a:lnTo>
                  <a:lnTo>
                    <a:pt x="18314" y="225679"/>
                  </a:lnTo>
                  <a:lnTo>
                    <a:pt x="29659" y="220053"/>
                  </a:lnTo>
                  <a:lnTo>
                    <a:pt x="41757" y="209440"/>
                  </a:lnTo>
                  <a:lnTo>
                    <a:pt x="78214" y="164196"/>
                  </a:lnTo>
                  <a:lnTo>
                    <a:pt x="101669" y="125850"/>
                  </a:lnTo>
                  <a:lnTo>
                    <a:pt x="121644" y="84122"/>
                  </a:lnTo>
                  <a:lnTo>
                    <a:pt x="138355" y="41928"/>
                  </a:lnTo>
                  <a:lnTo>
                    <a:pt x="144804" y="11728"/>
                  </a:lnTo>
                  <a:lnTo>
                    <a:pt x="150083" y="3608"/>
                  </a:lnTo>
                  <a:lnTo>
                    <a:pt x="155956" y="0"/>
                  </a:lnTo>
                  <a:lnTo>
                    <a:pt x="157946" y="1155"/>
                  </a:lnTo>
                  <a:lnTo>
                    <a:pt x="160157" y="8081"/>
                  </a:lnTo>
                  <a:lnTo>
                    <a:pt x="160517" y="51530"/>
                  </a:lnTo>
                  <a:lnTo>
                    <a:pt x="154317" y="96331"/>
                  </a:lnTo>
                  <a:lnTo>
                    <a:pt x="152779" y="136303"/>
                  </a:lnTo>
                  <a:lnTo>
                    <a:pt x="152512" y="177584"/>
                  </a:lnTo>
                  <a:lnTo>
                    <a:pt x="152415" y="218839"/>
                  </a:lnTo>
                  <a:lnTo>
                    <a:pt x="153465" y="234300"/>
                  </a:lnTo>
                  <a:lnTo>
                    <a:pt x="161925" y="26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885"/>
            <p:cNvSpPr/>
            <p:nvPr>
              <p:custDataLst>
                <p:tags r:id="rId233"/>
              </p:custDataLst>
            </p:nvPr>
          </p:nvSpPr>
          <p:spPr>
            <a:xfrm>
              <a:off x="2412373" y="6276975"/>
              <a:ext cx="75193" cy="98800"/>
            </a:xfrm>
            <a:custGeom>
              <a:avLst/>
              <a:gdLst/>
              <a:ahLst/>
              <a:cxnLst/>
              <a:rect l="0" t="0" r="0" b="0"/>
              <a:pathLst>
                <a:path w="75193" h="98800">
                  <a:moveTo>
                    <a:pt x="45077" y="9525"/>
                  </a:moveTo>
                  <a:lnTo>
                    <a:pt x="45077" y="9525"/>
                  </a:lnTo>
                  <a:lnTo>
                    <a:pt x="45077" y="4469"/>
                  </a:lnTo>
                  <a:lnTo>
                    <a:pt x="44019" y="2980"/>
                  </a:lnTo>
                  <a:lnTo>
                    <a:pt x="42255" y="1986"/>
                  </a:lnTo>
                  <a:lnTo>
                    <a:pt x="35376" y="262"/>
                  </a:lnTo>
                  <a:lnTo>
                    <a:pt x="30888" y="116"/>
                  </a:lnTo>
                  <a:lnTo>
                    <a:pt x="12837" y="14174"/>
                  </a:lnTo>
                  <a:lnTo>
                    <a:pt x="4995" y="21468"/>
                  </a:lnTo>
                  <a:lnTo>
                    <a:pt x="805" y="36705"/>
                  </a:lnTo>
                  <a:lnTo>
                    <a:pt x="0" y="55471"/>
                  </a:lnTo>
                  <a:lnTo>
                    <a:pt x="5498" y="76879"/>
                  </a:lnTo>
                  <a:lnTo>
                    <a:pt x="10906" y="86380"/>
                  </a:lnTo>
                  <a:lnTo>
                    <a:pt x="24957" y="97678"/>
                  </a:lnTo>
                  <a:lnTo>
                    <a:pt x="39310" y="98799"/>
                  </a:lnTo>
                  <a:lnTo>
                    <a:pt x="53097" y="95769"/>
                  </a:lnTo>
                  <a:lnTo>
                    <a:pt x="56774" y="93481"/>
                  </a:lnTo>
                  <a:lnTo>
                    <a:pt x="72788" y="77144"/>
                  </a:lnTo>
                  <a:lnTo>
                    <a:pt x="75192" y="70479"/>
                  </a:lnTo>
                  <a:lnTo>
                    <a:pt x="75042" y="54609"/>
                  </a:lnTo>
                  <a:lnTo>
                    <a:pt x="54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886"/>
            <p:cNvSpPr/>
            <p:nvPr>
              <p:custDataLst>
                <p:tags r:id="rId234"/>
              </p:custDataLst>
            </p:nvPr>
          </p:nvSpPr>
          <p:spPr>
            <a:xfrm>
              <a:off x="2524125" y="6258318"/>
              <a:ext cx="122833" cy="113908"/>
            </a:xfrm>
            <a:custGeom>
              <a:avLst/>
              <a:gdLst/>
              <a:ahLst/>
              <a:cxnLst/>
              <a:rect l="0" t="0" r="0" b="0"/>
              <a:pathLst>
                <a:path w="122833" h="113908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3"/>
                  </a:lnTo>
                  <a:lnTo>
                    <a:pt x="13258" y="0"/>
                  </a:lnTo>
                  <a:lnTo>
                    <a:pt x="15188" y="3044"/>
                  </a:lnTo>
                  <a:lnTo>
                    <a:pt x="18542" y="34357"/>
                  </a:lnTo>
                  <a:lnTo>
                    <a:pt x="10805" y="80819"/>
                  </a:lnTo>
                  <a:lnTo>
                    <a:pt x="9637" y="110027"/>
                  </a:lnTo>
                  <a:lnTo>
                    <a:pt x="9558" y="102644"/>
                  </a:lnTo>
                  <a:lnTo>
                    <a:pt x="19891" y="61976"/>
                  </a:lnTo>
                  <a:lnTo>
                    <a:pt x="28824" y="35373"/>
                  </a:lnTo>
                  <a:lnTo>
                    <a:pt x="41324" y="16903"/>
                  </a:lnTo>
                  <a:lnTo>
                    <a:pt x="43424" y="15370"/>
                  </a:lnTo>
                  <a:lnTo>
                    <a:pt x="44825" y="15409"/>
                  </a:lnTo>
                  <a:lnTo>
                    <a:pt x="45758" y="16491"/>
                  </a:lnTo>
                  <a:lnTo>
                    <a:pt x="47552" y="61884"/>
                  </a:lnTo>
                  <a:lnTo>
                    <a:pt x="47616" y="79461"/>
                  </a:lnTo>
                  <a:lnTo>
                    <a:pt x="47621" y="78137"/>
                  </a:lnTo>
                  <a:lnTo>
                    <a:pt x="65939" y="44440"/>
                  </a:lnTo>
                  <a:lnTo>
                    <a:pt x="88323" y="18302"/>
                  </a:lnTo>
                  <a:lnTo>
                    <a:pt x="96757" y="13207"/>
                  </a:lnTo>
                  <a:lnTo>
                    <a:pt x="106856" y="13765"/>
                  </a:lnTo>
                  <a:lnTo>
                    <a:pt x="112513" y="15396"/>
                  </a:lnTo>
                  <a:lnTo>
                    <a:pt x="116284" y="17541"/>
                  </a:lnTo>
                  <a:lnTo>
                    <a:pt x="118797" y="20030"/>
                  </a:lnTo>
                  <a:lnTo>
                    <a:pt x="120473" y="22748"/>
                  </a:lnTo>
                  <a:lnTo>
                    <a:pt x="122832" y="46798"/>
                  </a:lnTo>
                  <a:lnTo>
                    <a:pt x="115537" y="91088"/>
                  </a:lnTo>
                  <a:lnTo>
                    <a:pt x="114300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887"/>
            <p:cNvSpPr/>
            <p:nvPr>
              <p:custDataLst>
                <p:tags r:id="rId235"/>
              </p:custDataLst>
            </p:nvPr>
          </p:nvSpPr>
          <p:spPr>
            <a:xfrm>
              <a:off x="2686603" y="6267450"/>
              <a:ext cx="53016" cy="111949"/>
            </a:xfrm>
            <a:custGeom>
              <a:avLst/>
              <a:gdLst/>
              <a:ahLst/>
              <a:cxnLst/>
              <a:rect l="0" t="0" r="0" b="0"/>
              <a:pathLst>
                <a:path w="53016" h="111949">
                  <a:moveTo>
                    <a:pt x="37547" y="19050"/>
                  </a:moveTo>
                  <a:lnTo>
                    <a:pt x="37547" y="19050"/>
                  </a:lnTo>
                  <a:lnTo>
                    <a:pt x="37547" y="10849"/>
                  </a:lnTo>
                  <a:lnTo>
                    <a:pt x="32491" y="14974"/>
                  </a:lnTo>
                  <a:lnTo>
                    <a:pt x="21301" y="26908"/>
                  </a:lnTo>
                  <a:lnTo>
                    <a:pt x="5748" y="59648"/>
                  </a:lnTo>
                  <a:lnTo>
                    <a:pt x="692" y="81593"/>
                  </a:lnTo>
                  <a:lnTo>
                    <a:pt x="0" y="93060"/>
                  </a:lnTo>
                  <a:lnTo>
                    <a:pt x="2515" y="102392"/>
                  </a:lnTo>
                  <a:lnTo>
                    <a:pt x="4667" y="106361"/>
                  </a:lnTo>
                  <a:lnTo>
                    <a:pt x="7160" y="109007"/>
                  </a:lnTo>
                  <a:lnTo>
                    <a:pt x="12753" y="111948"/>
                  </a:lnTo>
                  <a:lnTo>
                    <a:pt x="21589" y="110432"/>
                  </a:lnTo>
                  <a:lnTo>
                    <a:pt x="26908" y="108547"/>
                  </a:lnTo>
                  <a:lnTo>
                    <a:pt x="44508" y="90723"/>
                  </a:lnTo>
                  <a:lnTo>
                    <a:pt x="51224" y="77010"/>
                  </a:lnTo>
                  <a:lnTo>
                    <a:pt x="53015" y="70391"/>
                  </a:lnTo>
                  <a:lnTo>
                    <a:pt x="50479" y="40847"/>
                  </a:lnTo>
                  <a:lnTo>
                    <a:pt x="43025" y="20453"/>
                  </a:lnTo>
                  <a:lnTo>
                    <a:pt x="280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888"/>
            <p:cNvSpPr/>
            <p:nvPr>
              <p:custDataLst>
                <p:tags r:id="rId236"/>
              </p:custDataLst>
            </p:nvPr>
          </p:nvSpPr>
          <p:spPr>
            <a:xfrm>
              <a:off x="2790825" y="6231183"/>
              <a:ext cx="76201" cy="138970"/>
            </a:xfrm>
            <a:custGeom>
              <a:avLst/>
              <a:gdLst/>
              <a:ahLst/>
              <a:cxnLst/>
              <a:rect l="0" t="0" r="0" b="0"/>
              <a:pathLst>
                <a:path w="76201" h="138970">
                  <a:moveTo>
                    <a:pt x="76200" y="26742"/>
                  </a:moveTo>
                  <a:lnTo>
                    <a:pt x="76200" y="26742"/>
                  </a:lnTo>
                  <a:lnTo>
                    <a:pt x="71144" y="21686"/>
                  </a:lnTo>
                  <a:lnTo>
                    <a:pt x="68661" y="16381"/>
                  </a:lnTo>
                  <a:lnTo>
                    <a:pt x="67999" y="13485"/>
                  </a:lnTo>
                  <a:lnTo>
                    <a:pt x="61619" y="7444"/>
                  </a:lnTo>
                  <a:lnTo>
                    <a:pt x="52787" y="2290"/>
                  </a:lnTo>
                  <a:lnTo>
                    <a:pt x="45333" y="0"/>
                  </a:lnTo>
                  <a:lnTo>
                    <a:pt x="35670" y="1804"/>
                  </a:lnTo>
                  <a:lnTo>
                    <a:pt x="30130" y="3767"/>
                  </a:lnTo>
                  <a:lnTo>
                    <a:pt x="26437" y="7192"/>
                  </a:lnTo>
                  <a:lnTo>
                    <a:pt x="22333" y="16642"/>
                  </a:lnTo>
                  <a:lnTo>
                    <a:pt x="20023" y="28807"/>
                  </a:lnTo>
                  <a:lnTo>
                    <a:pt x="29451" y="49226"/>
                  </a:lnTo>
                  <a:lnTo>
                    <a:pt x="55655" y="86842"/>
                  </a:lnTo>
                  <a:lnTo>
                    <a:pt x="58270" y="94325"/>
                  </a:lnTo>
                  <a:lnTo>
                    <a:pt x="58353" y="108285"/>
                  </a:lnTo>
                  <a:lnTo>
                    <a:pt x="55835" y="113912"/>
                  </a:lnTo>
                  <a:lnTo>
                    <a:pt x="47393" y="122987"/>
                  </a:lnTo>
                  <a:lnTo>
                    <a:pt x="25785" y="136378"/>
                  </a:lnTo>
                  <a:lnTo>
                    <a:pt x="17457" y="138969"/>
                  </a:lnTo>
                  <a:lnTo>
                    <a:pt x="13755" y="138602"/>
                  </a:lnTo>
                  <a:lnTo>
                    <a:pt x="0" y="12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889"/>
            <p:cNvSpPr/>
            <p:nvPr>
              <p:custDataLst>
                <p:tags r:id="rId237"/>
              </p:custDataLst>
            </p:nvPr>
          </p:nvSpPr>
          <p:spPr>
            <a:xfrm>
              <a:off x="2905125" y="6129494"/>
              <a:ext cx="53114" cy="233207"/>
            </a:xfrm>
            <a:custGeom>
              <a:avLst/>
              <a:gdLst/>
              <a:ahLst/>
              <a:cxnLst/>
              <a:rect l="0" t="0" r="0" b="0"/>
              <a:pathLst>
                <a:path w="53114" h="233207">
                  <a:moveTo>
                    <a:pt x="47625" y="14131"/>
                  </a:moveTo>
                  <a:lnTo>
                    <a:pt x="47625" y="14131"/>
                  </a:lnTo>
                  <a:lnTo>
                    <a:pt x="47625" y="9075"/>
                  </a:lnTo>
                  <a:lnTo>
                    <a:pt x="50447" y="3770"/>
                  </a:lnTo>
                  <a:lnTo>
                    <a:pt x="53113" y="0"/>
                  </a:lnTo>
                  <a:lnTo>
                    <a:pt x="50770" y="1854"/>
                  </a:lnTo>
                  <a:lnTo>
                    <a:pt x="48246" y="26876"/>
                  </a:lnTo>
                  <a:lnTo>
                    <a:pt x="44925" y="65214"/>
                  </a:lnTo>
                  <a:lnTo>
                    <a:pt x="37941" y="112619"/>
                  </a:lnTo>
                  <a:lnTo>
                    <a:pt x="27916" y="158273"/>
                  </a:lnTo>
                  <a:lnTo>
                    <a:pt x="15745" y="202999"/>
                  </a:lnTo>
                  <a:lnTo>
                    <a:pt x="0" y="23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890"/>
            <p:cNvSpPr/>
            <p:nvPr>
              <p:custDataLst>
                <p:tags r:id="rId238"/>
              </p:custDataLst>
            </p:nvPr>
          </p:nvSpPr>
          <p:spPr>
            <a:xfrm>
              <a:off x="2907558" y="6239268"/>
              <a:ext cx="92818" cy="113908"/>
            </a:xfrm>
            <a:custGeom>
              <a:avLst/>
              <a:gdLst/>
              <a:ahLst/>
              <a:cxnLst/>
              <a:rect l="0" t="0" r="0" b="0"/>
              <a:pathLst>
                <a:path w="92818" h="113908">
                  <a:moveTo>
                    <a:pt x="92817" y="9132"/>
                  </a:moveTo>
                  <a:lnTo>
                    <a:pt x="92817" y="9132"/>
                  </a:lnTo>
                  <a:lnTo>
                    <a:pt x="92817" y="931"/>
                  </a:lnTo>
                  <a:lnTo>
                    <a:pt x="91759" y="490"/>
                  </a:lnTo>
                  <a:lnTo>
                    <a:pt x="87761" y="0"/>
                  </a:lnTo>
                  <a:lnTo>
                    <a:pt x="74503" y="4780"/>
                  </a:lnTo>
                  <a:lnTo>
                    <a:pt x="32349" y="41371"/>
                  </a:lnTo>
                  <a:lnTo>
                    <a:pt x="3042" y="71421"/>
                  </a:lnTo>
                  <a:lnTo>
                    <a:pt x="0" y="78444"/>
                  </a:lnTo>
                  <a:lnTo>
                    <a:pt x="1471" y="87916"/>
                  </a:lnTo>
                  <a:lnTo>
                    <a:pt x="3344" y="93405"/>
                  </a:lnTo>
                  <a:lnTo>
                    <a:pt x="6710" y="97063"/>
                  </a:lnTo>
                  <a:lnTo>
                    <a:pt x="39366" y="110287"/>
                  </a:lnTo>
                  <a:lnTo>
                    <a:pt x="73767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891"/>
            <p:cNvSpPr/>
            <p:nvPr>
              <p:custDataLst>
                <p:tags r:id="rId239"/>
              </p:custDataLst>
            </p:nvPr>
          </p:nvSpPr>
          <p:spPr>
            <a:xfrm>
              <a:off x="3033154" y="6264261"/>
              <a:ext cx="110097" cy="98440"/>
            </a:xfrm>
            <a:custGeom>
              <a:avLst/>
              <a:gdLst/>
              <a:ahLst/>
              <a:cxnLst/>
              <a:rect l="0" t="0" r="0" b="0"/>
              <a:pathLst>
                <a:path w="110097" h="98440">
                  <a:moveTo>
                    <a:pt x="24371" y="50814"/>
                  </a:moveTo>
                  <a:lnTo>
                    <a:pt x="24371" y="50814"/>
                  </a:lnTo>
                  <a:lnTo>
                    <a:pt x="16170" y="50814"/>
                  </a:lnTo>
                  <a:lnTo>
                    <a:pt x="23163" y="42613"/>
                  </a:lnTo>
                  <a:lnTo>
                    <a:pt x="50780" y="36349"/>
                  </a:lnTo>
                  <a:lnTo>
                    <a:pt x="67766" y="25066"/>
                  </a:lnTo>
                  <a:lnTo>
                    <a:pt x="74702" y="18909"/>
                  </a:lnTo>
                  <a:lnTo>
                    <a:pt x="78490" y="12645"/>
                  </a:lnTo>
                  <a:lnTo>
                    <a:pt x="79501" y="9494"/>
                  </a:lnTo>
                  <a:lnTo>
                    <a:pt x="79116" y="6333"/>
                  </a:lnTo>
                  <a:lnTo>
                    <a:pt x="75866" y="0"/>
                  </a:lnTo>
                  <a:lnTo>
                    <a:pt x="71401" y="6"/>
                  </a:lnTo>
                  <a:lnTo>
                    <a:pt x="32564" y="15679"/>
                  </a:lnTo>
                  <a:lnTo>
                    <a:pt x="17076" y="27791"/>
                  </a:lnTo>
                  <a:lnTo>
                    <a:pt x="5254" y="42698"/>
                  </a:lnTo>
                  <a:lnTo>
                    <a:pt x="0" y="56380"/>
                  </a:lnTo>
                  <a:lnTo>
                    <a:pt x="715" y="62990"/>
                  </a:lnTo>
                  <a:lnTo>
                    <a:pt x="7154" y="75981"/>
                  </a:lnTo>
                  <a:lnTo>
                    <a:pt x="19894" y="85988"/>
                  </a:lnTo>
                  <a:lnTo>
                    <a:pt x="37198" y="92905"/>
                  </a:lnTo>
                  <a:lnTo>
                    <a:pt x="110096" y="98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892"/>
            <p:cNvSpPr/>
            <p:nvPr>
              <p:custDataLst>
                <p:tags r:id="rId240"/>
              </p:custDataLst>
            </p:nvPr>
          </p:nvSpPr>
          <p:spPr>
            <a:xfrm>
              <a:off x="3191708" y="6092941"/>
              <a:ext cx="113468" cy="284524"/>
            </a:xfrm>
            <a:custGeom>
              <a:avLst/>
              <a:gdLst/>
              <a:ahLst/>
              <a:cxnLst/>
              <a:rect l="0" t="0" r="0" b="0"/>
              <a:pathLst>
                <a:path w="113468" h="284524">
                  <a:moveTo>
                    <a:pt x="84892" y="203084"/>
                  </a:moveTo>
                  <a:lnTo>
                    <a:pt x="84892" y="203084"/>
                  </a:lnTo>
                  <a:lnTo>
                    <a:pt x="84892" y="189827"/>
                  </a:lnTo>
                  <a:lnTo>
                    <a:pt x="82070" y="183786"/>
                  </a:lnTo>
                  <a:lnTo>
                    <a:pt x="79835" y="180694"/>
                  </a:lnTo>
                  <a:lnTo>
                    <a:pt x="76229" y="178632"/>
                  </a:lnTo>
                  <a:lnTo>
                    <a:pt x="66578" y="176342"/>
                  </a:lnTo>
                  <a:lnTo>
                    <a:pt x="55233" y="178146"/>
                  </a:lnTo>
                  <a:lnTo>
                    <a:pt x="49244" y="180109"/>
                  </a:lnTo>
                  <a:lnTo>
                    <a:pt x="25647" y="198041"/>
                  </a:lnTo>
                  <a:lnTo>
                    <a:pt x="8659" y="223462"/>
                  </a:lnTo>
                  <a:lnTo>
                    <a:pt x="1042" y="259439"/>
                  </a:lnTo>
                  <a:lnTo>
                    <a:pt x="0" y="274344"/>
                  </a:lnTo>
                  <a:lnTo>
                    <a:pt x="2898" y="279166"/>
                  </a:lnTo>
                  <a:lnTo>
                    <a:pt x="8004" y="282380"/>
                  </a:lnTo>
                  <a:lnTo>
                    <a:pt x="14584" y="284523"/>
                  </a:lnTo>
                  <a:lnTo>
                    <a:pt x="27538" y="284082"/>
                  </a:lnTo>
                  <a:lnTo>
                    <a:pt x="33956" y="282483"/>
                  </a:lnTo>
                  <a:lnTo>
                    <a:pt x="39293" y="278241"/>
                  </a:lnTo>
                  <a:lnTo>
                    <a:pt x="68833" y="235161"/>
                  </a:lnTo>
                  <a:lnTo>
                    <a:pt x="80722" y="198360"/>
                  </a:lnTo>
                  <a:lnTo>
                    <a:pt x="90947" y="163232"/>
                  </a:lnTo>
                  <a:lnTo>
                    <a:pt x="97461" y="131397"/>
                  </a:lnTo>
                  <a:lnTo>
                    <a:pt x="101062" y="98904"/>
                  </a:lnTo>
                  <a:lnTo>
                    <a:pt x="105911" y="53683"/>
                  </a:lnTo>
                  <a:lnTo>
                    <a:pt x="112472" y="10392"/>
                  </a:lnTo>
                  <a:lnTo>
                    <a:pt x="113025" y="1732"/>
                  </a:lnTo>
                  <a:lnTo>
                    <a:pt x="112114" y="58"/>
                  </a:lnTo>
                  <a:lnTo>
                    <a:pt x="110448" y="0"/>
                  </a:lnTo>
                  <a:lnTo>
                    <a:pt x="108279" y="1020"/>
                  </a:lnTo>
                  <a:lnTo>
                    <a:pt x="100171" y="27737"/>
                  </a:lnTo>
                  <a:lnTo>
                    <a:pt x="96122" y="69168"/>
                  </a:lnTo>
                  <a:lnTo>
                    <a:pt x="94922" y="109900"/>
                  </a:lnTo>
                  <a:lnTo>
                    <a:pt x="94517" y="153986"/>
                  </a:lnTo>
                  <a:lnTo>
                    <a:pt x="97259" y="193269"/>
                  </a:lnTo>
                  <a:lnTo>
                    <a:pt x="109608" y="237970"/>
                  </a:lnTo>
                  <a:lnTo>
                    <a:pt x="113467" y="250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893"/>
            <p:cNvSpPr/>
            <p:nvPr>
              <p:custDataLst>
                <p:tags r:id="rId241"/>
              </p:custDataLst>
            </p:nvPr>
          </p:nvSpPr>
          <p:spPr>
            <a:xfrm>
              <a:off x="3337459" y="6267958"/>
              <a:ext cx="101067" cy="94743"/>
            </a:xfrm>
            <a:custGeom>
              <a:avLst/>
              <a:gdLst/>
              <a:ahLst/>
              <a:cxnLst/>
              <a:rect l="0" t="0" r="0" b="0"/>
              <a:pathLst>
                <a:path w="101067" h="94743">
                  <a:moveTo>
                    <a:pt x="72491" y="18542"/>
                  </a:moveTo>
                  <a:lnTo>
                    <a:pt x="72491" y="18542"/>
                  </a:lnTo>
                  <a:lnTo>
                    <a:pt x="72491" y="5285"/>
                  </a:lnTo>
                  <a:lnTo>
                    <a:pt x="71433" y="3354"/>
                  </a:lnTo>
                  <a:lnTo>
                    <a:pt x="69669" y="2067"/>
                  </a:lnTo>
                  <a:lnTo>
                    <a:pt x="64886" y="637"/>
                  </a:lnTo>
                  <a:lnTo>
                    <a:pt x="59234" y="0"/>
                  </a:lnTo>
                  <a:lnTo>
                    <a:pt x="45045" y="4700"/>
                  </a:lnTo>
                  <a:lnTo>
                    <a:pt x="8811" y="35153"/>
                  </a:lnTo>
                  <a:lnTo>
                    <a:pt x="1855" y="47444"/>
                  </a:lnTo>
                  <a:lnTo>
                    <a:pt x="0" y="53684"/>
                  </a:lnTo>
                  <a:lnTo>
                    <a:pt x="881" y="59962"/>
                  </a:lnTo>
                  <a:lnTo>
                    <a:pt x="7503" y="72582"/>
                  </a:lnTo>
                  <a:lnTo>
                    <a:pt x="12232" y="76794"/>
                  </a:lnTo>
                  <a:lnTo>
                    <a:pt x="23132" y="81473"/>
                  </a:lnTo>
                  <a:lnTo>
                    <a:pt x="27943" y="81663"/>
                  </a:lnTo>
                  <a:lnTo>
                    <a:pt x="36111" y="79051"/>
                  </a:lnTo>
                  <a:lnTo>
                    <a:pt x="63071" y="61148"/>
                  </a:lnTo>
                  <a:lnTo>
                    <a:pt x="75932" y="44455"/>
                  </a:lnTo>
                  <a:lnTo>
                    <a:pt x="81214" y="30434"/>
                  </a:lnTo>
                  <a:lnTo>
                    <a:pt x="81482" y="30704"/>
                  </a:lnTo>
                  <a:lnTo>
                    <a:pt x="83061" y="75352"/>
                  </a:lnTo>
                  <a:lnTo>
                    <a:pt x="101066" y="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894"/>
            <p:cNvSpPr/>
            <p:nvPr>
              <p:custDataLst>
                <p:tags r:id="rId242"/>
              </p:custDataLst>
            </p:nvPr>
          </p:nvSpPr>
          <p:spPr>
            <a:xfrm>
              <a:off x="3496622" y="6239383"/>
              <a:ext cx="56204" cy="157902"/>
            </a:xfrm>
            <a:custGeom>
              <a:avLst/>
              <a:gdLst/>
              <a:ahLst/>
              <a:cxnLst/>
              <a:rect l="0" t="0" r="0" b="0"/>
              <a:pathLst>
                <a:path w="56204" h="157902">
                  <a:moveTo>
                    <a:pt x="56203" y="18542"/>
                  </a:moveTo>
                  <a:lnTo>
                    <a:pt x="56203" y="18542"/>
                  </a:lnTo>
                  <a:lnTo>
                    <a:pt x="51146" y="13486"/>
                  </a:lnTo>
                  <a:lnTo>
                    <a:pt x="48664" y="8181"/>
                  </a:lnTo>
                  <a:lnTo>
                    <a:pt x="48002" y="5285"/>
                  </a:lnTo>
                  <a:lnTo>
                    <a:pt x="46502" y="3354"/>
                  </a:lnTo>
                  <a:lnTo>
                    <a:pt x="42014" y="1209"/>
                  </a:lnTo>
                  <a:lnTo>
                    <a:pt x="33537" y="0"/>
                  </a:lnTo>
                  <a:lnTo>
                    <a:pt x="27432" y="2541"/>
                  </a:lnTo>
                  <a:lnTo>
                    <a:pt x="9833" y="17850"/>
                  </a:lnTo>
                  <a:lnTo>
                    <a:pt x="3844" y="26348"/>
                  </a:lnTo>
                  <a:lnTo>
                    <a:pt x="1182" y="34712"/>
                  </a:lnTo>
                  <a:lnTo>
                    <a:pt x="0" y="45484"/>
                  </a:lnTo>
                  <a:lnTo>
                    <a:pt x="2296" y="54505"/>
                  </a:lnTo>
                  <a:lnTo>
                    <a:pt x="12361" y="68356"/>
                  </a:lnTo>
                  <a:lnTo>
                    <a:pt x="21901" y="77723"/>
                  </a:lnTo>
                  <a:lnTo>
                    <a:pt x="52898" y="101326"/>
                  </a:lnTo>
                  <a:lnTo>
                    <a:pt x="54734" y="108604"/>
                  </a:lnTo>
                  <a:lnTo>
                    <a:pt x="55224" y="113508"/>
                  </a:lnTo>
                  <a:lnTo>
                    <a:pt x="50856" y="130524"/>
                  </a:lnTo>
                  <a:lnTo>
                    <a:pt x="37803" y="148971"/>
                  </a:lnTo>
                  <a:lnTo>
                    <a:pt x="26506" y="155884"/>
                  </a:lnTo>
                  <a:lnTo>
                    <a:pt x="20530" y="157729"/>
                  </a:lnTo>
                  <a:lnTo>
                    <a:pt x="15487" y="157901"/>
                  </a:lnTo>
                  <a:lnTo>
                    <a:pt x="7063" y="155268"/>
                  </a:lnTo>
                  <a:lnTo>
                    <a:pt x="5451" y="153084"/>
                  </a:lnTo>
                  <a:lnTo>
                    <a:pt x="8578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895"/>
            <p:cNvSpPr/>
            <p:nvPr>
              <p:custDataLst>
                <p:tags r:id="rId243"/>
              </p:custDataLst>
            </p:nvPr>
          </p:nvSpPr>
          <p:spPr>
            <a:xfrm>
              <a:off x="3640578" y="6115443"/>
              <a:ext cx="45598" cy="275833"/>
            </a:xfrm>
            <a:custGeom>
              <a:avLst/>
              <a:gdLst/>
              <a:ahLst/>
              <a:cxnLst/>
              <a:rect l="0" t="0" r="0" b="0"/>
              <a:pathLst>
                <a:path w="45598" h="275833">
                  <a:moveTo>
                    <a:pt x="45597" y="9132"/>
                  </a:moveTo>
                  <a:lnTo>
                    <a:pt x="45597" y="9132"/>
                  </a:lnTo>
                  <a:lnTo>
                    <a:pt x="45597" y="931"/>
                  </a:lnTo>
                  <a:lnTo>
                    <a:pt x="44539" y="490"/>
                  </a:lnTo>
                  <a:lnTo>
                    <a:pt x="40540" y="0"/>
                  </a:lnTo>
                  <a:lnTo>
                    <a:pt x="37992" y="1985"/>
                  </a:lnTo>
                  <a:lnTo>
                    <a:pt x="32340" y="9836"/>
                  </a:lnTo>
                  <a:lnTo>
                    <a:pt x="21145" y="47332"/>
                  </a:lnTo>
                  <a:lnTo>
                    <a:pt x="15014" y="89860"/>
                  </a:lnTo>
                  <a:lnTo>
                    <a:pt x="10838" y="109569"/>
                  </a:lnTo>
                  <a:lnTo>
                    <a:pt x="7429" y="154249"/>
                  </a:lnTo>
                  <a:lnTo>
                    <a:pt x="1244" y="193123"/>
                  </a:lnTo>
                  <a:lnTo>
                    <a:pt x="0" y="220046"/>
                  </a:lnTo>
                  <a:lnTo>
                    <a:pt x="3460" y="238338"/>
                  </a:lnTo>
                  <a:lnTo>
                    <a:pt x="16414" y="261431"/>
                  </a:lnTo>
                  <a:lnTo>
                    <a:pt x="36072" y="27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896"/>
            <p:cNvSpPr/>
            <p:nvPr>
              <p:custDataLst>
                <p:tags r:id="rId244"/>
              </p:custDataLst>
            </p:nvPr>
          </p:nvSpPr>
          <p:spPr>
            <a:xfrm>
              <a:off x="3600611" y="6276975"/>
              <a:ext cx="133190" cy="19051"/>
            </a:xfrm>
            <a:custGeom>
              <a:avLst/>
              <a:gdLst/>
              <a:ahLst/>
              <a:cxnLst/>
              <a:rect l="0" t="0" r="0" b="0"/>
              <a:pathLst>
                <a:path w="133190" h="19051">
                  <a:moveTo>
                    <a:pt x="28414" y="19050"/>
                  </a:moveTo>
                  <a:lnTo>
                    <a:pt x="28414" y="19050"/>
                  </a:lnTo>
                  <a:lnTo>
                    <a:pt x="23357" y="19050"/>
                  </a:lnTo>
                  <a:lnTo>
                    <a:pt x="18053" y="16228"/>
                  </a:lnTo>
                  <a:lnTo>
                    <a:pt x="12167" y="12505"/>
                  </a:lnTo>
                  <a:lnTo>
                    <a:pt x="0" y="9559"/>
                  </a:lnTo>
                  <a:lnTo>
                    <a:pt x="47405" y="9526"/>
                  </a:lnTo>
                  <a:lnTo>
                    <a:pt x="90609" y="4469"/>
                  </a:lnTo>
                  <a:lnTo>
                    <a:pt x="133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897"/>
            <p:cNvSpPr/>
            <p:nvPr>
              <p:custDataLst>
                <p:tags r:id="rId245"/>
              </p:custDataLst>
            </p:nvPr>
          </p:nvSpPr>
          <p:spPr>
            <a:xfrm>
              <a:off x="3743442" y="6276975"/>
              <a:ext cx="9409" cy="85726"/>
            </a:xfrm>
            <a:custGeom>
              <a:avLst/>
              <a:gdLst/>
              <a:ahLst/>
              <a:cxnLst/>
              <a:rect l="0" t="0" r="0" b="0"/>
              <a:pathLst>
                <a:path w="9409" h="85726">
                  <a:moveTo>
                    <a:pt x="9408" y="0"/>
                  </a:moveTo>
                  <a:lnTo>
                    <a:pt x="9408" y="0"/>
                  </a:lnTo>
                  <a:lnTo>
                    <a:pt x="9408" y="5056"/>
                  </a:lnTo>
                  <a:lnTo>
                    <a:pt x="6586" y="10361"/>
                  </a:lnTo>
                  <a:lnTo>
                    <a:pt x="4351" y="13257"/>
                  </a:lnTo>
                  <a:lnTo>
                    <a:pt x="766" y="39661"/>
                  </a:lnTo>
                  <a:lnTo>
                    <a:pt x="0" y="67755"/>
                  </a:lnTo>
                  <a:lnTo>
                    <a:pt x="940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898"/>
            <p:cNvSpPr/>
            <p:nvPr>
              <p:custDataLst>
                <p:tags r:id="rId246"/>
              </p:custDataLst>
            </p:nvPr>
          </p:nvSpPr>
          <p:spPr>
            <a:xfrm>
              <a:off x="3762375" y="62103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18528"/>
                  </a:lnTo>
                  <a:lnTo>
                    <a:pt x="1058" y="40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899"/>
            <p:cNvSpPr/>
            <p:nvPr>
              <p:custDataLst>
                <p:tags r:id="rId247"/>
              </p:custDataLst>
            </p:nvPr>
          </p:nvSpPr>
          <p:spPr>
            <a:xfrm>
              <a:off x="3816005" y="6258318"/>
              <a:ext cx="108296" cy="104383"/>
            </a:xfrm>
            <a:custGeom>
              <a:avLst/>
              <a:gdLst/>
              <a:ahLst/>
              <a:cxnLst/>
              <a:rect l="0" t="0" r="0" b="0"/>
              <a:pathLst>
                <a:path w="108296" h="104383">
                  <a:moveTo>
                    <a:pt x="108295" y="9132"/>
                  </a:moveTo>
                  <a:lnTo>
                    <a:pt x="108295" y="9132"/>
                  </a:lnTo>
                  <a:lnTo>
                    <a:pt x="103238" y="4076"/>
                  </a:lnTo>
                  <a:lnTo>
                    <a:pt x="95112" y="1593"/>
                  </a:lnTo>
                  <a:lnTo>
                    <a:pt x="67591" y="0"/>
                  </a:lnTo>
                  <a:lnTo>
                    <a:pt x="45905" y="4780"/>
                  </a:lnTo>
                  <a:lnTo>
                    <a:pt x="15185" y="22423"/>
                  </a:lnTo>
                  <a:lnTo>
                    <a:pt x="8705" y="30209"/>
                  </a:lnTo>
                  <a:lnTo>
                    <a:pt x="0" y="50655"/>
                  </a:lnTo>
                  <a:lnTo>
                    <a:pt x="115" y="57980"/>
                  </a:lnTo>
                  <a:lnTo>
                    <a:pt x="10924" y="86369"/>
                  </a:lnTo>
                  <a:lnTo>
                    <a:pt x="20569" y="93907"/>
                  </a:lnTo>
                  <a:lnTo>
                    <a:pt x="34381" y="99726"/>
                  </a:lnTo>
                  <a:lnTo>
                    <a:pt x="60670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900"/>
            <p:cNvSpPr/>
            <p:nvPr>
              <p:custDataLst>
                <p:tags r:id="rId248"/>
              </p:custDataLst>
            </p:nvPr>
          </p:nvSpPr>
          <p:spPr>
            <a:xfrm>
              <a:off x="3962400" y="6276975"/>
              <a:ext cx="24539" cy="76201"/>
            </a:xfrm>
            <a:custGeom>
              <a:avLst/>
              <a:gdLst/>
              <a:ahLst/>
              <a:cxnLst/>
              <a:rect l="0" t="0" r="0" b="0"/>
              <a:pathLst>
                <a:path w="24539" h="76201">
                  <a:moveTo>
                    <a:pt x="19050" y="0"/>
                  </a:moveTo>
                  <a:lnTo>
                    <a:pt x="19050" y="0"/>
                  </a:lnTo>
                  <a:lnTo>
                    <a:pt x="24538" y="0"/>
                  </a:lnTo>
                  <a:lnTo>
                    <a:pt x="22194" y="0"/>
                  </a:lnTo>
                  <a:lnTo>
                    <a:pt x="21146" y="1058"/>
                  </a:lnTo>
                  <a:lnTo>
                    <a:pt x="12688" y="36943"/>
                  </a:lnTo>
                  <a:lnTo>
                    <a:pt x="9404" y="5798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901"/>
            <p:cNvSpPr/>
            <p:nvPr>
              <p:custDataLst>
                <p:tags r:id="rId249"/>
              </p:custDataLst>
            </p:nvPr>
          </p:nvSpPr>
          <p:spPr>
            <a:xfrm>
              <a:off x="4059534" y="6100469"/>
              <a:ext cx="74317" cy="264384"/>
            </a:xfrm>
            <a:custGeom>
              <a:avLst/>
              <a:gdLst/>
              <a:ahLst/>
              <a:cxnLst/>
              <a:rect l="0" t="0" r="0" b="0"/>
              <a:pathLst>
                <a:path w="74317" h="264384">
                  <a:moveTo>
                    <a:pt x="74316" y="5056"/>
                  </a:moveTo>
                  <a:lnTo>
                    <a:pt x="74316" y="5056"/>
                  </a:lnTo>
                  <a:lnTo>
                    <a:pt x="74316" y="0"/>
                  </a:lnTo>
                  <a:lnTo>
                    <a:pt x="73258" y="627"/>
                  </a:lnTo>
                  <a:lnTo>
                    <a:pt x="51523" y="43494"/>
                  </a:lnTo>
                  <a:lnTo>
                    <a:pt x="40164" y="79122"/>
                  </a:lnTo>
                  <a:lnTo>
                    <a:pt x="26843" y="123443"/>
                  </a:lnTo>
                  <a:lnTo>
                    <a:pt x="14022" y="163320"/>
                  </a:lnTo>
                  <a:lnTo>
                    <a:pt x="2355" y="208787"/>
                  </a:lnTo>
                  <a:lnTo>
                    <a:pt x="0" y="221897"/>
                  </a:lnTo>
                  <a:lnTo>
                    <a:pt x="3731" y="245342"/>
                  </a:lnTo>
                  <a:lnTo>
                    <a:pt x="11547" y="257547"/>
                  </a:lnTo>
                  <a:lnTo>
                    <a:pt x="16595" y="262283"/>
                  </a:lnTo>
                  <a:lnTo>
                    <a:pt x="22077" y="264383"/>
                  </a:lnTo>
                  <a:lnTo>
                    <a:pt x="45741" y="26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902"/>
            <p:cNvSpPr/>
            <p:nvPr>
              <p:custDataLst>
                <p:tags r:id="rId250"/>
              </p:custDataLst>
            </p:nvPr>
          </p:nvSpPr>
          <p:spPr>
            <a:xfrm>
              <a:off x="4029975" y="6248400"/>
              <a:ext cx="122926" cy="9526"/>
            </a:xfrm>
            <a:custGeom>
              <a:avLst/>
              <a:gdLst/>
              <a:ahLst/>
              <a:cxnLst/>
              <a:rect l="0" t="0" r="0" b="0"/>
              <a:pathLst>
                <a:path w="122926" h="9526">
                  <a:moveTo>
                    <a:pt x="27675" y="9525"/>
                  </a:moveTo>
                  <a:lnTo>
                    <a:pt x="27675" y="9525"/>
                  </a:lnTo>
                  <a:lnTo>
                    <a:pt x="2140" y="9525"/>
                  </a:lnTo>
                  <a:lnTo>
                    <a:pt x="1127" y="8467"/>
                  </a:lnTo>
                  <a:lnTo>
                    <a:pt x="0" y="4469"/>
                  </a:lnTo>
                  <a:lnTo>
                    <a:pt x="1817" y="2980"/>
                  </a:lnTo>
                  <a:lnTo>
                    <a:pt x="15545" y="883"/>
                  </a:lnTo>
                  <a:lnTo>
                    <a:pt x="62217" y="116"/>
                  </a:lnTo>
                  <a:lnTo>
                    <a:pt x="122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903"/>
            <p:cNvSpPr/>
            <p:nvPr>
              <p:custDataLst>
                <p:tags r:id="rId251"/>
              </p:custDataLst>
            </p:nvPr>
          </p:nvSpPr>
          <p:spPr>
            <a:xfrm>
              <a:off x="3971925" y="6181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334"/>
          <p:cNvGrpSpPr/>
          <p:nvPr/>
        </p:nvGrpSpPr>
        <p:grpSpPr>
          <a:xfrm>
            <a:off x="5336410" y="6165323"/>
            <a:ext cx="829843" cy="216428"/>
            <a:chOff x="5336410" y="6165323"/>
            <a:chExt cx="829843" cy="216428"/>
          </a:xfrm>
        </p:grpSpPr>
        <p:sp>
          <p:nvSpPr>
            <p:cNvPr id="328" name="SMARTInkShape-1904"/>
            <p:cNvSpPr/>
            <p:nvPr>
              <p:custDataLst>
                <p:tags r:id="rId228"/>
              </p:custDataLst>
            </p:nvPr>
          </p:nvSpPr>
          <p:spPr>
            <a:xfrm>
              <a:off x="5336410" y="6248400"/>
              <a:ext cx="826266" cy="19051"/>
            </a:xfrm>
            <a:custGeom>
              <a:avLst/>
              <a:gdLst/>
              <a:ahLst/>
              <a:cxnLst/>
              <a:rect l="0" t="0" r="0" b="0"/>
              <a:pathLst>
                <a:path w="826266" h="19051">
                  <a:moveTo>
                    <a:pt x="64265" y="9525"/>
                  </a:moveTo>
                  <a:lnTo>
                    <a:pt x="64265" y="9525"/>
                  </a:lnTo>
                  <a:lnTo>
                    <a:pt x="49055" y="2980"/>
                  </a:lnTo>
                  <a:lnTo>
                    <a:pt x="5724" y="116"/>
                  </a:lnTo>
                  <a:lnTo>
                    <a:pt x="3013" y="1136"/>
                  </a:lnTo>
                  <a:lnTo>
                    <a:pt x="1205" y="2874"/>
                  </a:lnTo>
                  <a:lnTo>
                    <a:pt x="0" y="5090"/>
                  </a:lnTo>
                  <a:lnTo>
                    <a:pt x="3430" y="6569"/>
                  </a:lnTo>
                  <a:lnTo>
                    <a:pt x="44997" y="8941"/>
                  </a:lnTo>
                  <a:lnTo>
                    <a:pt x="89953" y="12174"/>
                  </a:lnTo>
                  <a:lnTo>
                    <a:pt x="130084" y="14191"/>
                  </a:lnTo>
                  <a:lnTo>
                    <a:pt x="171609" y="10907"/>
                  </a:lnTo>
                  <a:lnTo>
                    <a:pt x="217426" y="9935"/>
                  </a:lnTo>
                  <a:lnTo>
                    <a:pt x="264515" y="12469"/>
                  </a:lnTo>
                  <a:lnTo>
                    <a:pt x="297198" y="16125"/>
                  </a:lnTo>
                  <a:lnTo>
                    <a:pt x="332891" y="17750"/>
                  </a:lnTo>
                  <a:lnTo>
                    <a:pt x="369921" y="18472"/>
                  </a:lnTo>
                  <a:lnTo>
                    <a:pt x="407545" y="18793"/>
                  </a:lnTo>
                  <a:lnTo>
                    <a:pt x="445434" y="18935"/>
                  </a:lnTo>
                  <a:lnTo>
                    <a:pt x="480618" y="18999"/>
                  </a:lnTo>
                  <a:lnTo>
                    <a:pt x="513895" y="19027"/>
                  </a:lnTo>
                  <a:lnTo>
                    <a:pt x="546321" y="19040"/>
                  </a:lnTo>
                  <a:lnTo>
                    <a:pt x="578374" y="19046"/>
                  </a:lnTo>
                  <a:lnTo>
                    <a:pt x="610258" y="19048"/>
                  </a:lnTo>
                  <a:lnTo>
                    <a:pt x="656900" y="19050"/>
                  </a:lnTo>
                  <a:lnTo>
                    <a:pt x="700118" y="19050"/>
                  </a:lnTo>
                  <a:lnTo>
                    <a:pt x="734216" y="19050"/>
                  </a:lnTo>
                  <a:lnTo>
                    <a:pt x="779001" y="19050"/>
                  </a:lnTo>
                  <a:lnTo>
                    <a:pt x="809246" y="17992"/>
                  </a:lnTo>
                  <a:lnTo>
                    <a:pt x="8262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905"/>
            <p:cNvSpPr/>
            <p:nvPr>
              <p:custDataLst>
                <p:tags r:id="rId229"/>
              </p:custDataLst>
            </p:nvPr>
          </p:nvSpPr>
          <p:spPr>
            <a:xfrm>
              <a:off x="6057900" y="6165323"/>
              <a:ext cx="108353" cy="216428"/>
            </a:xfrm>
            <a:custGeom>
              <a:avLst/>
              <a:gdLst/>
              <a:ahLst/>
              <a:cxnLst/>
              <a:rect l="0" t="0" r="0" b="0"/>
              <a:pathLst>
                <a:path w="108353" h="216428">
                  <a:moveTo>
                    <a:pt x="28575" y="16402"/>
                  </a:moveTo>
                  <a:lnTo>
                    <a:pt x="28575" y="16402"/>
                  </a:lnTo>
                  <a:lnTo>
                    <a:pt x="16540" y="3310"/>
                  </a:lnTo>
                  <a:lnTo>
                    <a:pt x="16320" y="1324"/>
                  </a:lnTo>
                  <a:lnTo>
                    <a:pt x="17230" y="0"/>
                  </a:lnTo>
                  <a:lnTo>
                    <a:pt x="33680" y="3194"/>
                  </a:lnTo>
                  <a:lnTo>
                    <a:pt x="66625" y="14813"/>
                  </a:lnTo>
                  <a:lnTo>
                    <a:pt x="96119" y="37372"/>
                  </a:lnTo>
                  <a:lnTo>
                    <a:pt x="107267" y="62949"/>
                  </a:lnTo>
                  <a:lnTo>
                    <a:pt x="108352" y="82598"/>
                  </a:lnTo>
                  <a:lnTo>
                    <a:pt x="103129" y="123034"/>
                  </a:lnTo>
                  <a:lnTo>
                    <a:pt x="73265" y="166041"/>
                  </a:lnTo>
                  <a:lnTo>
                    <a:pt x="55846" y="180980"/>
                  </a:lnTo>
                  <a:lnTo>
                    <a:pt x="0" y="21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335"/>
          <p:cNvGrpSpPr/>
          <p:nvPr/>
        </p:nvGrpSpPr>
        <p:grpSpPr>
          <a:xfrm>
            <a:off x="9910037" y="6176610"/>
            <a:ext cx="1805714" cy="405166"/>
            <a:chOff x="9910037" y="6176610"/>
            <a:chExt cx="1805714" cy="405166"/>
          </a:xfrm>
        </p:grpSpPr>
        <p:sp>
          <p:nvSpPr>
            <p:cNvPr id="331" name="SMARTInkShape-1906"/>
            <p:cNvSpPr/>
            <p:nvPr>
              <p:custDataLst>
                <p:tags r:id="rId214"/>
              </p:custDataLst>
            </p:nvPr>
          </p:nvSpPr>
          <p:spPr>
            <a:xfrm>
              <a:off x="11687175" y="6515100"/>
              <a:ext cx="28576" cy="5488"/>
            </a:xfrm>
            <a:custGeom>
              <a:avLst/>
              <a:gdLst/>
              <a:ahLst/>
              <a:cxnLst/>
              <a:rect l="0" t="0" r="0" b="0"/>
              <a:pathLst>
                <a:path w="28576" h="5488">
                  <a:moveTo>
                    <a:pt x="28575" y="0"/>
                  </a:moveTo>
                  <a:lnTo>
                    <a:pt x="28575" y="0"/>
                  </a:lnTo>
                  <a:lnTo>
                    <a:pt x="18463" y="5056"/>
                  </a:lnTo>
                  <a:lnTo>
                    <a:pt x="14426" y="548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907"/>
            <p:cNvSpPr/>
            <p:nvPr>
              <p:custDataLst>
                <p:tags r:id="rId215"/>
              </p:custDataLst>
            </p:nvPr>
          </p:nvSpPr>
          <p:spPr>
            <a:xfrm>
              <a:off x="11544300" y="6429375"/>
              <a:ext cx="114301" cy="110645"/>
            </a:xfrm>
            <a:custGeom>
              <a:avLst/>
              <a:gdLst/>
              <a:ahLst/>
              <a:cxnLst/>
              <a:rect l="0" t="0" r="0" b="0"/>
              <a:pathLst>
                <a:path w="114301" h="110645">
                  <a:moveTo>
                    <a:pt x="0" y="57150"/>
                  </a:moveTo>
                  <a:lnTo>
                    <a:pt x="0" y="57150"/>
                  </a:lnTo>
                  <a:lnTo>
                    <a:pt x="6546" y="41940"/>
                  </a:lnTo>
                  <a:lnTo>
                    <a:pt x="9702" y="25715"/>
                  </a:lnTo>
                  <a:lnTo>
                    <a:pt x="16889" y="10215"/>
                  </a:lnTo>
                  <a:lnTo>
                    <a:pt x="17608" y="6810"/>
                  </a:lnTo>
                  <a:lnTo>
                    <a:pt x="19147" y="4540"/>
                  </a:lnTo>
                  <a:lnTo>
                    <a:pt x="21230" y="3027"/>
                  </a:lnTo>
                  <a:lnTo>
                    <a:pt x="23680" y="2017"/>
                  </a:lnTo>
                  <a:lnTo>
                    <a:pt x="26370" y="2403"/>
                  </a:lnTo>
                  <a:lnTo>
                    <a:pt x="32182" y="5654"/>
                  </a:lnTo>
                  <a:lnTo>
                    <a:pt x="41402" y="13435"/>
                  </a:lnTo>
                  <a:lnTo>
                    <a:pt x="60335" y="58330"/>
                  </a:lnTo>
                  <a:lnTo>
                    <a:pt x="64797" y="81018"/>
                  </a:lnTo>
                  <a:lnTo>
                    <a:pt x="63017" y="94569"/>
                  </a:lnTo>
                  <a:lnTo>
                    <a:pt x="58698" y="105531"/>
                  </a:lnTo>
                  <a:lnTo>
                    <a:pt x="56067" y="108453"/>
                  </a:lnTo>
                  <a:lnTo>
                    <a:pt x="53253" y="110402"/>
                  </a:lnTo>
                  <a:lnTo>
                    <a:pt x="51377" y="110644"/>
                  </a:lnTo>
                  <a:lnTo>
                    <a:pt x="50126" y="109746"/>
                  </a:lnTo>
                  <a:lnTo>
                    <a:pt x="49292" y="108090"/>
                  </a:lnTo>
                  <a:lnTo>
                    <a:pt x="58207" y="66589"/>
                  </a:lnTo>
                  <a:lnTo>
                    <a:pt x="75115" y="28558"/>
                  </a:lnTo>
                  <a:lnTo>
                    <a:pt x="83831" y="1798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908"/>
            <p:cNvSpPr/>
            <p:nvPr>
              <p:custDataLst>
                <p:tags r:id="rId216"/>
              </p:custDataLst>
            </p:nvPr>
          </p:nvSpPr>
          <p:spPr>
            <a:xfrm>
              <a:off x="11451047" y="6431992"/>
              <a:ext cx="74204" cy="76653"/>
            </a:xfrm>
            <a:custGeom>
              <a:avLst/>
              <a:gdLst/>
              <a:ahLst/>
              <a:cxnLst/>
              <a:rect l="0" t="0" r="0" b="0"/>
              <a:pathLst>
                <a:path w="74204" h="76653">
                  <a:moveTo>
                    <a:pt x="55153" y="45008"/>
                  </a:moveTo>
                  <a:lnTo>
                    <a:pt x="55153" y="45008"/>
                  </a:lnTo>
                  <a:lnTo>
                    <a:pt x="60210" y="39952"/>
                  </a:lnTo>
                  <a:lnTo>
                    <a:pt x="59870" y="29003"/>
                  </a:lnTo>
                  <a:lnTo>
                    <a:pt x="56192" y="15670"/>
                  </a:lnTo>
                  <a:lnTo>
                    <a:pt x="51029" y="6216"/>
                  </a:lnTo>
                  <a:lnTo>
                    <a:pt x="45206" y="1310"/>
                  </a:lnTo>
                  <a:lnTo>
                    <a:pt x="42172" y="0"/>
                  </a:lnTo>
                  <a:lnTo>
                    <a:pt x="33155" y="1368"/>
                  </a:lnTo>
                  <a:lnTo>
                    <a:pt x="23152" y="5504"/>
                  </a:lnTo>
                  <a:lnTo>
                    <a:pt x="15177" y="10870"/>
                  </a:lnTo>
                  <a:lnTo>
                    <a:pt x="4738" y="24898"/>
                  </a:lnTo>
                  <a:lnTo>
                    <a:pt x="0" y="42459"/>
                  </a:lnTo>
                  <a:lnTo>
                    <a:pt x="1712" y="54811"/>
                  </a:lnTo>
                  <a:lnTo>
                    <a:pt x="3650" y="61068"/>
                  </a:lnTo>
                  <a:lnTo>
                    <a:pt x="11449" y="70843"/>
                  </a:lnTo>
                  <a:lnTo>
                    <a:pt x="16493" y="74931"/>
                  </a:lnTo>
                  <a:lnTo>
                    <a:pt x="20912" y="76598"/>
                  </a:lnTo>
                  <a:lnTo>
                    <a:pt x="24918" y="76652"/>
                  </a:lnTo>
                  <a:lnTo>
                    <a:pt x="32189" y="73888"/>
                  </a:lnTo>
                  <a:lnTo>
                    <a:pt x="42234" y="67440"/>
                  </a:lnTo>
                  <a:lnTo>
                    <a:pt x="51914" y="64002"/>
                  </a:lnTo>
                  <a:lnTo>
                    <a:pt x="58299" y="59446"/>
                  </a:lnTo>
                  <a:lnTo>
                    <a:pt x="60426" y="58868"/>
                  </a:lnTo>
                  <a:lnTo>
                    <a:pt x="61843" y="59539"/>
                  </a:lnTo>
                  <a:lnTo>
                    <a:pt x="74203" y="7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909"/>
            <p:cNvSpPr/>
            <p:nvPr>
              <p:custDataLst>
                <p:tags r:id="rId217"/>
              </p:custDataLst>
            </p:nvPr>
          </p:nvSpPr>
          <p:spPr>
            <a:xfrm>
              <a:off x="11334750" y="6404837"/>
              <a:ext cx="95251" cy="116109"/>
            </a:xfrm>
            <a:custGeom>
              <a:avLst/>
              <a:gdLst/>
              <a:ahLst/>
              <a:cxnLst/>
              <a:rect l="0" t="0" r="0" b="0"/>
              <a:pathLst>
                <a:path w="95251" h="11610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4" y="6913"/>
                  </a:lnTo>
                  <a:lnTo>
                    <a:pt x="5057" y="9613"/>
                  </a:lnTo>
                  <a:lnTo>
                    <a:pt x="11760" y="52925"/>
                  </a:lnTo>
                  <a:lnTo>
                    <a:pt x="21230" y="99885"/>
                  </a:lnTo>
                  <a:lnTo>
                    <a:pt x="26370" y="110943"/>
                  </a:lnTo>
                  <a:lnTo>
                    <a:pt x="32182" y="115856"/>
                  </a:lnTo>
                  <a:lnTo>
                    <a:pt x="35213" y="116108"/>
                  </a:lnTo>
                  <a:lnTo>
                    <a:pt x="41402" y="113566"/>
                  </a:lnTo>
                  <a:lnTo>
                    <a:pt x="55894" y="96072"/>
                  </a:lnTo>
                  <a:lnTo>
                    <a:pt x="75617" y="52499"/>
                  </a:lnTo>
                  <a:lnTo>
                    <a:pt x="85452" y="21674"/>
                  </a:lnTo>
                  <a:lnTo>
                    <a:pt x="9525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910"/>
            <p:cNvSpPr/>
            <p:nvPr>
              <p:custDataLst>
                <p:tags r:id="rId218"/>
              </p:custDataLst>
            </p:nvPr>
          </p:nvSpPr>
          <p:spPr>
            <a:xfrm>
              <a:off x="10996771" y="6381750"/>
              <a:ext cx="128430" cy="19051"/>
            </a:xfrm>
            <a:custGeom>
              <a:avLst/>
              <a:gdLst/>
              <a:ahLst/>
              <a:cxnLst/>
              <a:rect l="0" t="0" r="0" b="0"/>
              <a:pathLst>
                <a:path w="128430" h="19051">
                  <a:moveTo>
                    <a:pt x="14129" y="19050"/>
                  </a:moveTo>
                  <a:lnTo>
                    <a:pt x="14129" y="19050"/>
                  </a:lnTo>
                  <a:lnTo>
                    <a:pt x="0" y="19050"/>
                  </a:lnTo>
                  <a:lnTo>
                    <a:pt x="44542" y="17992"/>
                  </a:lnTo>
                  <a:lnTo>
                    <a:pt x="85514" y="10849"/>
                  </a:lnTo>
                  <a:lnTo>
                    <a:pt x="128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911"/>
            <p:cNvSpPr/>
            <p:nvPr>
              <p:custDataLst>
                <p:tags r:id="rId219"/>
              </p:custDataLst>
            </p:nvPr>
          </p:nvSpPr>
          <p:spPr>
            <a:xfrm>
              <a:off x="11013174" y="6260033"/>
              <a:ext cx="83219" cy="259701"/>
            </a:xfrm>
            <a:custGeom>
              <a:avLst/>
              <a:gdLst/>
              <a:ahLst/>
              <a:cxnLst/>
              <a:rect l="0" t="0" r="0" b="0"/>
              <a:pathLst>
                <a:path w="83219" h="259701">
                  <a:moveTo>
                    <a:pt x="64401" y="26467"/>
                  </a:moveTo>
                  <a:lnTo>
                    <a:pt x="64401" y="26467"/>
                  </a:lnTo>
                  <a:lnTo>
                    <a:pt x="77492" y="12316"/>
                  </a:lnTo>
                  <a:lnTo>
                    <a:pt x="82667" y="0"/>
                  </a:lnTo>
                  <a:lnTo>
                    <a:pt x="83218" y="8630"/>
                  </a:lnTo>
                  <a:lnTo>
                    <a:pt x="70172" y="52839"/>
                  </a:lnTo>
                  <a:lnTo>
                    <a:pt x="54801" y="94838"/>
                  </a:lnTo>
                  <a:lnTo>
                    <a:pt x="38992" y="134445"/>
                  </a:lnTo>
                  <a:lnTo>
                    <a:pt x="23476" y="172797"/>
                  </a:lnTo>
                  <a:lnTo>
                    <a:pt x="5400" y="215768"/>
                  </a:lnTo>
                  <a:lnTo>
                    <a:pt x="0" y="245186"/>
                  </a:lnTo>
                  <a:lnTo>
                    <a:pt x="300" y="251655"/>
                  </a:lnTo>
                  <a:lnTo>
                    <a:pt x="1558" y="255967"/>
                  </a:lnTo>
                  <a:lnTo>
                    <a:pt x="3456" y="258843"/>
                  </a:lnTo>
                  <a:lnTo>
                    <a:pt x="5779" y="259700"/>
                  </a:lnTo>
                  <a:lnTo>
                    <a:pt x="16776" y="25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912"/>
            <p:cNvSpPr/>
            <p:nvPr>
              <p:custDataLst>
                <p:tags r:id="rId220"/>
              </p:custDataLst>
            </p:nvPr>
          </p:nvSpPr>
          <p:spPr>
            <a:xfrm>
              <a:off x="10768823" y="6392992"/>
              <a:ext cx="184928" cy="112584"/>
            </a:xfrm>
            <a:custGeom>
              <a:avLst/>
              <a:gdLst/>
              <a:ahLst/>
              <a:cxnLst/>
              <a:rect l="0" t="0" r="0" b="0"/>
              <a:pathLst>
                <a:path w="184928" h="112584">
                  <a:moveTo>
                    <a:pt x="70627" y="17333"/>
                  </a:moveTo>
                  <a:lnTo>
                    <a:pt x="70627" y="17333"/>
                  </a:lnTo>
                  <a:lnTo>
                    <a:pt x="70627" y="12277"/>
                  </a:lnTo>
                  <a:lnTo>
                    <a:pt x="67803" y="6972"/>
                  </a:lnTo>
                  <a:lnTo>
                    <a:pt x="65570" y="4076"/>
                  </a:lnTo>
                  <a:lnTo>
                    <a:pt x="57443" y="858"/>
                  </a:lnTo>
                  <a:lnTo>
                    <a:pt x="52313" y="0"/>
                  </a:lnTo>
                  <a:lnTo>
                    <a:pt x="43791" y="1868"/>
                  </a:lnTo>
                  <a:lnTo>
                    <a:pt x="19860" y="15688"/>
                  </a:lnTo>
                  <a:lnTo>
                    <a:pt x="1199" y="43353"/>
                  </a:lnTo>
                  <a:lnTo>
                    <a:pt x="0" y="48438"/>
                  </a:lnTo>
                  <a:lnTo>
                    <a:pt x="259" y="52886"/>
                  </a:lnTo>
                  <a:lnTo>
                    <a:pt x="3369" y="60651"/>
                  </a:lnTo>
                  <a:lnTo>
                    <a:pt x="8278" y="67630"/>
                  </a:lnTo>
                  <a:lnTo>
                    <a:pt x="19634" y="71437"/>
                  </a:lnTo>
                  <a:lnTo>
                    <a:pt x="34204" y="72072"/>
                  </a:lnTo>
                  <a:lnTo>
                    <a:pt x="53251" y="66478"/>
                  </a:lnTo>
                  <a:lnTo>
                    <a:pt x="62199" y="61047"/>
                  </a:lnTo>
                  <a:lnTo>
                    <a:pt x="66881" y="55106"/>
                  </a:lnTo>
                  <a:lnTo>
                    <a:pt x="69517" y="45811"/>
                  </a:lnTo>
                  <a:lnTo>
                    <a:pt x="70408" y="38245"/>
                  </a:lnTo>
                  <a:lnTo>
                    <a:pt x="70621" y="63878"/>
                  </a:lnTo>
                  <a:lnTo>
                    <a:pt x="72739" y="67413"/>
                  </a:lnTo>
                  <a:lnTo>
                    <a:pt x="76268" y="69769"/>
                  </a:lnTo>
                  <a:lnTo>
                    <a:pt x="80738" y="71341"/>
                  </a:lnTo>
                  <a:lnTo>
                    <a:pt x="83718" y="71330"/>
                  </a:lnTo>
                  <a:lnTo>
                    <a:pt x="85704" y="70264"/>
                  </a:lnTo>
                  <a:lnTo>
                    <a:pt x="87028" y="68496"/>
                  </a:lnTo>
                  <a:lnTo>
                    <a:pt x="125807" y="38243"/>
                  </a:lnTo>
                  <a:lnTo>
                    <a:pt x="126463" y="38682"/>
                  </a:lnTo>
                  <a:lnTo>
                    <a:pt x="127193" y="41990"/>
                  </a:lnTo>
                  <a:lnTo>
                    <a:pt x="124695" y="46989"/>
                  </a:lnTo>
                  <a:lnTo>
                    <a:pt x="120057" y="54855"/>
                  </a:lnTo>
                  <a:lnTo>
                    <a:pt x="99744" y="100950"/>
                  </a:lnTo>
                  <a:lnTo>
                    <a:pt x="109475" y="92320"/>
                  </a:lnTo>
                  <a:lnTo>
                    <a:pt x="138940" y="50021"/>
                  </a:lnTo>
                  <a:lnTo>
                    <a:pt x="167592" y="24323"/>
                  </a:lnTo>
                  <a:lnTo>
                    <a:pt x="174753" y="20439"/>
                  </a:lnTo>
                  <a:lnTo>
                    <a:pt x="178145" y="19404"/>
                  </a:lnTo>
                  <a:lnTo>
                    <a:pt x="180406" y="20830"/>
                  </a:lnTo>
                  <a:lnTo>
                    <a:pt x="182917" y="28059"/>
                  </a:lnTo>
                  <a:lnTo>
                    <a:pt x="184750" y="67223"/>
                  </a:lnTo>
                  <a:lnTo>
                    <a:pt x="184927" y="1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913"/>
            <p:cNvSpPr/>
            <p:nvPr>
              <p:custDataLst>
                <p:tags r:id="rId221"/>
              </p:custDataLst>
            </p:nvPr>
          </p:nvSpPr>
          <p:spPr>
            <a:xfrm>
              <a:off x="10658866" y="6401193"/>
              <a:ext cx="56760" cy="9133"/>
            </a:xfrm>
            <a:custGeom>
              <a:avLst/>
              <a:gdLst/>
              <a:ahLst/>
              <a:cxnLst/>
              <a:rect l="0" t="0" r="0" b="0"/>
              <a:pathLst>
                <a:path w="56760" h="9133">
                  <a:moveTo>
                    <a:pt x="9134" y="9132"/>
                  </a:moveTo>
                  <a:lnTo>
                    <a:pt x="9134" y="9132"/>
                  </a:lnTo>
                  <a:lnTo>
                    <a:pt x="4077" y="9132"/>
                  </a:lnTo>
                  <a:lnTo>
                    <a:pt x="2588" y="8074"/>
                  </a:lnTo>
                  <a:lnTo>
                    <a:pt x="1596" y="6310"/>
                  </a:lnTo>
                  <a:lnTo>
                    <a:pt x="0" y="931"/>
                  </a:lnTo>
                  <a:lnTo>
                    <a:pt x="929" y="490"/>
                  </a:lnTo>
                  <a:lnTo>
                    <a:pt x="4783" y="0"/>
                  </a:lnTo>
                  <a:lnTo>
                    <a:pt x="56759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914"/>
            <p:cNvSpPr/>
            <p:nvPr>
              <p:custDataLst>
                <p:tags r:id="rId222"/>
              </p:custDataLst>
            </p:nvPr>
          </p:nvSpPr>
          <p:spPr>
            <a:xfrm>
              <a:off x="10687236" y="6265307"/>
              <a:ext cx="37291" cy="242063"/>
            </a:xfrm>
            <a:custGeom>
              <a:avLst/>
              <a:gdLst/>
              <a:ahLst/>
              <a:cxnLst/>
              <a:rect l="0" t="0" r="0" b="0"/>
              <a:pathLst>
                <a:path w="37291" h="242063">
                  <a:moveTo>
                    <a:pt x="9339" y="21193"/>
                  </a:moveTo>
                  <a:lnTo>
                    <a:pt x="9339" y="21193"/>
                  </a:lnTo>
                  <a:lnTo>
                    <a:pt x="19451" y="16137"/>
                  </a:lnTo>
                  <a:lnTo>
                    <a:pt x="27239" y="8010"/>
                  </a:lnTo>
                  <a:lnTo>
                    <a:pt x="33170" y="517"/>
                  </a:lnTo>
                  <a:lnTo>
                    <a:pt x="34751" y="0"/>
                  </a:lnTo>
                  <a:lnTo>
                    <a:pt x="35808" y="715"/>
                  </a:lnTo>
                  <a:lnTo>
                    <a:pt x="36977" y="4330"/>
                  </a:lnTo>
                  <a:lnTo>
                    <a:pt x="37290" y="6776"/>
                  </a:lnTo>
                  <a:lnTo>
                    <a:pt x="29658" y="45954"/>
                  </a:lnTo>
                  <a:lnTo>
                    <a:pt x="26522" y="87075"/>
                  </a:lnTo>
                  <a:lnTo>
                    <a:pt x="10538" y="133141"/>
                  </a:lnTo>
                  <a:lnTo>
                    <a:pt x="1932" y="168072"/>
                  </a:lnTo>
                  <a:lnTo>
                    <a:pt x="93" y="212220"/>
                  </a:lnTo>
                  <a:lnTo>
                    <a:pt x="0" y="221570"/>
                  </a:lnTo>
                  <a:lnTo>
                    <a:pt x="2055" y="228861"/>
                  </a:lnTo>
                  <a:lnTo>
                    <a:pt x="9982" y="239784"/>
                  </a:lnTo>
                  <a:lnTo>
                    <a:pt x="14002" y="242062"/>
                  </a:lnTo>
                  <a:lnTo>
                    <a:pt x="28389" y="240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915"/>
            <p:cNvSpPr/>
            <p:nvPr>
              <p:custDataLst>
                <p:tags r:id="rId223"/>
              </p:custDataLst>
            </p:nvPr>
          </p:nvSpPr>
          <p:spPr>
            <a:xfrm>
              <a:off x="10544175" y="6377144"/>
              <a:ext cx="36778" cy="135126"/>
            </a:xfrm>
            <a:custGeom>
              <a:avLst/>
              <a:gdLst/>
              <a:ahLst/>
              <a:cxnLst/>
              <a:rect l="0" t="0" r="0" b="0"/>
              <a:pathLst>
                <a:path w="36778" h="135126">
                  <a:moveTo>
                    <a:pt x="28575" y="14131"/>
                  </a:moveTo>
                  <a:lnTo>
                    <a:pt x="28575" y="14131"/>
                  </a:lnTo>
                  <a:lnTo>
                    <a:pt x="33632" y="14131"/>
                  </a:lnTo>
                  <a:lnTo>
                    <a:pt x="35121" y="13073"/>
                  </a:lnTo>
                  <a:lnTo>
                    <a:pt x="36113" y="11309"/>
                  </a:lnTo>
                  <a:lnTo>
                    <a:pt x="36777" y="9075"/>
                  </a:lnTo>
                  <a:lnTo>
                    <a:pt x="36159" y="6527"/>
                  </a:lnTo>
                  <a:lnTo>
                    <a:pt x="32651" y="874"/>
                  </a:lnTo>
                  <a:lnTo>
                    <a:pt x="30234" y="0"/>
                  </a:lnTo>
                  <a:lnTo>
                    <a:pt x="27564" y="478"/>
                  </a:lnTo>
                  <a:lnTo>
                    <a:pt x="7079" y="11667"/>
                  </a:lnTo>
                  <a:lnTo>
                    <a:pt x="3146" y="17621"/>
                  </a:lnTo>
                  <a:lnTo>
                    <a:pt x="933" y="31981"/>
                  </a:lnTo>
                  <a:lnTo>
                    <a:pt x="5332" y="49641"/>
                  </a:lnTo>
                  <a:lnTo>
                    <a:pt x="33111" y="94599"/>
                  </a:lnTo>
                  <a:lnTo>
                    <a:pt x="35882" y="111277"/>
                  </a:lnTo>
                  <a:lnTo>
                    <a:pt x="34290" y="123629"/>
                  </a:lnTo>
                  <a:lnTo>
                    <a:pt x="32386" y="128405"/>
                  </a:lnTo>
                  <a:lnTo>
                    <a:pt x="29000" y="131588"/>
                  </a:lnTo>
                  <a:lnTo>
                    <a:pt x="19592" y="135125"/>
                  </a:lnTo>
                  <a:lnTo>
                    <a:pt x="15178" y="135011"/>
                  </a:lnTo>
                  <a:lnTo>
                    <a:pt x="0" y="128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916"/>
            <p:cNvSpPr/>
            <p:nvPr>
              <p:custDataLst>
                <p:tags r:id="rId224"/>
              </p:custDataLst>
            </p:nvPr>
          </p:nvSpPr>
          <p:spPr>
            <a:xfrm>
              <a:off x="10382250" y="6389411"/>
              <a:ext cx="114301" cy="97115"/>
            </a:xfrm>
            <a:custGeom>
              <a:avLst/>
              <a:gdLst/>
              <a:ahLst/>
              <a:cxnLst/>
              <a:rect l="0" t="0" r="0" b="0"/>
              <a:pathLst>
                <a:path w="114301" h="97115">
                  <a:moveTo>
                    <a:pt x="0" y="11389"/>
                  </a:moveTo>
                  <a:lnTo>
                    <a:pt x="0" y="11389"/>
                  </a:lnTo>
                  <a:lnTo>
                    <a:pt x="0" y="6333"/>
                  </a:lnTo>
                  <a:lnTo>
                    <a:pt x="1058" y="5901"/>
                  </a:lnTo>
                  <a:lnTo>
                    <a:pt x="8202" y="10458"/>
                  </a:lnTo>
                  <a:lnTo>
                    <a:pt x="9490" y="56145"/>
                  </a:lnTo>
                  <a:lnTo>
                    <a:pt x="9524" y="86482"/>
                  </a:lnTo>
                  <a:lnTo>
                    <a:pt x="10583" y="71103"/>
                  </a:lnTo>
                  <a:lnTo>
                    <a:pt x="18188" y="48486"/>
                  </a:lnTo>
                  <a:lnTo>
                    <a:pt x="45172" y="14850"/>
                  </a:lnTo>
                  <a:lnTo>
                    <a:pt x="63715" y="655"/>
                  </a:lnTo>
                  <a:lnTo>
                    <a:pt x="69993" y="0"/>
                  </a:lnTo>
                  <a:lnTo>
                    <a:pt x="82614" y="4916"/>
                  </a:lnTo>
                  <a:lnTo>
                    <a:pt x="96562" y="14528"/>
                  </a:lnTo>
                  <a:lnTo>
                    <a:pt x="107398" y="34192"/>
                  </a:lnTo>
                  <a:lnTo>
                    <a:pt x="112254" y="50013"/>
                  </a:lnTo>
                  <a:lnTo>
                    <a:pt x="114300" y="97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917"/>
            <p:cNvSpPr/>
            <p:nvPr>
              <p:custDataLst>
                <p:tags r:id="rId225"/>
              </p:custDataLst>
            </p:nvPr>
          </p:nvSpPr>
          <p:spPr>
            <a:xfrm>
              <a:off x="10269152" y="6400800"/>
              <a:ext cx="80806" cy="84503"/>
            </a:xfrm>
            <a:custGeom>
              <a:avLst/>
              <a:gdLst/>
              <a:ahLst/>
              <a:cxnLst/>
              <a:rect l="0" t="0" r="0" b="0"/>
              <a:pathLst>
                <a:path w="80806" h="84503">
                  <a:moveTo>
                    <a:pt x="65473" y="19050"/>
                  </a:moveTo>
                  <a:lnTo>
                    <a:pt x="65473" y="19050"/>
                  </a:lnTo>
                  <a:lnTo>
                    <a:pt x="65473" y="8937"/>
                  </a:lnTo>
                  <a:lnTo>
                    <a:pt x="63356" y="5958"/>
                  </a:lnTo>
                  <a:lnTo>
                    <a:pt x="59829" y="3972"/>
                  </a:lnTo>
                  <a:lnTo>
                    <a:pt x="41929" y="1177"/>
                  </a:lnTo>
                  <a:lnTo>
                    <a:pt x="33902" y="785"/>
                  </a:lnTo>
                  <a:lnTo>
                    <a:pt x="19339" y="5992"/>
                  </a:lnTo>
                  <a:lnTo>
                    <a:pt x="12491" y="10345"/>
                  </a:lnTo>
                  <a:lnTo>
                    <a:pt x="7926" y="15363"/>
                  </a:lnTo>
                  <a:lnTo>
                    <a:pt x="2856" y="26584"/>
                  </a:lnTo>
                  <a:lnTo>
                    <a:pt x="0" y="49857"/>
                  </a:lnTo>
                  <a:lnTo>
                    <a:pt x="4977" y="64844"/>
                  </a:lnTo>
                  <a:lnTo>
                    <a:pt x="13185" y="76445"/>
                  </a:lnTo>
                  <a:lnTo>
                    <a:pt x="20362" y="81600"/>
                  </a:lnTo>
                  <a:lnTo>
                    <a:pt x="35409" y="84502"/>
                  </a:lnTo>
                  <a:lnTo>
                    <a:pt x="53272" y="80307"/>
                  </a:lnTo>
                  <a:lnTo>
                    <a:pt x="71972" y="67303"/>
                  </a:lnTo>
                  <a:lnTo>
                    <a:pt x="78945" y="56017"/>
                  </a:lnTo>
                  <a:lnTo>
                    <a:pt x="80805" y="50045"/>
                  </a:lnTo>
                  <a:lnTo>
                    <a:pt x="80049" y="37765"/>
                  </a:lnTo>
                  <a:lnTo>
                    <a:pt x="78365" y="31527"/>
                  </a:lnTo>
                  <a:lnTo>
                    <a:pt x="70850" y="21773"/>
                  </a:lnTo>
                  <a:lnTo>
                    <a:pt x="464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918"/>
            <p:cNvSpPr/>
            <p:nvPr>
              <p:custDataLst>
                <p:tags r:id="rId226"/>
              </p:custDataLst>
            </p:nvPr>
          </p:nvSpPr>
          <p:spPr>
            <a:xfrm>
              <a:off x="10169258" y="6353175"/>
              <a:ext cx="89168" cy="155824"/>
            </a:xfrm>
            <a:custGeom>
              <a:avLst/>
              <a:gdLst/>
              <a:ahLst/>
              <a:cxnLst/>
              <a:rect l="0" t="0" r="0" b="0"/>
              <a:pathLst>
                <a:path w="89168" h="155824">
                  <a:moveTo>
                    <a:pt x="70117" y="0"/>
                  </a:moveTo>
                  <a:lnTo>
                    <a:pt x="70117" y="0"/>
                  </a:lnTo>
                  <a:lnTo>
                    <a:pt x="51803" y="0"/>
                  </a:lnTo>
                  <a:lnTo>
                    <a:pt x="43281" y="2822"/>
                  </a:lnTo>
                  <a:lnTo>
                    <a:pt x="24129" y="18314"/>
                  </a:lnTo>
                  <a:lnTo>
                    <a:pt x="17928" y="29659"/>
                  </a:lnTo>
                  <a:lnTo>
                    <a:pt x="6016" y="69130"/>
                  </a:lnTo>
                  <a:lnTo>
                    <a:pt x="0" y="91403"/>
                  </a:lnTo>
                  <a:lnTo>
                    <a:pt x="2266" y="112590"/>
                  </a:lnTo>
                  <a:lnTo>
                    <a:pt x="10326" y="130474"/>
                  </a:lnTo>
                  <a:lnTo>
                    <a:pt x="20966" y="141949"/>
                  </a:lnTo>
                  <a:lnTo>
                    <a:pt x="43912" y="154360"/>
                  </a:lnTo>
                  <a:lnTo>
                    <a:pt x="50531" y="155823"/>
                  </a:lnTo>
                  <a:lnTo>
                    <a:pt x="60706" y="154627"/>
                  </a:lnTo>
                  <a:lnTo>
                    <a:pt x="89167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919"/>
            <p:cNvSpPr/>
            <p:nvPr>
              <p:custDataLst>
                <p:tags r:id="rId227"/>
              </p:custDataLst>
            </p:nvPr>
          </p:nvSpPr>
          <p:spPr>
            <a:xfrm>
              <a:off x="9910037" y="6176610"/>
              <a:ext cx="133314" cy="405166"/>
            </a:xfrm>
            <a:custGeom>
              <a:avLst/>
              <a:gdLst/>
              <a:ahLst/>
              <a:cxnLst/>
              <a:rect l="0" t="0" r="0" b="0"/>
              <a:pathLst>
                <a:path w="133314" h="405166">
                  <a:moveTo>
                    <a:pt x="5488" y="62265"/>
                  </a:moveTo>
                  <a:lnTo>
                    <a:pt x="5488" y="62265"/>
                  </a:lnTo>
                  <a:lnTo>
                    <a:pt x="431" y="62265"/>
                  </a:lnTo>
                  <a:lnTo>
                    <a:pt x="0" y="60148"/>
                  </a:lnTo>
                  <a:lnTo>
                    <a:pt x="2343" y="52152"/>
                  </a:lnTo>
                  <a:lnTo>
                    <a:pt x="12613" y="34031"/>
                  </a:lnTo>
                  <a:lnTo>
                    <a:pt x="15004" y="27492"/>
                  </a:lnTo>
                  <a:lnTo>
                    <a:pt x="21243" y="17860"/>
                  </a:lnTo>
                  <a:lnTo>
                    <a:pt x="24104" y="7002"/>
                  </a:lnTo>
                  <a:lnTo>
                    <a:pt x="29467" y="618"/>
                  </a:lnTo>
                  <a:lnTo>
                    <a:pt x="32056" y="0"/>
                  </a:lnTo>
                  <a:lnTo>
                    <a:pt x="34842" y="647"/>
                  </a:lnTo>
                  <a:lnTo>
                    <a:pt x="43818" y="6613"/>
                  </a:lnTo>
                  <a:lnTo>
                    <a:pt x="64981" y="27733"/>
                  </a:lnTo>
                  <a:lnTo>
                    <a:pt x="76274" y="56137"/>
                  </a:lnTo>
                  <a:lnTo>
                    <a:pt x="87164" y="96999"/>
                  </a:lnTo>
                  <a:lnTo>
                    <a:pt x="90680" y="134428"/>
                  </a:lnTo>
                  <a:lnTo>
                    <a:pt x="85331" y="147607"/>
                  </a:lnTo>
                  <a:lnTo>
                    <a:pt x="65780" y="175695"/>
                  </a:lnTo>
                  <a:lnTo>
                    <a:pt x="63569" y="188654"/>
                  </a:lnTo>
                  <a:lnTo>
                    <a:pt x="63259" y="194150"/>
                  </a:lnTo>
                  <a:lnTo>
                    <a:pt x="65735" y="203077"/>
                  </a:lnTo>
                  <a:lnTo>
                    <a:pt x="75902" y="216877"/>
                  </a:lnTo>
                  <a:lnTo>
                    <a:pt x="116483" y="258958"/>
                  </a:lnTo>
                  <a:lnTo>
                    <a:pt x="132755" y="291657"/>
                  </a:lnTo>
                  <a:lnTo>
                    <a:pt x="133313" y="307798"/>
                  </a:lnTo>
                  <a:lnTo>
                    <a:pt x="125049" y="347597"/>
                  </a:lnTo>
                  <a:lnTo>
                    <a:pt x="116290" y="371410"/>
                  </a:lnTo>
                  <a:lnTo>
                    <a:pt x="107298" y="382401"/>
                  </a:lnTo>
                  <a:lnTo>
                    <a:pt x="98363" y="390814"/>
                  </a:lnTo>
                  <a:lnTo>
                    <a:pt x="91213" y="405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336"/>
          <p:cNvGrpSpPr/>
          <p:nvPr/>
        </p:nvGrpSpPr>
        <p:grpSpPr>
          <a:xfrm>
            <a:off x="10648950" y="5467743"/>
            <a:ext cx="535524" cy="142483"/>
            <a:chOff x="10648950" y="5467743"/>
            <a:chExt cx="535524" cy="142483"/>
          </a:xfrm>
        </p:grpSpPr>
        <p:sp>
          <p:nvSpPr>
            <p:cNvPr id="346" name="SMARTInkShape-1920"/>
            <p:cNvSpPr/>
            <p:nvPr>
              <p:custDataLst>
                <p:tags r:id="rId210"/>
              </p:custDataLst>
            </p:nvPr>
          </p:nvSpPr>
          <p:spPr>
            <a:xfrm>
              <a:off x="11058525" y="5498637"/>
              <a:ext cx="125949" cy="99761"/>
            </a:xfrm>
            <a:custGeom>
              <a:avLst/>
              <a:gdLst/>
              <a:ahLst/>
              <a:cxnLst/>
              <a:rect l="0" t="0" r="0" b="0"/>
              <a:pathLst>
                <a:path w="125949" h="99761">
                  <a:moveTo>
                    <a:pt x="0" y="54438"/>
                  </a:moveTo>
                  <a:lnTo>
                    <a:pt x="0" y="54438"/>
                  </a:lnTo>
                  <a:lnTo>
                    <a:pt x="5057" y="49382"/>
                  </a:lnTo>
                  <a:lnTo>
                    <a:pt x="7538" y="44077"/>
                  </a:lnTo>
                  <a:lnTo>
                    <a:pt x="9134" y="37105"/>
                  </a:lnTo>
                  <a:lnTo>
                    <a:pt x="10323" y="37591"/>
                  </a:lnTo>
                  <a:lnTo>
                    <a:pt x="14465" y="40954"/>
                  </a:lnTo>
                  <a:lnTo>
                    <a:pt x="14936" y="44390"/>
                  </a:lnTo>
                  <a:lnTo>
                    <a:pt x="9646" y="90406"/>
                  </a:lnTo>
                  <a:lnTo>
                    <a:pt x="9547" y="99760"/>
                  </a:lnTo>
                  <a:lnTo>
                    <a:pt x="36972" y="57223"/>
                  </a:lnTo>
                  <a:lnTo>
                    <a:pt x="76869" y="11017"/>
                  </a:lnTo>
                  <a:lnTo>
                    <a:pt x="82994" y="6441"/>
                  </a:lnTo>
                  <a:lnTo>
                    <a:pt x="98271" y="1356"/>
                  </a:lnTo>
                  <a:lnTo>
                    <a:pt x="106788" y="0"/>
                  </a:lnTo>
                  <a:lnTo>
                    <a:pt x="113527" y="1213"/>
                  </a:lnTo>
                  <a:lnTo>
                    <a:pt x="123834" y="8205"/>
                  </a:lnTo>
                  <a:lnTo>
                    <a:pt x="125948" y="14091"/>
                  </a:lnTo>
                  <a:lnTo>
                    <a:pt x="123825" y="83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921"/>
            <p:cNvSpPr/>
            <p:nvPr>
              <p:custDataLst>
                <p:tags r:id="rId211"/>
              </p:custDataLst>
            </p:nvPr>
          </p:nvSpPr>
          <p:spPr>
            <a:xfrm>
              <a:off x="10965142" y="5507399"/>
              <a:ext cx="64809" cy="74252"/>
            </a:xfrm>
            <a:custGeom>
              <a:avLst/>
              <a:gdLst/>
              <a:ahLst/>
              <a:cxnLst/>
              <a:rect l="0" t="0" r="0" b="0"/>
              <a:pathLst>
                <a:path w="64809" h="74252">
                  <a:moveTo>
                    <a:pt x="36233" y="36151"/>
                  </a:moveTo>
                  <a:lnTo>
                    <a:pt x="36233" y="36151"/>
                  </a:lnTo>
                  <a:lnTo>
                    <a:pt x="36233" y="0"/>
                  </a:lnTo>
                  <a:lnTo>
                    <a:pt x="35175" y="409"/>
                  </a:lnTo>
                  <a:lnTo>
                    <a:pt x="22976" y="11478"/>
                  </a:lnTo>
                  <a:lnTo>
                    <a:pt x="933" y="58769"/>
                  </a:lnTo>
                  <a:lnTo>
                    <a:pt x="0" y="60755"/>
                  </a:lnTo>
                  <a:lnTo>
                    <a:pt x="436" y="63137"/>
                  </a:lnTo>
                  <a:lnTo>
                    <a:pt x="3742" y="68606"/>
                  </a:lnTo>
                  <a:lnTo>
                    <a:pt x="6105" y="69428"/>
                  </a:lnTo>
                  <a:lnTo>
                    <a:pt x="8740" y="68920"/>
                  </a:lnTo>
                  <a:lnTo>
                    <a:pt x="25628" y="60498"/>
                  </a:lnTo>
                  <a:lnTo>
                    <a:pt x="34342" y="51910"/>
                  </a:lnTo>
                  <a:lnTo>
                    <a:pt x="40683" y="42096"/>
                  </a:lnTo>
                  <a:lnTo>
                    <a:pt x="45091" y="28872"/>
                  </a:lnTo>
                  <a:lnTo>
                    <a:pt x="48284" y="33269"/>
                  </a:lnTo>
                  <a:lnTo>
                    <a:pt x="52173" y="41220"/>
                  </a:lnTo>
                  <a:lnTo>
                    <a:pt x="64808" y="7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922"/>
            <p:cNvSpPr/>
            <p:nvPr>
              <p:custDataLst>
                <p:tags r:id="rId212"/>
              </p:custDataLst>
            </p:nvPr>
          </p:nvSpPr>
          <p:spPr>
            <a:xfrm>
              <a:off x="10850981" y="5482415"/>
              <a:ext cx="70925" cy="127811"/>
            </a:xfrm>
            <a:custGeom>
              <a:avLst/>
              <a:gdLst/>
              <a:ahLst/>
              <a:cxnLst/>
              <a:rect l="0" t="0" r="0" b="0"/>
              <a:pathLst>
                <a:path w="70925" h="127811">
                  <a:moveTo>
                    <a:pt x="7519" y="13510"/>
                  </a:moveTo>
                  <a:lnTo>
                    <a:pt x="7519" y="13510"/>
                  </a:lnTo>
                  <a:lnTo>
                    <a:pt x="7519" y="23623"/>
                  </a:lnTo>
                  <a:lnTo>
                    <a:pt x="10343" y="31410"/>
                  </a:lnTo>
                  <a:lnTo>
                    <a:pt x="20776" y="45032"/>
                  </a:lnTo>
                  <a:lnTo>
                    <a:pt x="29639" y="48687"/>
                  </a:lnTo>
                  <a:lnTo>
                    <a:pt x="34965" y="49661"/>
                  </a:lnTo>
                  <a:lnTo>
                    <a:pt x="43706" y="47922"/>
                  </a:lnTo>
                  <a:lnTo>
                    <a:pt x="62997" y="38183"/>
                  </a:lnTo>
                  <a:lnTo>
                    <a:pt x="66730" y="34191"/>
                  </a:lnTo>
                  <a:lnTo>
                    <a:pt x="70876" y="24113"/>
                  </a:lnTo>
                  <a:lnTo>
                    <a:pt x="70924" y="19520"/>
                  </a:lnTo>
                  <a:lnTo>
                    <a:pt x="68154" y="11594"/>
                  </a:lnTo>
                  <a:lnTo>
                    <a:pt x="60573" y="4545"/>
                  </a:lnTo>
                  <a:lnTo>
                    <a:pt x="55588" y="1184"/>
                  </a:lnTo>
                  <a:lnTo>
                    <a:pt x="51207" y="0"/>
                  </a:lnTo>
                  <a:lnTo>
                    <a:pt x="47227" y="270"/>
                  </a:lnTo>
                  <a:lnTo>
                    <a:pt x="43516" y="1509"/>
                  </a:lnTo>
                  <a:lnTo>
                    <a:pt x="28179" y="13363"/>
                  </a:lnTo>
                  <a:lnTo>
                    <a:pt x="4763" y="56902"/>
                  </a:lnTo>
                  <a:lnTo>
                    <a:pt x="0" y="81753"/>
                  </a:lnTo>
                  <a:lnTo>
                    <a:pt x="1708" y="94288"/>
                  </a:lnTo>
                  <a:lnTo>
                    <a:pt x="7053" y="104444"/>
                  </a:lnTo>
                  <a:lnTo>
                    <a:pt x="16484" y="116014"/>
                  </a:lnTo>
                  <a:lnTo>
                    <a:pt x="30553" y="122567"/>
                  </a:lnTo>
                  <a:lnTo>
                    <a:pt x="64669" y="127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923"/>
            <p:cNvSpPr/>
            <p:nvPr>
              <p:custDataLst>
                <p:tags r:id="rId213"/>
              </p:custDataLst>
            </p:nvPr>
          </p:nvSpPr>
          <p:spPr>
            <a:xfrm>
              <a:off x="10648950" y="5467743"/>
              <a:ext cx="142876" cy="119914"/>
            </a:xfrm>
            <a:custGeom>
              <a:avLst/>
              <a:gdLst/>
              <a:ahLst/>
              <a:cxnLst/>
              <a:rect l="0" t="0" r="0" b="0"/>
              <a:pathLst>
                <a:path w="142876" h="119914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4" y="1593"/>
                  </a:lnTo>
                  <a:lnTo>
                    <a:pt x="8202" y="0"/>
                  </a:lnTo>
                  <a:lnTo>
                    <a:pt x="14191" y="9836"/>
                  </a:lnTo>
                  <a:lnTo>
                    <a:pt x="17609" y="26156"/>
                  </a:lnTo>
                  <a:lnTo>
                    <a:pt x="17707" y="58238"/>
                  </a:lnTo>
                  <a:lnTo>
                    <a:pt x="7275" y="105619"/>
                  </a:lnTo>
                  <a:lnTo>
                    <a:pt x="1436" y="119913"/>
                  </a:lnTo>
                  <a:lnTo>
                    <a:pt x="13373" y="91885"/>
                  </a:lnTo>
                  <a:lnTo>
                    <a:pt x="41783" y="47900"/>
                  </a:lnTo>
                  <a:lnTo>
                    <a:pt x="59417" y="28261"/>
                  </a:lnTo>
                  <a:lnTo>
                    <a:pt x="68035" y="22926"/>
                  </a:lnTo>
                  <a:lnTo>
                    <a:pt x="70758" y="22562"/>
                  </a:lnTo>
                  <a:lnTo>
                    <a:pt x="72572" y="23376"/>
                  </a:lnTo>
                  <a:lnTo>
                    <a:pt x="73781" y="24978"/>
                  </a:lnTo>
                  <a:lnTo>
                    <a:pt x="75881" y="48483"/>
                  </a:lnTo>
                  <a:lnTo>
                    <a:pt x="76137" y="67823"/>
                  </a:lnTo>
                  <a:lnTo>
                    <a:pt x="75099" y="70484"/>
                  </a:lnTo>
                  <a:lnTo>
                    <a:pt x="73350" y="72258"/>
                  </a:lnTo>
                  <a:lnTo>
                    <a:pt x="71124" y="73441"/>
                  </a:lnTo>
                  <a:lnTo>
                    <a:pt x="69641" y="73171"/>
                  </a:lnTo>
                  <a:lnTo>
                    <a:pt x="68651" y="71933"/>
                  </a:lnTo>
                  <a:lnTo>
                    <a:pt x="67552" y="66677"/>
                  </a:lnTo>
                  <a:lnTo>
                    <a:pt x="67066" y="57286"/>
                  </a:lnTo>
                  <a:lnTo>
                    <a:pt x="71849" y="40098"/>
                  </a:lnTo>
                  <a:lnTo>
                    <a:pt x="79911" y="30656"/>
                  </a:lnTo>
                  <a:lnTo>
                    <a:pt x="90550" y="23990"/>
                  </a:lnTo>
                  <a:lnTo>
                    <a:pt x="115811" y="19360"/>
                  </a:lnTo>
                  <a:lnTo>
                    <a:pt x="119540" y="22300"/>
                  </a:lnTo>
                  <a:lnTo>
                    <a:pt x="138543" y="58775"/>
                  </a:lnTo>
                  <a:lnTo>
                    <a:pt x="142020" y="77774"/>
                  </a:lnTo>
                  <a:lnTo>
                    <a:pt x="142875" y="10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337"/>
          <p:cNvGrpSpPr/>
          <p:nvPr/>
        </p:nvGrpSpPr>
        <p:grpSpPr>
          <a:xfrm>
            <a:off x="9315450" y="5224881"/>
            <a:ext cx="987168" cy="442495"/>
            <a:chOff x="9315450" y="5224881"/>
            <a:chExt cx="987168" cy="442495"/>
          </a:xfrm>
        </p:grpSpPr>
        <p:sp>
          <p:nvSpPr>
            <p:cNvPr id="351" name="SMARTInkShape-1924"/>
            <p:cNvSpPr/>
            <p:nvPr>
              <p:custDataLst>
                <p:tags r:id="rId205"/>
              </p:custDataLst>
            </p:nvPr>
          </p:nvSpPr>
          <p:spPr>
            <a:xfrm>
              <a:off x="10231441" y="5448300"/>
              <a:ext cx="71177" cy="107891"/>
            </a:xfrm>
            <a:custGeom>
              <a:avLst/>
              <a:gdLst/>
              <a:ahLst/>
              <a:cxnLst/>
              <a:rect l="0" t="0" r="0" b="0"/>
              <a:pathLst>
                <a:path w="71177" h="107891">
                  <a:moveTo>
                    <a:pt x="36509" y="9525"/>
                  </a:moveTo>
                  <a:lnTo>
                    <a:pt x="36509" y="9525"/>
                  </a:lnTo>
                  <a:lnTo>
                    <a:pt x="31452" y="9525"/>
                  </a:lnTo>
                  <a:lnTo>
                    <a:pt x="18195" y="19638"/>
                  </a:lnTo>
                  <a:lnTo>
                    <a:pt x="12494" y="27425"/>
                  </a:lnTo>
                  <a:lnTo>
                    <a:pt x="794" y="70141"/>
                  </a:lnTo>
                  <a:lnTo>
                    <a:pt x="0" y="75336"/>
                  </a:lnTo>
                  <a:lnTo>
                    <a:pt x="1940" y="86752"/>
                  </a:lnTo>
                  <a:lnTo>
                    <a:pt x="8980" y="102256"/>
                  </a:lnTo>
                  <a:lnTo>
                    <a:pt x="11806" y="106271"/>
                  </a:lnTo>
                  <a:lnTo>
                    <a:pt x="16866" y="107890"/>
                  </a:lnTo>
                  <a:lnTo>
                    <a:pt x="30955" y="106866"/>
                  </a:lnTo>
                  <a:lnTo>
                    <a:pt x="42153" y="102881"/>
                  </a:lnTo>
                  <a:lnTo>
                    <a:pt x="63023" y="86644"/>
                  </a:lnTo>
                  <a:lnTo>
                    <a:pt x="69459" y="75197"/>
                  </a:lnTo>
                  <a:lnTo>
                    <a:pt x="71176" y="69182"/>
                  </a:lnTo>
                  <a:lnTo>
                    <a:pt x="70260" y="56854"/>
                  </a:lnTo>
                  <a:lnTo>
                    <a:pt x="61049" y="31691"/>
                  </a:lnTo>
                  <a:lnTo>
                    <a:pt x="36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925"/>
            <p:cNvSpPr/>
            <p:nvPr>
              <p:custDataLst>
                <p:tags r:id="rId206"/>
              </p:custDataLst>
            </p:nvPr>
          </p:nvSpPr>
          <p:spPr>
            <a:xfrm>
              <a:off x="10081487" y="5419725"/>
              <a:ext cx="110264" cy="159561"/>
            </a:xfrm>
            <a:custGeom>
              <a:avLst/>
              <a:gdLst/>
              <a:ahLst/>
              <a:cxnLst/>
              <a:rect l="0" t="0" r="0" b="0"/>
              <a:pathLst>
                <a:path w="110264" h="159561">
                  <a:moveTo>
                    <a:pt x="5488" y="66675"/>
                  </a:moveTo>
                  <a:lnTo>
                    <a:pt x="5488" y="66675"/>
                  </a:lnTo>
                  <a:lnTo>
                    <a:pt x="4430" y="51465"/>
                  </a:lnTo>
                  <a:lnTo>
                    <a:pt x="0" y="35240"/>
                  </a:lnTo>
                  <a:lnTo>
                    <a:pt x="4557" y="21391"/>
                  </a:lnTo>
                  <a:lnTo>
                    <a:pt x="5925" y="21669"/>
                  </a:lnTo>
                  <a:lnTo>
                    <a:pt x="10268" y="24800"/>
                  </a:lnTo>
                  <a:lnTo>
                    <a:pt x="34125" y="71243"/>
                  </a:lnTo>
                  <a:lnTo>
                    <a:pt x="50297" y="118582"/>
                  </a:lnTo>
                  <a:lnTo>
                    <a:pt x="52557" y="140546"/>
                  </a:lnTo>
                  <a:lnTo>
                    <a:pt x="50043" y="149954"/>
                  </a:lnTo>
                  <a:lnTo>
                    <a:pt x="47892" y="153944"/>
                  </a:lnTo>
                  <a:lnTo>
                    <a:pt x="45399" y="156604"/>
                  </a:lnTo>
                  <a:lnTo>
                    <a:pt x="39808" y="159560"/>
                  </a:lnTo>
                  <a:lnTo>
                    <a:pt x="36834" y="157173"/>
                  </a:lnTo>
                  <a:lnTo>
                    <a:pt x="30708" y="146055"/>
                  </a:lnTo>
                  <a:lnTo>
                    <a:pt x="30103" y="130530"/>
                  </a:lnTo>
                  <a:lnTo>
                    <a:pt x="35659" y="97387"/>
                  </a:lnTo>
                  <a:lnTo>
                    <a:pt x="54682" y="57885"/>
                  </a:lnTo>
                  <a:lnTo>
                    <a:pt x="89454" y="11976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926"/>
            <p:cNvSpPr/>
            <p:nvPr>
              <p:custDataLst>
                <p:tags r:id="rId207"/>
              </p:custDataLst>
            </p:nvPr>
          </p:nvSpPr>
          <p:spPr>
            <a:xfrm>
              <a:off x="9952083" y="5440677"/>
              <a:ext cx="106318" cy="119338"/>
            </a:xfrm>
            <a:custGeom>
              <a:avLst/>
              <a:gdLst/>
              <a:ahLst/>
              <a:cxnLst/>
              <a:rect l="0" t="0" r="0" b="0"/>
              <a:pathLst>
                <a:path w="106318" h="119338">
                  <a:moveTo>
                    <a:pt x="1542" y="45723"/>
                  </a:moveTo>
                  <a:lnTo>
                    <a:pt x="1542" y="45723"/>
                  </a:lnTo>
                  <a:lnTo>
                    <a:pt x="47530" y="45723"/>
                  </a:lnTo>
                  <a:lnTo>
                    <a:pt x="52309" y="43606"/>
                  </a:lnTo>
                  <a:lnTo>
                    <a:pt x="60443" y="35610"/>
                  </a:lnTo>
                  <a:lnTo>
                    <a:pt x="64761" y="27823"/>
                  </a:lnTo>
                  <a:lnTo>
                    <a:pt x="67740" y="20833"/>
                  </a:lnTo>
                  <a:lnTo>
                    <a:pt x="72591" y="14201"/>
                  </a:lnTo>
                  <a:lnTo>
                    <a:pt x="72191" y="10950"/>
                  </a:lnTo>
                  <a:lnTo>
                    <a:pt x="66103" y="4516"/>
                  </a:lnTo>
                  <a:lnTo>
                    <a:pt x="59163" y="950"/>
                  </a:lnTo>
                  <a:lnTo>
                    <a:pt x="55831" y="0"/>
                  </a:lnTo>
                  <a:lnTo>
                    <a:pt x="43663" y="4589"/>
                  </a:lnTo>
                  <a:lnTo>
                    <a:pt x="29786" y="13683"/>
                  </a:lnTo>
                  <a:lnTo>
                    <a:pt x="3628" y="47984"/>
                  </a:lnTo>
                  <a:lnTo>
                    <a:pt x="0" y="65778"/>
                  </a:lnTo>
                  <a:lnTo>
                    <a:pt x="3908" y="90824"/>
                  </a:lnTo>
                  <a:lnTo>
                    <a:pt x="6294" y="98016"/>
                  </a:lnTo>
                  <a:lnTo>
                    <a:pt x="11060" y="103868"/>
                  </a:lnTo>
                  <a:lnTo>
                    <a:pt x="24822" y="113193"/>
                  </a:lnTo>
                  <a:lnTo>
                    <a:pt x="45363" y="119337"/>
                  </a:lnTo>
                  <a:lnTo>
                    <a:pt x="69912" y="116100"/>
                  </a:lnTo>
                  <a:lnTo>
                    <a:pt x="106317" y="9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927"/>
            <p:cNvSpPr/>
            <p:nvPr>
              <p:custDataLst>
                <p:tags r:id="rId208"/>
              </p:custDataLst>
            </p:nvPr>
          </p:nvSpPr>
          <p:spPr>
            <a:xfrm>
              <a:off x="9682466" y="5383366"/>
              <a:ext cx="204485" cy="216773"/>
            </a:xfrm>
            <a:custGeom>
              <a:avLst/>
              <a:gdLst/>
              <a:ahLst/>
              <a:cxnLst/>
              <a:rect l="0" t="0" r="0" b="0"/>
              <a:pathLst>
                <a:path w="204485" h="216773">
                  <a:moveTo>
                    <a:pt x="33034" y="17309"/>
                  </a:moveTo>
                  <a:lnTo>
                    <a:pt x="33034" y="17309"/>
                  </a:lnTo>
                  <a:lnTo>
                    <a:pt x="27977" y="17309"/>
                  </a:lnTo>
                  <a:lnTo>
                    <a:pt x="26488" y="18367"/>
                  </a:lnTo>
                  <a:lnTo>
                    <a:pt x="25494" y="20131"/>
                  </a:lnTo>
                  <a:lnTo>
                    <a:pt x="24833" y="22365"/>
                  </a:lnTo>
                  <a:lnTo>
                    <a:pt x="24390" y="22797"/>
                  </a:lnTo>
                  <a:lnTo>
                    <a:pt x="24097" y="22025"/>
                  </a:lnTo>
                  <a:lnTo>
                    <a:pt x="23900" y="20453"/>
                  </a:lnTo>
                  <a:lnTo>
                    <a:pt x="24828" y="19405"/>
                  </a:lnTo>
                  <a:lnTo>
                    <a:pt x="72425" y="4133"/>
                  </a:lnTo>
                  <a:lnTo>
                    <a:pt x="105145" y="0"/>
                  </a:lnTo>
                  <a:lnTo>
                    <a:pt x="152767" y="6613"/>
                  </a:lnTo>
                  <a:lnTo>
                    <a:pt x="158365" y="9120"/>
                  </a:lnTo>
                  <a:lnTo>
                    <a:pt x="167405" y="17550"/>
                  </a:lnTo>
                  <a:lnTo>
                    <a:pt x="172130" y="28352"/>
                  </a:lnTo>
                  <a:lnTo>
                    <a:pt x="173389" y="34196"/>
                  </a:lnTo>
                  <a:lnTo>
                    <a:pt x="169144" y="49156"/>
                  </a:lnTo>
                  <a:lnTo>
                    <a:pt x="154854" y="72606"/>
                  </a:lnTo>
                  <a:lnTo>
                    <a:pt x="130333" y="99419"/>
                  </a:lnTo>
                  <a:lnTo>
                    <a:pt x="86548" y="135024"/>
                  </a:lnTo>
                  <a:lnTo>
                    <a:pt x="39261" y="171847"/>
                  </a:lnTo>
                  <a:lnTo>
                    <a:pt x="16182" y="184336"/>
                  </a:lnTo>
                  <a:lnTo>
                    <a:pt x="946" y="201296"/>
                  </a:lnTo>
                  <a:lnTo>
                    <a:pt x="0" y="204525"/>
                  </a:lnTo>
                  <a:lnTo>
                    <a:pt x="428" y="207736"/>
                  </a:lnTo>
                  <a:lnTo>
                    <a:pt x="1772" y="210936"/>
                  </a:lnTo>
                  <a:lnTo>
                    <a:pt x="5843" y="213069"/>
                  </a:lnTo>
                  <a:lnTo>
                    <a:pt x="49052" y="216772"/>
                  </a:lnTo>
                  <a:lnTo>
                    <a:pt x="84817" y="212111"/>
                  </a:lnTo>
                  <a:lnTo>
                    <a:pt x="127282" y="204028"/>
                  </a:lnTo>
                  <a:lnTo>
                    <a:pt x="167284" y="197302"/>
                  </a:lnTo>
                  <a:lnTo>
                    <a:pt x="204484" y="179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928"/>
            <p:cNvSpPr/>
            <p:nvPr>
              <p:custDataLst>
                <p:tags r:id="rId209"/>
              </p:custDataLst>
            </p:nvPr>
          </p:nvSpPr>
          <p:spPr>
            <a:xfrm>
              <a:off x="9315450" y="5224881"/>
              <a:ext cx="109612" cy="442495"/>
            </a:xfrm>
            <a:custGeom>
              <a:avLst/>
              <a:gdLst/>
              <a:ahLst/>
              <a:cxnLst/>
              <a:rect l="0" t="0" r="0" b="0"/>
              <a:pathLst>
                <a:path w="109612" h="442495">
                  <a:moveTo>
                    <a:pt x="0" y="23394"/>
                  </a:moveTo>
                  <a:lnTo>
                    <a:pt x="0" y="23394"/>
                  </a:lnTo>
                  <a:lnTo>
                    <a:pt x="22390" y="1004"/>
                  </a:lnTo>
                  <a:lnTo>
                    <a:pt x="27627" y="0"/>
                  </a:lnTo>
                  <a:lnTo>
                    <a:pt x="62747" y="3563"/>
                  </a:lnTo>
                  <a:lnTo>
                    <a:pt x="75865" y="12463"/>
                  </a:lnTo>
                  <a:lnTo>
                    <a:pt x="87693" y="27003"/>
                  </a:lnTo>
                  <a:lnTo>
                    <a:pt x="96477" y="44048"/>
                  </a:lnTo>
                  <a:lnTo>
                    <a:pt x="98266" y="62207"/>
                  </a:lnTo>
                  <a:lnTo>
                    <a:pt x="94473" y="81919"/>
                  </a:lnTo>
                  <a:lnTo>
                    <a:pt x="80439" y="114700"/>
                  </a:lnTo>
                  <a:lnTo>
                    <a:pt x="50522" y="157688"/>
                  </a:lnTo>
                  <a:lnTo>
                    <a:pt x="34008" y="187426"/>
                  </a:lnTo>
                  <a:lnTo>
                    <a:pt x="30990" y="200721"/>
                  </a:lnTo>
                  <a:lnTo>
                    <a:pt x="32470" y="213683"/>
                  </a:lnTo>
                  <a:lnTo>
                    <a:pt x="37713" y="226500"/>
                  </a:lnTo>
                  <a:lnTo>
                    <a:pt x="52684" y="249153"/>
                  </a:lnTo>
                  <a:lnTo>
                    <a:pt x="54173" y="253276"/>
                  </a:lnTo>
                  <a:lnTo>
                    <a:pt x="61470" y="260678"/>
                  </a:lnTo>
                  <a:lnTo>
                    <a:pt x="66380" y="264133"/>
                  </a:lnTo>
                  <a:lnTo>
                    <a:pt x="93652" y="305153"/>
                  </a:lnTo>
                  <a:lnTo>
                    <a:pt x="99832" y="321129"/>
                  </a:lnTo>
                  <a:lnTo>
                    <a:pt x="109611" y="360072"/>
                  </a:lnTo>
                  <a:lnTo>
                    <a:pt x="105621" y="394716"/>
                  </a:lnTo>
                  <a:lnTo>
                    <a:pt x="99507" y="405737"/>
                  </a:lnTo>
                  <a:lnTo>
                    <a:pt x="73274" y="435665"/>
                  </a:lnTo>
                  <a:lnTo>
                    <a:pt x="47625" y="442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338"/>
          <p:cNvGrpSpPr/>
          <p:nvPr/>
        </p:nvGrpSpPr>
        <p:grpSpPr>
          <a:xfrm>
            <a:off x="8633004" y="6071462"/>
            <a:ext cx="1022157" cy="415064"/>
            <a:chOff x="8633004" y="6071462"/>
            <a:chExt cx="1022157" cy="415064"/>
          </a:xfrm>
        </p:grpSpPr>
        <p:sp>
          <p:nvSpPr>
            <p:cNvPr id="357" name="SMARTInkShape-1929"/>
            <p:cNvSpPr/>
            <p:nvPr>
              <p:custDataLst>
                <p:tags r:id="rId198"/>
              </p:custDataLst>
            </p:nvPr>
          </p:nvSpPr>
          <p:spPr>
            <a:xfrm>
              <a:off x="9611187" y="6276975"/>
              <a:ext cx="43974" cy="56482"/>
            </a:xfrm>
            <a:custGeom>
              <a:avLst/>
              <a:gdLst/>
              <a:ahLst/>
              <a:cxnLst/>
              <a:rect l="0" t="0" r="0" b="0"/>
              <a:pathLst>
                <a:path w="43974" h="56482">
                  <a:moveTo>
                    <a:pt x="28113" y="19050"/>
                  </a:moveTo>
                  <a:lnTo>
                    <a:pt x="28113" y="19050"/>
                  </a:lnTo>
                  <a:lnTo>
                    <a:pt x="11712" y="10849"/>
                  </a:lnTo>
                  <a:lnTo>
                    <a:pt x="9771" y="11466"/>
                  </a:lnTo>
                  <a:lnTo>
                    <a:pt x="4791" y="14974"/>
                  </a:lnTo>
                  <a:lnTo>
                    <a:pt x="1873" y="20062"/>
                  </a:lnTo>
                  <a:lnTo>
                    <a:pt x="230" y="31697"/>
                  </a:lnTo>
                  <a:lnTo>
                    <a:pt x="0" y="37006"/>
                  </a:lnTo>
                  <a:lnTo>
                    <a:pt x="2565" y="45727"/>
                  </a:lnTo>
                  <a:lnTo>
                    <a:pt x="4731" y="49535"/>
                  </a:lnTo>
                  <a:lnTo>
                    <a:pt x="7233" y="52073"/>
                  </a:lnTo>
                  <a:lnTo>
                    <a:pt x="12836" y="54894"/>
                  </a:lnTo>
                  <a:lnTo>
                    <a:pt x="21940" y="56481"/>
                  </a:lnTo>
                  <a:lnTo>
                    <a:pt x="31014" y="51208"/>
                  </a:lnTo>
                  <a:lnTo>
                    <a:pt x="39986" y="42868"/>
                  </a:lnTo>
                  <a:lnTo>
                    <a:pt x="43973" y="35633"/>
                  </a:lnTo>
                  <a:lnTo>
                    <a:pt x="42924" y="26068"/>
                  </a:lnTo>
                  <a:lnTo>
                    <a:pt x="38929" y="15819"/>
                  </a:lnTo>
                  <a:lnTo>
                    <a:pt x="28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930"/>
            <p:cNvSpPr/>
            <p:nvPr>
              <p:custDataLst>
                <p:tags r:id="rId199"/>
              </p:custDataLst>
            </p:nvPr>
          </p:nvSpPr>
          <p:spPr>
            <a:xfrm>
              <a:off x="9602639" y="6391275"/>
              <a:ext cx="17612" cy="66676"/>
            </a:xfrm>
            <a:custGeom>
              <a:avLst/>
              <a:gdLst/>
              <a:ahLst/>
              <a:cxnLst/>
              <a:rect l="0" t="0" r="0" b="0"/>
              <a:pathLst>
                <a:path w="17612" h="66676">
                  <a:moveTo>
                    <a:pt x="17611" y="0"/>
                  </a:moveTo>
                  <a:lnTo>
                    <a:pt x="17611" y="0"/>
                  </a:lnTo>
                  <a:lnTo>
                    <a:pt x="17611" y="5056"/>
                  </a:lnTo>
                  <a:lnTo>
                    <a:pt x="14789" y="10361"/>
                  </a:lnTo>
                  <a:lnTo>
                    <a:pt x="11065" y="16247"/>
                  </a:lnTo>
                  <a:lnTo>
                    <a:pt x="0" y="54547"/>
                  </a:lnTo>
                  <a:lnTo>
                    <a:pt x="579" y="58590"/>
                  </a:lnTo>
                  <a:lnTo>
                    <a:pt x="8086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931"/>
            <p:cNvSpPr/>
            <p:nvPr>
              <p:custDataLst>
                <p:tags r:id="rId200"/>
              </p:custDataLst>
            </p:nvPr>
          </p:nvSpPr>
          <p:spPr>
            <a:xfrm>
              <a:off x="9164765" y="6362700"/>
              <a:ext cx="236411" cy="66676"/>
            </a:xfrm>
            <a:custGeom>
              <a:avLst/>
              <a:gdLst/>
              <a:ahLst/>
              <a:cxnLst/>
              <a:rect l="0" t="0" r="0" b="0"/>
              <a:pathLst>
                <a:path w="236411" h="66676">
                  <a:moveTo>
                    <a:pt x="17335" y="66675"/>
                  </a:moveTo>
                  <a:lnTo>
                    <a:pt x="17335" y="66675"/>
                  </a:lnTo>
                  <a:lnTo>
                    <a:pt x="4078" y="66675"/>
                  </a:lnTo>
                  <a:lnTo>
                    <a:pt x="2148" y="65617"/>
                  </a:lnTo>
                  <a:lnTo>
                    <a:pt x="859" y="63853"/>
                  </a:lnTo>
                  <a:lnTo>
                    <a:pt x="0" y="61619"/>
                  </a:lnTo>
                  <a:lnTo>
                    <a:pt x="1547" y="59071"/>
                  </a:lnTo>
                  <a:lnTo>
                    <a:pt x="15950" y="49369"/>
                  </a:lnTo>
                  <a:lnTo>
                    <a:pt x="52025" y="33310"/>
                  </a:lnTo>
                  <a:lnTo>
                    <a:pt x="96458" y="21594"/>
                  </a:lnTo>
                  <a:lnTo>
                    <a:pt x="137557" y="13572"/>
                  </a:lnTo>
                  <a:lnTo>
                    <a:pt x="182191" y="9666"/>
                  </a:lnTo>
                  <a:lnTo>
                    <a:pt x="236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932"/>
            <p:cNvSpPr/>
            <p:nvPr>
              <p:custDataLst>
                <p:tags r:id="rId201"/>
              </p:custDataLst>
            </p:nvPr>
          </p:nvSpPr>
          <p:spPr>
            <a:xfrm>
              <a:off x="9229725" y="6226673"/>
              <a:ext cx="184945" cy="214271"/>
            </a:xfrm>
            <a:custGeom>
              <a:avLst/>
              <a:gdLst/>
              <a:ahLst/>
              <a:cxnLst/>
              <a:rect l="0" t="0" r="0" b="0"/>
              <a:pathLst>
                <a:path w="184945" h="214271">
                  <a:moveTo>
                    <a:pt x="0" y="78877"/>
                  </a:moveTo>
                  <a:lnTo>
                    <a:pt x="0" y="78877"/>
                  </a:lnTo>
                  <a:lnTo>
                    <a:pt x="5057" y="73821"/>
                  </a:lnTo>
                  <a:lnTo>
                    <a:pt x="7540" y="68516"/>
                  </a:lnTo>
                  <a:lnTo>
                    <a:pt x="8201" y="65620"/>
                  </a:lnTo>
                  <a:lnTo>
                    <a:pt x="14581" y="59579"/>
                  </a:lnTo>
                  <a:lnTo>
                    <a:pt x="23413" y="54425"/>
                  </a:lnTo>
                  <a:lnTo>
                    <a:pt x="37709" y="51116"/>
                  </a:lnTo>
                  <a:lnTo>
                    <a:pt x="41014" y="50845"/>
                  </a:lnTo>
                  <a:lnTo>
                    <a:pt x="43217" y="53839"/>
                  </a:lnTo>
                  <a:lnTo>
                    <a:pt x="46319" y="73223"/>
                  </a:lnTo>
                  <a:lnTo>
                    <a:pt x="50189" y="111038"/>
                  </a:lnTo>
                  <a:lnTo>
                    <a:pt x="56233" y="152845"/>
                  </a:lnTo>
                  <a:lnTo>
                    <a:pt x="59791" y="194108"/>
                  </a:lnTo>
                  <a:lnTo>
                    <a:pt x="65316" y="213704"/>
                  </a:lnTo>
                  <a:lnTo>
                    <a:pt x="67887" y="214270"/>
                  </a:lnTo>
                  <a:lnTo>
                    <a:pt x="76385" y="209255"/>
                  </a:lnTo>
                  <a:lnTo>
                    <a:pt x="93070" y="189475"/>
                  </a:lnTo>
                  <a:lnTo>
                    <a:pt x="116613" y="142312"/>
                  </a:lnTo>
                  <a:lnTo>
                    <a:pt x="135992" y="97291"/>
                  </a:lnTo>
                  <a:lnTo>
                    <a:pt x="155153" y="54935"/>
                  </a:lnTo>
                  <a:lnTo>
                    <a:pt x="176909" y="11950"/>
                  </a:lnTo>
                  <a:lnTo>
                    <a:pt x="184944" y="251"/>
                  </a:lnTo>
                  <a:lnTo>
                    <a:pt x="184679" y="0"/>
                  </a:lnTo>
                  <a:lnTo>
                    <a:pt x="183445" y="893"/>
                  </a:lnTo>
                  <a:lnTo>
                    <a:pt x="171450" y="31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933"/>
            <p:cNvSpPr/>
            <p:nvPr>
              <p:custDataLst>
                <p:tags r:id="rId202"/>
              </p:custDataLst>
            </p:nvPr>
          </p:nvSpPr>
          <p:spPr>
            <a:xfrm>
              <a:off x="8963025" y="641985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2568" y="5056"/>
                  </a:lnTo>
                  <a:lnTo>
                    <a:pt x="40085" y="10361"/>
                  </a:lnTo>
                  <a:lnTo>
                    <a:pt x="33434" y="2744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934"/>
            <p:cNvSpPr/>
            <p:nvPr>
              <p:custDataLst>
                <p:tags r:id="rId203"/>
              </p:custDataLst>
            </p:nvPr>
          </p:nvSpPr>
          <p:spPr>
            <a:xfrm>
              <a:off x="8867775" y="6071462"/>
              <a:ext cx="104776" cy="72164"/>
            </a:xfrm>
            <a:custGeom>
              <a:avLst/>
              <a:gdLst/>
              <a:ahLst/>
              <a:cxnLst/>
              <a:rect l="0" t="0" r="0" b="0"/>
              <a:pathLst>
                <a:path w="104776" h="721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1058" y="3392"/>
                  </a:lnTo>
                  <a:lnTo>
                    <a:pt x="8201" y="5212"/>
                  </a:lnTo>
                  <a:lnTo>
                    <a:pt x="14191" y="10463"/>
                  </a:lnTo>
                  <a:lnTo>
                    <a:pt x="24635" y="28264"/>
                  </a:lnTo>
                  <a:lnTo>
                    <a:pt x="26824" y="36072"/>
                  </a:lnTo>
                  <a:lnTo>
                    <a:pt x="26351" y="39636"/>
                  </a:lnTo>
                  <a:lnTo>
                    <a:pt x="16747" y="62593"/>
                  </a:lnTo>
                  <a:lnTo>
                    <a:pt x="9949" y="71603"/>
                  </a:lnTo>
                  <a:lnTo>
                    <a:pt x="54585" y="72159"/>
                  </a:lnTo>
                  <a:lnTo>
                    <a:pt x="104775" y="7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935"/>
            <p:cNvSpPr/>
            <p:nvPr>
              <p:custDataLst>
                <p:tags r:id="rId204"/>
              </p:custDataLst>
            </p:nvPr>
          </p:nvSpPr>
          <p:spPr>
            <a:xfrm>
              <a:off x="8633004" y="6229350"/>
              <a:ext cx="263347" cy="134438"/>
            </a:xfrm>
            <a:custGeom>
              <a:avLst/>
              <a:gdLst/>
              <a:ahLst/>
              <a:cxnLst/>
              <a:rect l="0" t="0" r="0" b="0"/>
              <a:pathLst>
                <a:path w="263347" h="134438">
                  <a:moveTo>
                    <a:pt x="63321" y="57150"/>
                  </a:moveTo>
                  <a:lnTo>
                    <a:pt x="63321" y="57150"/>
                  </a:lnTo>
                  <a:lnTo>
                    <a:pt x="72455" y="57150"/>
                  </a:lnTo>
                  <a:lnTo>
                    <a:pt x="73828" y="65812"/>
                  </a:lnTo>
                  <a:lnTo>
                    <a:pt x="77868" y="75464"/>
                  </a:lnTo>
                  <a:lnTo>
                    <a:pt x="77547" y="86809"/>
                  </a:lnTo>
                  <a:lnTo>
                    <a:pt x="68718" y="111339"/>
                  </a:lnTo>
                  <a:lnTo>
                    <a:pt x="54807" y="130239"/>
                  </a:lnTo>
                  <a:lnTo>
                    <a:pt x="49179" y="133392"/>
                  </a:lnTo>
                  <a:lnTo>
                    <a:pt x="43310" y="134437"/>
                  </a:lnTo>
                  <a:lnTo>
                    <a:pt x="23737" y="133565"/>
                  </a:lnTo>
                  <a:lnTo>
                    <a:pt x="13626" y="124980"/>
                  </a:lnTo>
                  <a:lnTo>
                    <a:pt x="4192" y="111638"/>
                  </a:lnTo>
                  <a:lnTo>
                    <a:pt x="0" y="98653"/>
                  </a:lnTo>
                  <a:lnTo>
                    <a:pt x="3781" y="83004"/>
                  </a:lnTo>
                  <a:lnTo>
                    <a:pt x="13576" y="66524"/>
                  </a:lnTo>
                  <a:lnTo>
                    <a:pt x="28511" y="52144"/>
                  </a:lnTo>
                  <a:lnTo>
                    <a:pt x="69459" y="33270"/>
                  </a:lnTo>
                  <a:lnTo>
                    <a:pt x="108592" y="19350"/>
                  </a:lnTo>
                  <a:lnTo>
                    <a:pt x="151169" y="11465"/>
                  </a:lnTo>
                  <a:lnTo>
                    <a:pt x="188362" y="10100"/>
                  </a:lnTo>
                  <a:lnTo>
                    <a:pt x="232071" y="3092"/>
                  </a:lnTo>
                  <a:lnTo>
                    <a:pt x="2633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339"/>
          <p:cNvGrpSpPr/>
          <p:nvPr/>
        </p:nvGrpSpPr>
        <p:grpSpPr>
          <a:xfrm>
            <a:off x="8144268" y="6238875"/>
            <a:ext cx="161533" cy="118848"/>
            <a:chOff x="8144268" y="6238875"/>
            <a:chExt cx="161533" cy="118848"/>
          </a:xfrm>
        </p:grpSpPr>
        <p:sp>
          <p:nvSpPr>
            <p:cNvPr id="365" name="SMARTInkShape-1936"/>
            <p:cNvSpPr/>
            <p:nvPr>
              <p:custDataLst>
                <p:tags r:id="rId196"/>
              </p:custDataLst>
            </p:nvPr>
          </p:nvSpPr>
          <p:spPr>
            <a:xfrm>
              <a:off x="8173775" y="6334125"/>
              <a:ext cx="132026" cy="23598"/>
            </a:xfrm>
            <a:custGeom>
              <a:avLst/>
              <a:gdLst/>
              <a:ahLst/>
              <a:cxnLst/>
              <a:rect l="0" t="0" r="0" b="0"/>
              <a:pathLst>
                <a:path w="132026" h="23598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6" y="15188"/>
                  </a:lnTo>
                  <a:lnTo>
                    <a:pt x="2086" y="16475"/>
                  </a:lnTo>
                  <a:lnTo>
                    <a:pt x="22161" y="23597"/>
                  </a:lnTo>
                  <a:lnTo>
                    <a:pt x="38747" y="23541"/>
                  </a:lnTo>
                  <a:lnTo>
                    <a:pt x="80321" y="19937"/>
                  </a:lnTo>
                  <a:lnTo>
                    <a:pt x="132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937"/>
            <p:cNvSpPr/>
            <p:nvPr>
              <p:custDataLst>
                <p:tags r:id="rId197"/>
              </p:custDataLst>
            </p:nvPr>
          </p:nvSpPr>
          <p:spPr>
            <a:xfrm>
              <a:off x="8144268" y="6238875"/>
              <a:ext cx="152008" cy="28576"/>
            </a:xfrm>
            <a:custGeom>
              <a:avLst/>
              <a:gdLst/>
              <a:ahLst/>
              <a:cxnLst/>
              <a:rect l="0" t="0" r="0" b="0"/>
              <a:pathLst>
                <a:path w="152008" h="2857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780" y="5056"/>
                  </a:lnTo>
                  <a:lnTo>
                    <a:pt x="10020" y="7539"/>
                  </a:lnTo>
                  <a:lnTo>
                    <a:pt x="51805" y="12173"/>
                  </a:lnTo>
                  <a:lnTo>
                    <a:pt x="98935" y="17692"/>
                  </a:lnTo>
                  <a:lnTo>
                    <a:pt x="15200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340"/>
          <p:cNvGrpSpPr/>
          <p:nvPr/>
        </p:nvGrpSpPr>
        <p:grpSpPr>
          <a:xfrm>
            <a:off x="6934200" y="6016380"/>
            <a:ext cx="980871" cy="374896"/>
            <a:chOff x="6934200" y="6016380"/>
            <a:chExt cx="980871" cy="374896"/>
          </a:xfrm>
        </p:grpSpPr>
        <p:sp>
          <p:nvSpPr>
            <p:cNvPr id="368" name="SMARTInkShape-1938"/>
            <p:cNvSpPr/>
            <p:nvPr>
              <p:custDataLst>
                <p:tags r:id="rId188"/>
              </p:custDataLst>
            </p:nvPr>
          </p:nvSpPr>
          <p:spPr>
            <a:xfrm>
              <a:off x="7858125" y="6069142"/>
              <a:ext cx="56946" cy="322134"/>
            </a:xfrm>
            <a:custGeom>
              <a:avLst/>
              <a:gdLst/>
              <a:ahLst/>
              <a:cxnLst/>
              <a:rect l="0" t="0" r="0" b="0"/>
              <a:pathLst>
                <a:path w="56946" h="322134">
                  <a:moveTo>
                    <a:pt x="28575" y="17333"/>
                  </a:moveTo>
                  <a:lnTo>
                    <a:pt x="28575" y="17333"/>
                  </a:lnTo>
                  <a:lnTo>
                    <a:pt x="28575" y="0"/>
                  </a:lnTo>
                  <a:lnTo>
                    <a:pt x="28575" y="3849"/>
                  </a:lnTo>
                  <a:lnTo>
                    <a:pt x="43653" y="35547"/>
                  </a:lnTo>
                  <a:lnTo>
                    <a:pt x="53648" y="81115"/>
                  </a:lnTo>
                  <a:lnTo>
                    <a:pt x="56458" y="119851"/>
                  </a:lnTo>
                  <a:lnTo>
                    <a:pt x="56945" y="162361"/>
                  </a:lnTo>
                  <a:lnTo>
                    <a:pt x="54267" y="208471"/>
                  </a:lnTo>
                  <a:lnTo>
                    <a:pt x="46771" y="247181"/>
                  </a:lnTo>
                  <a:lnTo>
                    <a:pt x="29700" y="284279"/>
                  </a:lnTo>
                  <a:lnTo>
                    <a:pt x="0" y="32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939"/>
            <p:cNvSpPr/>
            <p:nvPr>
              <p:custDataLst>
                <p:tags r:id="rId189"/>
              </p:custDataLst>
            </p:nvPr>
          </p:nvSpPr>
          <p:spPr>
            <a:xfrm>
              <a:off x="7791450" y="6210300"/>
              <a:ext cx="28033" cy="28149"/>
            </a:xfrm>
            <a:custGeom>
              <a:avLst/>
              <a:gdLst/>
              <a:ahLst/>
              <a:cxnLst/>
              <a:rect l="0" t="0" r="0" b="0"/>
              <a:pathLst>
                <a:path w="28033" h="28149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10583"/>
                  </a:lnTo>
                  <a:lnTo>
                    <a:pt x="1987" y="12347"/>
                  </a:lnTo>
                  <a:lnTo>
                    <a:pt x="261" y="19226"/>
                  </a:lnTo>
                  <a:lnTo>
                    <a:pt x="116" y="23714"/>
                  </a:lnTo>
                  <a:lnTo>
                    <a:pt x="1136" y="25335"/>
                  </a:lnTo>
                  <a:lnTo>
                    <a:pt x="2873" y="26415"/>
                  </a:lnTo>
                  <a:lnTo>
                    <a:pt x="10376" y="27935"/>
                  </a:lnTo>
                  <a:lnTo>
                    <a:pt x="13268" y="28148"/>
                  </a:lnTo>
                  <a:lnTo>
                    <a:pt x="19302" y="25563"/>
                  </a:lnTo>
                  <a:lnTo>
                    <a:pt x="22393" y="23392"/>
                  </a:lnTo>
                  <a:lnTo>
                    <a:pt x="25827" y="18157"/>
                  </a:lnTo>
                  <a:lnTo>
                    <a:pt x="28032" y="11229"/>
                  </a:lnTo>
                  <a:lnTo>
                    <a:pt x="23357" y="4973"/>
                  </a:lnTo>
                  <a:lnTo>
                    <a:pt x="18142" y="22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940"/>
            <p:cNvSpPr/>
            <p:nvPr>
              <p:custDataLst>
                <p:tags r:id="rId190"/>
              </p:custDataLst>
            </p:nvPr>
          </p:nvSpPr>
          <p:spPr>
            <a:xfrm>
              <a:off x="7800975" y="62960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4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941"/>
            <p:cNvSpPr/>
            <p:nvPr>
              <p:custDataLst>
                <p:tags r:id="rId191"/>
              </p:custDataLst>
            </p:nvPr>
          </p:nvSpPr>
          <p:spPr>
            <a:xfrm>
              <a:off x="7572804" y="6105525"/>
              <a:ext cx="161497" cy="189932"/>
            </a:xfrm>
            <a:custGeom>
              <a:avLst/>
              <a:gdLst/>
              <a:ahLst/>
              <a:cxnLst/>
              <a:rect l="0" t="0" r="0" b="0"/>
              <a:pathLst>
                <a:path w="161497" h="189932">
                  <a:moveTo>
                    <a:pt x="161496" y="0"/>
                  </a:moveTo>
                  <a:lnTo>
                    <a:pt x="161496" y="0"/>
                  </a:lnTo>
                  <a:lnTo>
                    <a:pt x="133869" y="1058"/>
                  </a:lnTo>
                  <a:lnTo>
                    <a:pt x="93692" y="8201"/>
                  </a:lnTo>
                  <a:lnTo>
                    <a:pt x="65911" y="19246"/>
                  </a:lnTo>
                  <a:lnTo>
                    <a:pt x="47685" y="30867"/>
                  </a:lnTo>
                  <a:lnTo>
                    <a:pt x="44347" y="35395"/>
                  </a:lnTo>
                  <a:lnTo>
                    <a:pt x="40637" y="46070"/>
                  </a:lnTo>
                  <a:lnTo>
                    <a:pt x="40707" y="50823"/>
                  </a:lnTo>
                  <a:lnTo>
                    <a:pt x="43606" y="58925"/>
                  </a:lnTo>
                  <a:lnTo>
                    <a:pt x="51189" y="69436"/>
                  </a:lnTo>
                  <a:lnTo>
                    <a:pt x="98393" y="92412"/>
                  </a:lnTo>
                  <a:lnTo>
                    <a:pt x="100377" y="93357"/>
                  </a:lnTo>
                  <a:lnTo>
                    <a:pt x="100642" y="93988"/>
                  </a:lnTo>
                  <a:lnTo>
                    <a:pt x="99759" y="94409"/>
                  </a:lnTo>
                  <a:lnTo>
                    <a:pt x="54459" y="102767"/>
                  </a:lnTo>
                  <a:lnTo>
                    <a:pt x="38518" y="109436"/>
                  </a:lnTo>
                  <a:lnTo>
                    <a:pt x="10557" y="127490"/>
                  </a:lnTo>
                  <a:lnTo>
                    <a:pt x="4454" y="135332"/>
                  </a:lnTo>
                  <a:lnTo>
                    <a:pt x="1018" y="150752"/>
                  </a:lnTo>
                  <a:lnTo>
                    <a:pt x="0" y="163672"/>
                  </a:lnTo>
                  <a:lnTo>
                    <a:pt x="3032" y="167322"/>
                  </a:lnTo>
                  <a:lnTo>
                    <a:pt x="34325" y="184025"/>
                  </a:lnTo>
                  <a:lnTo>
                    <a:pt x="75725" y="189931"/>
                  </a:lnTo>
                  <a:lnTo>
                    <a:pt x="113871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942"/>
            <p:cNvSpPr/>
            <p:nvPr>
              <p:custDataLst>
                <p:tags r:id="rId192"/>
              </p:custDataLst>
            </p:nvPr>
          </p:nvSpPr>
          <p:spPr>
            <a:xfrm>
              <a:off x="7421074" y="6058339"/>
              <a:ext cx="84627" cy="275787"/>
            </a:xfrm>
            <a:custGeom>
              <a:avLst/>
              <a:gdLst/>
              <a:ahLst/>
              <a:cxnLst/>
              <a:rect l="0" t="0" r="0" b="0"/>
              <a:pathLst>
                <a:path w="84627" h="275787">
                  <a:moveTo>
                    <a:pt x="84626" y="37661"/>
                  </a:moveTo>
                  <a:lnTo>
                    <a:pt x="84626" y="37661"/>
                  </a:lnTo>
                  <a:lnTo>
                    <a:pt x="84626" y="32605"/>
                  </a:lnTo>
                  <a:lnTo>
                    <a:pt x="81804" y="27300"/>
                  </a:lnTo>
                  <a:lnTo>
                    <a:pt x="78081" y="21414"/>
                  </a:lnTo>
                  <a:lnTo>
                    <a:pt x="76426" y="15271"/>
                  </a:lnTo>
                  <a:lnTo>
                    <a:pt x="77042" y="13209"/>
                  </a:lnTo>
                  <a:lnTo>
                    <a:pt x="78512" y="11835"/>
                  </a:lnTo>
                  <a:lnTo>
                    <a:pt x="80550" y="10919"/>
                  </a:lnTo>
                  <a:lnTo>
                    <a:pt x="80850" y="9249"/>
                  </a:lnTo>
                  <a:lnTo>
                    <a:pt x="76068" y="1046"/>
                  </a:lnTo>
                  <a:lnTo>
                    <a:pt x="72708" y="221"/>
                  </a:lnTo>
                  <a:lnTo>
                    <a:pt x="70330" y="0"/>
                  </a:lnTo>
                  <a:lnTo>
                    <a:pt x="56872" y="9804"/>
                  </a:lnTo>
                  <a:lnTo>
                    <a:pt x="27166" y="51357"/>
                  </a:lnTo>
                  <a:lnTo>
                    <a:pt x="13978" y="80877"/>
                  </a:lnTo>
                  <a:lnTo>
                    <a:pt x="4467" y="119929"/>
                  </a:lnTo>
                  <a:lnTo>
                    <a:pt x="0" y="166291"/>
                  </a:lnTo>
                  <a:lnTo>
                    <a:pt x="285" y="191955"/>
                  </a:lnTo>
                  <a:lnTo>
                    <a:pt x="7145" y="227822"/>
                  </a:lnTo>
                  <a:lnTo>
                    <a:pt x="13501" y="238946"/>
                  </a:lnTo>
                  <a:lnTo>
                    <a:pt x="39786" y="267485"/>
                  </a:lnTo>
                  <a:lnTo>
                    <a:pt x="48116" y="272097"/>
                  </a:lnTo>
                  <a:lnTo>
                    <a:pt x="75101" y="275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943"/>
            <p:cNvSpPr/>
            <p:nvPr>
              <p:custDataLst>
                <p:tags r:id="rId193"/>
              </p:custDataLst>
            </p:nvPr>
          </p:nvSpPr>
          <p:spPr>
            <a:xfrm>
              <a:off x="7258050" y="6124575"/>
              <a:ext cx="76201" cy="144939"/>
            </a:xfrm>
            <a:custGeom>
              <a:avLst/>
              <a:gdLst/>
              <a:ahLst/>
              <a:cxnLst/>
              <a:rect l="0" t="0" r="0" b="0"/>
              <a:pathLst>
                <a:path w="76201" h="144939">
                  <a:moveTo>
                    <a:pt x="0" y="47625"/>
                  </a:moveTo>
                  <a:lnTo>
                    <a:pt x="0" y="47625"/>
                  </a:lnTo>
                  <a:lnTo>
                    <a:pt x="0" y="33494"/>
                  </a:lnTo>
                  <a:lnTo>
                    <a:pt x="0" y="35348"/>
                  </a:lnTo>
                  <a:lnTo>
                    <a:pt x="13092" y="46219"/>
                  </a:lnTo>
                  <a:lnTo>
                    <a:pt x="26240" y="86015"/>
                  </a:lnTo>
                  <a:lnTo>
                    <a:pt x="26479" y="99612"/>
                  </a:lnTo>
                  <a:lnTo>
                    <a:pt x="19403" y="141960"/>
                  </a:lnTo>
                  <a:lnTo>
                    <a:pt x="18226" y="144382"/>
                  </a:lnTo>
                  <a:lnTo>
                    <a:pt x="16384" y="144938"/>
                  </a:lnTo>
                  <a:lnTo>
                    <a:pt x="14098" y="144250"/>
                  </a:lnTo>
                  <a:lnTo>
                    <a:pt x="5824" y="138225"/>
                  </a:lnTo>
                  <a:lnTo>
                    <a:pt x="2588" y="127051"/>
                  </a:lnTo>
                  <a:lnTo>
                    <a:pt x="2208" y="111500"/>
                  </a:lnTo>
                  <a:lnTo>
                    <a:pt x="13408" y="66306"/>
                  </a:lnTo>
                  <a:lnTo>
                    <a:pt x="22435" y="48104"/>
                  </a:lnTo>
                  <a:lnTo>
                    <a:pt x="54551" y="1246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944"/>
            <p:cNvSpPr/>
            <p:nvPr>
              <p:custDataLst>
                <p:tags r:id="rId194"/>
              </p:custDataLst>
            </p:nvPr>
          </p:nvSpPr>
          <p:spPr>
            <a:xfrm>
              <a:off x="7135671" y="6143741"/>
              <a:ext cx="74755" cy="98136"/>
            </a:xfrm>
            <a:custGeom>
              <a:avLst/>
              <a:gdLst/>
              <a:ahLst/>
              <a:cxnLst/>
              <a:rect l="0" t="0" r="0" b="0"/>
              <a:pathLst>
                <a:path w="74755" h="98136">
                  <a:moveTo>
                    <a:pt x="55704" y="9409"/>
                  </a:moveTo>
                  <a:lnTo>
                    <a:pt x="55704" y="9409"/>
                  </a:lnTo>
                  <a:lnTo>
                    <a:pt x="50648" y="4353"/>
                  </a:lnTo>
                  <a:lnTo>
                    <a:pt x="45343" y="1870"/>
                  </a:lnTo>
                  <a:lnTo>
                    <a:pt x="27050" y="0"/>
                  </a:lnTo>
                  <a:lnTo>
                    <a:pt x="18980" y="2758"/>
                  </a:lnTo>
                  <a:lnTo>
                    <a:pt x="15346" y="4974"/>
                  </a:lnTo>
                  <a:lnTo>
                    <a:pt x="5176" y="18208"/>
                  </a:lnTo>
                  <a:lnTo>
                    <a:pt x="516" y="40592"/>
                  </a:lnTo>
                  <a:lnTo>
                    <a:pt x="0" y="68995"/>
                  </a:lnTo>
                  <a:lnTo>
                    <a:pt x="6805" y="96330"/>
                  </a:lnTo>
                  <a:lnTo>
                    <a:pt x="8288" y="98049"/>
                  </a:lnTo>
                  <a:lnTo>
                    <a:pt x="10335" y="98135"/>
                  </a:lnTo>
                  <a:lnTo>
                    <a:pt x="26282" y="90670"/>
                  </a:lnTo>
                  <a:lnTo>
                    <a:pt x="34866" y="79392"/>
                  </a:lnTo>
                  <a:lnTo>
                    <a:pt x="52725" y="41097"/>
                  </a:lnTo>
                  <a:lnTo>
                    <a:pt x="54380" y="35134"/>
                  </a:lnTo>
                  <a:lnTo>
                    <a:pt x="54821" y="35026"/>
                  </a:lnTo>
                  <a:lnTo>
                    <a:pt x="55312" y="37728"/>
                  </a:lnTo>
                  <a:lnTo>
                    <a:pt x="55653" y="51068"/>
                  </a:lnTo>
                  <a:lnTo>
                    <a:pt x="74754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945"/>
            <p:cNvSpPr/>
            <p:nvPr>
              <p:custDataLst>
                <p:tags r:id="rId195"/>
              </p:custDataLst>
            </p:nvPr>
          </p:nvSpPr>
          <p:spPr>
            <a:xfrm>
              <a:off x="6934200" y="6016380"/>
              <a:ext cx="161926" cy="277507"/>
            </a:xfrm>
            <a:custGeom>
              <a:avLst/>
              <a:gdLst/>
              <a:ahLst/>
              <a:cxnLst/>
              <a:rect l="0" t="0" r="0" b="0"/>
              <a:pathLst>
                <a:path w="161926" h="277507">
                  <a:moveTo>
                    <a:pt x="0" y="12945"/>
                  </a:moveTo>
                  <a:lnTo>
                    <a:pt x="0" y="12945"/>
                  </a:lnTo>
                  <a:lnTo>
                    <a:pt x="0" y="4744"/>
                  </a:lnTo>
                  <a:lnTo>
                    <a:pt x="0" y="8869"/>
                  </a:lnTo>
                  <a:lnTo>
                    <a:pt x="9701" y="53863"/>
                  </a:lnTo>
                  <a:lnTo>
                    <a:pt x="16868" y="88804"/>
                  </a:lnTo>
                  <a:lnTo>
                    <a:pt x="24636" y="129026"/>
                  </a:lnTo>
                  <a:lnTo>
                    <a:pt x="30619" y="168832"/>
                  </a:lnTo>
                  <a:lnTo>
                    <a:pt x="38705" y="204478"/>
                  </a:lnTo>
                  <a:lnTo>
                    <a:pt x="47509" y="250814"/>
                  </a:lnTo>
                  <a:lnTo>
                    <a:pt x="54881" y="264989"/>
                  </a:lnTo>
                  <a:lnTo>
                    <a:pt x="60728" y="272426"/>
                  </a:lnTo>
                  <a:lnTo>
                    <a:pt x="69676" y="276436"/>
                  </a:lnTo>
                  <a:lnTo>
                    <a:pt x="75026" y="277506"/>
                  </a:lnTo>
                  <a:lnTo>
                    <a:pt x="78592" y="277161"/>
                  </a:lnTo>
                  <a:lnTo>
                    <a:pt x="80969" y="275872"/>
                  </a:lnTo>
                  <a:lnTo>
                    <a:pt x="94899" y="256087"/>
                  </a:lnTo>
                  <a:lnTo>
                    <a:pt x="109370" y="216116"/>
                  </a:lnTo>
                  <a:lnTo>
                    <a:pt x="123764" y="168765"/>
                  </a:lnTo>
                  <a:lnTo>
                    <a:pt x="135566" y="127671"/>
                  </a:lnTo>
                  <a:lnTo>
                    <a:pt x="147978" y="87074"/>
                  </a:lnTo>
                  <a:lnTo>
                    <a:pt x="154349" y="43306"/>
                  </a:lnTo>
                  <a:lnTo>
                    <a:pt x="161629" y="0"/>
                  </a:lnTo>
                  <a:lnTo>
                    <a:pt x="161925" y="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341"/>
          <p:cNvGrpSpPr/>
          <p:nvPr/>
        </p:nvGrpSpPr>
        <p:grpSpPr>
          <a:xfrm>
            <a:off x="6362860" y="6019800"/>
            <a:ext cx="303302" cy="238126"/>
            <a:chOff x="6362860" y="6019800"/>
            <a:chExt cx="303302" cy="238126"/>
          </a:xfrm>
        </p:grpSpPr>
        <p:sp>
          <p:nvSpPr>
            <p:cNvPr id="377" name="SMARTInkShape-1946"/>
            <p:cNvSpPr/>
            <p:nvPr>
              <p:custDataLst>
                <p:tags r:id="rId182"/>
              </p:custDataLst>
            </p:nvPr>
          </p:nvSpPr>
          <p:spPr>
            <a:xfrm>
              <a:off x="6362860" y="6057900"/>
              <a:ext cx="76041" cy="200026"/>
            </a:xfrm>
            <a:custGeom>
              <a:avLst/>
              <a:gdLst/>
              <a:ahLst/>
              <a:cxnLst/>
              <a:rect l="0" t="0" r="0" b="0"/>
              <a:pathLst>
                <a:path w="76041" h="200026">
                  <a:moveTo>
                    <a:pt x="28415" y="0"/>
                  </a:moveTo>
                  <a:lnTo>
                    <a:pt x="28415" y="0"/>
                  </a:lnTo>
                  <a:lnTo>
                    <a:pt x="23359" y="0"/>
                  </a:lnTo>
                  <a:lnTo>
                    <a:pt x="18054" y="2822"/>
                  </a:lnTo>
                  <a:lnTo>
                    <a:pt x="15158" y="5056"/>
                  </a:lnTo>
                  <a:lnTo>
                    <a:pt x="6025" y="23370"/>
                  </a:lnTo>
                  <a:lnTo>
                    <a:pt x="654" y="67244"/>
                  </a:lnTo>
                  <a:lnTo>
                    <a:pt x="0" y="109945"/>
                  </a:lnTo>
                  <a:lnTo>
                    <a:pt x="2734" y="125769"/>
                  </a:lnTo>
                  <a:lnTo>
                    <a:pt x="18168" y="154665"/>
                  </a:lnTo>
                  <a:lnTo>
                    <a:pt x="40549" y="181646"/>
                  </a:lnTo>
                  <a:lnTo>
                    <a:pt x="7604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947"/>
            <p:cNvSpPr/>
            <p:nvPr>
              <p:custDataLst>
                <p:tags r:id="rId183"/>
              </p:custDataLst>
            </p:nvPr>
          </p:nvSpPr>
          <p:spPr>
            <a:xfrm>
              <a:off x="6638925" y="6038850"/>
              <a:ext cx="27237" cy="200026"/>
            </a:xfrm>
            <a:custGeom>
              <a:avLst/>
              <a:gdLst/>
              <a:ahLst/>
              <a:cxnLst/>
              <a:rect l="0" t="0" r="0" b="0"/>
              <a:pathLst>
                <a:path w="27237" h="2000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4130" y="7604"/>
                  </a:lnTo>
                  <a:lnTo>
                    <a:pt x="13653" y="10361"/>
                  </a:lnTo>
                  <a:lnTo>
                    <a:pt x="12278" y="13257"/>
                  </a:lnTo>
                  <a:lnTo>
                    <a:pt x="19386" y="54359"/>
                  </a:lnTo>
                  <a:lnTo>
                    <a:pt x="27156" y="101193"/>
                  </a:lnTo>
                  <a:lnTo>
                    <a:pt x="27236" y="135621"/>
                  </a:lnTo>
                  <a:lnTo>
                    <a:pt x="19829" y="16259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948"/>
            <p:cNvSpPr/>
            <p:nvPr>
              <p:custDataLst>
                <p:tags r:id="rId184"/>
              </p:custDataLst>
            </p:nvPr>
          </p:nvSpPr>
          <p:spPr>
            <a:xfrm>
              <a:off x="6553200" y="6019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8467" y="29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949"/>
            <p:cNvSpPr/>
            <p:nvPr>
              <p:custDataLst>
                <p:tags r:id="rId185"/>
              </p:custDataLst>
            </p:nvPr>
          </p:nvSpPr>
          <p:spPr>
            <a:xfrm>
              <a:off x="6572250" y="61245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1058" y="3249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950"/>
            <p:cNvSpPr/>
            <p:nvPr>
              <p:custDataLst>
                <p:tags r:id="rId186"/>
              </p:custDataLst>
            </p:nvPr>
          </p:nvSpPr>
          <p:spPr>
            <a:xfrm>
              <a:off x="6496050" y="6019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951"/>
            <p:cNvSpPr/>
            <p:nvPr>
              <p:custDataLst>
                <p:tags r:id="rId187"/>
              </p:custDataLst>
            </p:nvPr>
          </p:nvSpPr>
          <p:spPr>
            <a:xfrm>
              <a:off x="6496050" y="6115050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0361"/>
                  </a:lnTo>
                  <a:lnTo>
                    <a:pt x="17905" y="18363"/>
                  </a:lnTo>
                  <a:lnTo>
                    <a:pt x="18950" y="60904"/>
                  </a:lnTo>
                  <a:lnTo>
                    <a:pt x="19041" y="105967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342"/>
          <p:cNvGrpSpPr/>
          <p:nvPr/>
        </p:nvGrpSpPr>
        <p:grpSpPr>
          <a:xfrm>
            <a:off x="8278550" y="5391150"/>
            <a:ext cx="550119" cy="194645"/>
            <a:chOff x="8278550" y="5391150"/>
            <a:chExt cx="550119" cy="194645"/>
          </a:xfrm>
        </p:grpSpPr>
        <p:sp>
          <p:nvSpPr>
            <p:cNvPr id="384" name="SMARTInkShape-1952"/>
            <p:cNvSpPr/>
            <p:nvPr>
              <p:custDataLst>
                <p:tags r:id="rId179"/>
              </p:custDataLst>
            </p:nvPr>
          </p:nvSpPr>
          <p:spPr>
            <a:xfrm>
              <a:off x="8673405" y="5391150"/>
              <a:ext cx="155264" cy="194645"/>
            </a:xfrm>
            <a:custGeom>
              <a:avLst/>
              <a:gdLst/>
              <a:ahLst/>
              <a:cxnLst/>
              <a:rect l="0" t="0" r="0" b="0"/>
              <a:pathLst>
                <a:path w="155264" h="194645">
                  <a:moveTo>
                    <a:pt x="108645" y="47625"/>
                  </a:moveTo>
                  <a:lnTo>
                    <a:pt x="108645" y="47625"/>
                  </a:lnTo>
                  <a:lnTo>
                    <a:pt x="108645" y="34368"/>
                  </a:lnTo>
                  <a:lnTo>
                    <a:pt x="105823" y="28327"/>
                  </a:lnTo>
                  <a:lnTo>
                    <a:pt x="102099" y="22115"/>
                  </a:lnTo>
                  <a:lnTo>
                    <a:pt x="100444" y="15827"/>
                  </a:lnTo>
                  <a:lnTo>
                    <a:pt x="97885" y="13726"/>
                  </a:lnTo>
                  <a:lnTo>
                    <a:pt x="85232" y="10770"/>
                  </a:lnTo>
                  <a:lnTo>
                    <a:pt x="77778" y="10078"/>
                  </a:lnTo>
                  <a:lnTo>
                    <a:pt x="68115" y="15415"/>
                  </a:lnTo>
                  <a:lnTo>
                    <a:pt x="38476" y="43109"/>
                  </a:lnTo>
                  <a:lnTo>
                    <a:pt x="20709" y="69216"/>
                  </a:lnTo>
                  <a:lnTo>
                    <a:pt x="4688" y="112607"/>
                  </a:lnTo>
                  <a:lnTo>
                    <a:pt x="0" y="132598"/>
                  </a:lnTo>
                  <a:lnTo>
                    <a:pt x="1445" y="152065"/>
                  </a:lnTo>
                  <a:lnTo>
                    <a:pt x="8436" y="168478"/>
                  </a:lnTo>
                  <a:lnTo>
                    <a:pt x="20059" y="186150"/>
                  </a:lnTo>
                  <a:lnTo>
                    <a:pt x="32185" y="194268"/>
                  </a:lnTo>
                  <a:lnTo>
                    <a:pt x="46088" y="194644"/>
                  </a:lnTo>
                  <a:lnTo>
                    <a:pt x="92484" y="185686"/>
                  </a:lnTo>
                  <a:lnTo>
                    <a:pt x="119603" y="167755"/>
                  </a:lnTo>
                  <a:lnTo>
                    <a:pt x="144804" y="144517"/>
                  </a:lnTo>
                  <a:lnTo>
                    <a:pt x="151175" y="129848"/>
                  </a:lnTo>
                  <a:lnTo>
                    <a:pt x="155263" y="89502"/>
                  </a:lnTo>
                  <a:lnTo>
                    <a:pt x="150178" y="68354"/>
                  </a:lnTo>
                  <a:lnTo>
                    <a:pt x="125174" y="24750"/>
                  </a:lnTo>
                  <a:lnTo>
                    <a:pt x="119664" y="16501"/>
                  </a:lnTo>
                  <a:lnTo>
                    <a:pt x="111758" y="11000"/>
                  </a:lnTo>
                  <a:lnTo>
                    <a:pt x="705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953"/>
            <p:cNvSpPr/>
            <p:nvPr>
              <p:custDataLst>
                <p:tags r:id="rId180"/>
              </p:custDataLst>
            </p:nvPr>
          </p:nvSpPr>
          <p:spPr>
            <a:xfrm>
              <a:off x="8281263" y="5562600"/>
              <a:ext cx="148363" cy="14132"/>
            </a:xfrm>
            <a:custGeom>
              <a:avLst/>
              <a:gdLst/>
              <a:ahLst/>
              <a:cxnLst/>
              <a:rect l="0" t="0" r="0" b="0"/>
              <a:pathLst>
                <a:path w="148363" h="14132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6565" y="14131"/>
                  </a:lnTo>
                  <a:lnTo>
                    <a:pt x="50040" y="10340"/>
                  </a:lnTo>
                  <a:lnTo>
                    <a:pt x="91664" y="8628"/>
                  </a:lnTo>
                  <a:lnTo>
                    <a:pt x="148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954"/>
            <p:cNvSpPr/>
            <p:nvPr>
              <p:custDataLst>
                <p:tags r:id="rId181"/>
              </p:custDataLst>
            </p:nvPr>
          </p:nvSpPr>
          <p:spPr>
            <a:xfrm>
              <a:off x="8278550" y="5457825"/>
              <a:ext cx="141551" cy="8202"/>
            </a:xfrm>
            <a:custGeom>
              <a:avLst/>
              <a:gdLst/>
              <a:ahLst/>
              <a:cxnLst/>
              <a:rect l="0" t="0" r="0" b="0"/>
              <a:pathLst>
                <a:path w="141551" h="8202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15204" y="1058"/>
                  </a:lnTo>
                  <a:lnTo>
                    <a:pt x="61804" y="8201"/>
                  </a:lnTo>
                  <a:lnTo>
                    <a:pt x="101691" y="2717"/>
                  </a:lnTo>
                  <a:lnTo>
                    <a:pt x="141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343"/>
          <p:cNvGrpSpPr/>
          <p:nvPr/>
        </p:nvGrpSpPr>
        <p:grpSpPr>
          <a:xfrm>
            <a:off x="6431716" y="5211076"/>
            <a:ext cx="1538350" cy="418200"/>
            <a:chOff x="6431716" y="5211076"/>
            <a:chExt cx="1538350" cy="418200"/>
          </a:xfrm>
        </p:grpSpPr>
        <p:sp>
          <p:nvSpPr>
            <p:cNvPr id="388" name="SMARTInkShape-1955"/>
            <p:cNvSpPr/>
            <p:nvPr>
              <p:custDataLst>
                <p:tags r:id="rId168"/>
              </p:custDataLst>
            </p:nvPr>
          </p:nvSpPr>
          <p:spPr>
            <a:xfrm>
              <a:off x="7796371" y="5229813"/>
              <a:ext cx="173695" cy="399463"/>
            </a:xfrm>
            <a:custGeom>
              <a:avLst/>
              <a:gdLst/>
              <a:ahLst/>
              <a:cxnLst/>
              <a:rect l="0" t="0" r="0" b="0"/>
              <a:pathLst>
                <a:path w="173695" h="399463">
                  <a:moveTo>
                    <a:pt x="14129" y="8937"/>
                  </a:moveTo>
                  <a:lnTo>
                    <a:pt x="14129" y="8937"/>
                  </a:lnTo>
                  <a:lnTo>
                    <a:pt x="0" y="8937"/>
                  </a:lnTo>
                  <a:lnTo>
                    <a:pt x="44540" y="7879"/>
                  </a:lnTo>
                  <a:lnTo>
                    <a:pt x="83989" y="1398"/>
                  </a:lnTo>
                  <a:lnTo>
                    <a:pt x="119847" y="0"/>
                  </a:lnTo>
                  <a:lnTo>
                    <a:pt x="159715" y="548"/>
                  </a:lnTo>
                  <a:lnTo>
                    <a:pt x="168086" y="4503"/>
                  </a:lnTo>
                  <a:lnTo>
                    <a:pt x="170742" y="7039"/>
                  </a:lnTo>
                  <a:lnTo>
                    <a:pt x="173694" y="12678"/>
                  </a:lnTo>
                  <a:lnTo>
                    <a:pt x="173422" y="15666"/>
                  </a:lnTo>
                  <a:lnTo>
                    <a:pt x="169041" y="28099"/>
                  </a:lnTo>
                  <a:lnTo>
                    <a:pt x="161804" y="75418"/>
                  </a:lnTo>
                  <a:lnTo>
                    <a:pt x="157952" y="119161"/>
                  </a:lnTo>
                  <a:lnTo>
                    <a:pt x="157192" y="158846"/>
                  </a:lnTo>
                  <a:lnTo>
                    <a:pt x="157041" y="201531"/>
                  </a:lnTo>
                  <a:lnTo>
                    <a:pt x="157012" y="245555"/>
                  </a:lnTo>
                  <a:lnTo>
                    <a:pt x="157005" y="292194"/>
                  </a:lnTo>
                  <a:lnTo>
                    <a:pt x="157004" y="334379"/>
                  </a:lnTo>
                  <a:lnTo>
                    <a:pt x="158062" y="353485"/>
                  </a:lnTo>
                  <a:lnTo>
                    <a:pt x="165204" y="368386"/>
                  </a:lnTo>
                  <a:lnTo>
                    <a:pt x="164588" y="370278"/>
                  </a:lnTo>
                  <a:lnTo>
                    <a:pt x="159721" y="377998"/>
                  </a:lnTo>
                  <a:lnTo>
                    <a:pt x="158212" y="383925"/>
                  </a:lnTo>
                  <a:lnTo>
                    <a:pt x="154634" y="385928"/>
                  </a:lnTo>
                  <a:lnTo>
                    <a:pt x="99854" y="399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956"/>
            <p:cNvSpPr/>
            <p:nvPr>
              <p:custDataLst>
                <p:tags r:id="rId169"/>
              </p:custDataLst>
            </p:nvPr>
          </p:nvSpPr>
          <p:spPr>
            <a:xfrm>
              <a:off x="7745150" y="5400675"/>
              <a:ext cx="34934" cy="36233"/>
            </a:xfrm>
            <a:custGeom>
              <a:avLst/>
              <a:gdLst/>
              <a:ahLst/>
              <a:cxnLst/>
              <a:rect l="0" t="0" r="0" b="0"/>
              <a:pathLst>
                <a:path w="34934" h="36233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6" y="16247"/>
                  </a:lnTo>
                  <a:lnTo>
                    <a:pt x="6388" y="28648"/>
                  </a:lnTo>
                  <a:lnTo>
                    <a:pt x="6992" y="31798"/>
                  </a:lnTo>
                  <a:lnTo>
                    <a:pt x="8453" y="33899"/>
                  </a:lnTo>
                  <a:lnTo>
                    <a:pt x="10486" y="35300"/>
                  </a:lnTo>
                  <a:lnTo>
                    <a:pt x="12899" y="36232"/>
                  </a:lnTo>
                  <a:lnTo>
                    <a:pt x="15566" y="35797"/>
                  </a:lnTo>
                  <a:lnTo>
                    <a:pt x="24377" y="30127"/>
                  </a:lnTo>
                  <a:lnTo>
                    <a:pt x="34933" y="20717"/>
                  </a:lnTo>
                  <a:lnTo>
                    <a:pt x="34489" y="19104"/>
                  </a:lnTo>
                  <a:lnTo>
                    <a:pt x="31173" y="14487"/>
                  </a:lnTo>
                  <a:lnTo>
                    <a:pt x="26172" y="11731"/>
                  </a:lnTo>
                  <a:lnTo>
                    <a:pt x="17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957"/>
            <p:cNvSpPr/>
            <p:nvPr>
              <p:custDataLst>
                <p:tags r:id="rId170"/>
              </p:custDataLst>
            </p:nvPr>
          </p:nvSpPr>
          <p:spPr>
            <a:xfrm>
              <a:off x="7753350" y="55245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450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958"/>
            <p:cNvSpPr/>
            <p:nvPr>
              <p:custDataLst>
                <p:tags r:id="rId171"/>
              </p:custDataLst>
            </p:nvPr>
          </p:nvSpPr>
          <p:spPr>
            <a:xfrm>
              <a:off x="7527109" y="5296016"/>
              <a:ext cx="159567" cy="227501"/>
            </a:xfrm>
            <a:custGeom>
              <a:avLst/>
              <a:gdLst/>
              <a:ahLst/>
              <a:cxnLst/>
              <a:rect l="0" t="0" r="0" b="0"/>
              <a:pathLst>
                <a:path w="159567" h="227501">
                  <a:moveTo>
                    <a:pt x="150041" y="9409"/>
                  </a:moveTo>
                  <a:lnTo>
                    <a:pt x="150041" y="9409"/>
                  </a:lnTo>
                  <a:lnTo>
                    <a:pt x="155097" y="9409"/>
                  </a:lnTo>
                  <a:lnTo>
                    <a:pt x="156586" y="8351"/>
                  </a:lnTo>
                  <a:lnTo>
                    <a:pt x="157579" y="6587"/>
                  </a:lnTo>
                  <a:lnTo>
                    <a:pt x="159173" y="1208"/>
                  </a:lnTo>
                  <a:lnTo>
                    <a:pt x="133016" y="0"/>
                  </a:lnTo>
                  <a:lnTo>
                    <a:pt x="109719" y="4975"/>
                  </a:lnTo>
                  <a:lnTo>
                    <a:pt x="62797" y="30478"/>
                  </a:lnTo>
                  <a:lnTo>
                    <a:pt x="53058" y="37470"/>
                  </a:lnTo>
                  <a:lnTo>
                    <a:pt x="24263" y="73436"/>
                  </a:lnTo>
                  <a:lnTo>
                    <a:pt x="22798" y="78552"/>
                  </a:lnTo>
                  <a:lnTo>
                    <a:pt x="22879" y="83022"/>
                  </a:lnTo>
                  <a:lnTo>
                    <a:pt x="23991" y="87059"/>
                  </a:lnTo>
                  <a:lnTo>
                    <a:pt x="35670" y="102854"/>
                  </a:lnTo>
                  <a:lnTo>
                    <a:pt x="49467" y="109147"/>
                  </a:lnTo>
                  <a:lnTo>
                    <a:pt x="92386" y="113520"/>
                  </a:lnTo>
                  <a:lnTo>
                    <a:pt x="117219" y="114096"/>
                  </a:lnTo>
                  <a:lnTo>
                    <a:pt x="117576" y="115184"/>
                  </a:lnTo>
                  <a:lnTo>
                    <a:pt x="115151" y="119214"/>
                  </a:lnTo>
                  <a:lnTo>
                    <a:pt x="69935" y="146238"/>
                  </a:lnTo>
                  <a:lnTo>
                    <a:pt x="24837" y="171166"/>
                  </a:lnTo>
                  <a:lnTo>
                    <a:pt x="13962" y="178668"/>
                  </a:lnTo>
                  <a:lnTo>
                    <a:pt x="2948" y="193733"/>
                  </a:lnTo>
                  <a:lnTo>
                    <a:pt x="0" y="201750"/>
                  </a:lnTo>
                  <a:lnTo>
                    <a:pt x="2389" y="206428"/>
                  </a:lnTo>
                  <a:lnTo>
                    <a:pt x="13509" y="217270"/>
                  </a:lnTo>
                  <a:lnTo>
                    <a:pt x="29035" y="223500"/>
                  </a:lnTo>
                  <a:lnTo>
                    <a:pt x="64873" y="227500"/>
                  </a:lnTo>
                  <a:lnTo>
                    <a:pt x="111402" y="220197"/>
                  </a:lnTo>
                  <a:lnTo>
                    <a:pt x="159566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959"/>
            <p:cNvSpPr/>
            <p:nvPr>
              <p:custDataLst>
                <p:tags r:id="rId172"/>
              </p:custDataLst>
            </p:nvPr>
          </p:nvSpPr>
          <p:spPr>
            <a:xfrm>
              <a:off x="7248955" y="5211076"/>
              <a:ext cx="171021" cy="370443"/>
            </a:xfrm>
            <a:custGeom>
              <a:avLst/>
              <a:gdLst/>
              <a:ahLst/>
              <a:cxnLst/>
              <a:rect l="0" t="0" r="0" b="0"/>
              <a:pathLst>
                <a:path w="171021" h="370443">
                  <a:moveTo>
                    <a:pt x="171020" y="27674"/>
                  </a:moveTo>
                  <a:lnTo>
                    <a:pt x="171020" y="27674"/>
                  </a:lnTo>
                  <a:lnTo>
                    <a:pt x="171020" y="22618"/>
                  </a:lnTo>
                  <a:lnTo>
                    <a:pt x="165964" y="9360"/>
                  </a:lnTo>
                  <a:lnTo>
                    <a:pt x="163416" y="5940"/>
                  </a:lnTo>
                  <a:lnTo>
                    <a:pt x="157763" y="2140"/>
                  </a:lnTo>
                  <a:lnTo>
                    <a:pt x="148630" y="0"/>
                  </a:lnTo>
                  <a:lnTo>
                    <a:pt x="103216" y="7379"/>
                  </a:lnTo>
                  <a:lnTo>
                    <a:pt x="66933" y="18821"/>
                  </a:lnTo>
                  <a:lnTo>
                    <a:pt x="54909" y="25856"/>
                  </a:lnTo>
                  <a:lnTo>
                    <a:pt x="46038" y="36038"/>
                  </a:lnTo>
                  <a:lnTo>
                    <a:pt x="41388" y="47619"/>
                  </a:lnTo>
                  <a:lnTo>
                    <a:pt x="37996" y="90547"/>
                  </a:lnTo>
                  <a:lnTo>
                    <a:pt x="37734" y="131697"/>
                  </a:lnTo>
                  <a:lnTo>
                    <a:pt x="37683" y="178005"/>
                  </a:lnTo>
                  <a:lnTo>
                    <a:pt x="34850" y="222273"/>
                  </a:lnTo>
                  <a:lnTo>
                    <a:pt x="27969" y="266339"/>
                  </a:lnTo>
                  <a:lnTo>
                    <a:pt x="18522" y="309904"/>
                  </a:lnTo>
                  <a:lnTo>
                    <a:pt x="9004" y="346367"/>
                  </a:lnTo>
                  <a:lnTo>
                    <a:pt x="1021" y="358906"/>
                  </a:lnTo>
                  <a:lnTo>
                    <a:pt x="0" y="365469"/>
                  </a:lnTo>
                  <a:lnTo>
                    <a:pt x="915" y="367171"/>
                  </a:lnTo>
                  <a:lnTo>
                    <a:pt x="2583" y="368306"/>
                  </a:lnTo>
                  <a:lnTo>
                    <a:pt x="9988" y="369902"/>
                  </a:lnTo>
                  <a:lnTo>
                    <a:pt x="21972" y="370442"/>
                  </a:lnTo>
                  <a:lnTo>
                    <a:pt x="67881" y="361923"/>
                  </a:lnTo>
                  <a:lnTo>
                    <a:pt x="114085" y="361164"/>
                  </a:lnTo>
                  <a:lnTo>
                    <a:pt x="151970" y="35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960"/>
            <p:cNvSpPr/>
            <p:nvPr>
              <p:custDataLst>
                <p:tags r:id="rId173"/>
              </p:custDataLst>
            </p:nvPr>
          </p:nvSpPr>
          <p:spPr>
            <a:xfrm>
              <a:off x="6943725" y="5429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3850" y="17992"/>
                  </a:lnTo>
                  <a:lnTo>
                    <a:pt x="53591" y="11511"/>
                  </a:lnTo>
                  <a:lnTo>
                    <a:pt x="101132" y="32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961"/>
            <p:cNvSpPr/>
            <p:nvPr>
              <p:custDataLst>
                <p:tags r:id="rId174"/>
              </p:custDataLst>
            </p:nvPr>
          </p:nvSpPr>
          <p:spPr>
            <a:xfrm>
              <a:off x="6905778" y="5229344"/>
              <a:ext cx="171298" cy="368980"/>
            </a:xfrm>
            <a:custGeom>
              <a:avLst/>
              <a:gdLst/>
              <a:ahLst/>
              <a:cxnLst/>
              <a:rect l="0" t="0" r="0" b="0"/>
              <a:pathLst>
                <a:path w="171298" h="368980">
                  <a:moveTo>
                    <a:pt x="171297" y="18931"/>
                  </a:moveTo>
                  <a:lnTo>
                    <a:pt x="171297" y="18931"/>
                  </a:lnTo>
                  <a:lnTo>
                    <a:pt x="171297" y="1239"/>
                  </a:lnTo>
                  <a:lnTo>
                    <a:pt x="170239" y="788"/>
                  </a:lnTo>
                  <a:lnTo>
                    <a:pt x="152983" y="0"/>
                  </a:lnTo>
                  <a:lnTo>
                    <a:pt x="110167" y="10257"/>
                  </a:lnTo>
                  <a:lnTo>
                    <a:pt x="62562" y="22275"/>
                  </a:lnTo>
                  <a:lnTo>
                    <a:pt x="28659" y="34839"/>
                  </a:lnTo>
                  <a:lnTo>
                    <a:pt x="18650" y="41171"/>
                  </a:lnTo>
                  <a:lnTo>
                    <a:pt x="15557" y="45399"/>
                  </a:lnTo>
                  <a:lnTo>
                    <a:pt x="12121" y="55742"/>
                  </a:lnTo>
                  <a:lnTo>
                    <a:pt x="15243" y="78521"/>
                  </a:lnTo>
                  <a:lnTo>
                    <a:pt x="24721" y="115722"/>
                  </a:lnTo>
                  <a:lnTo>
                    <a:pt x="27691" y="162738"/>
                  </a:lnTo>
                  <a:lnTo>
                    <a:pt x="28277" y="202678"/>
                  </a:lnTo>
                  <a:lnTo>
                    <a:pt x="20864" y="249790"/>
                  </a:lnTo>
                  <a:lnTo>
                    <a:pt x="11552" y="293729"/>
                  </a:lnTo>
                  <a:lnTo>
                    <a:pt x="1014" y="338031"/>
                  </a:lnTo>
                  <a:lnTo>
                    <a:pt x="0" y="363336"/>
                  </a:lnTo>
                  <a:lnTo>
                    <a:pt x="1008" y="366009"/>
                  </a:lnTo>
                  <a:lnTo>
                    <a:pt x="2738" y="367791"/>
                  </a:lnTo>
                  <a:lnTo>
                    <a:pt x="4949" y="368979"/>
                  </a:lnTo>
                  <a:lnTo>
                    <a:pt x="31311" y="363282"/>
                  </a:lnTo>
                  <a:lnTo>
                    <a:pt x="76428" y="348903"/>
                  </a:lnTo>
                  <a:lnTo>
                    <a:pt x="133197" y="333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962"/>
            <p:cNvSpPr/>
            <p:nvPr>
              <p:custDataLst>
                <p:tags r:id="rId175"/>
              </p:custDataLst>
            </p:nvPr>
          </p:nvSpPr>
          <p:spPr>
            <a:xfrm>
              <a:off x="6658368" y="5286375"/>
              <a:ext cx="54853" cy="209551"/>
            </a:xfrm>
            <a:custGeom>
              <a:avLst/>
              <a:gdLst/>
              <a:ahLst/>
              <a:cxnLst/>
              <a:rect l="0" t="0" r="0" b="0"/>
              <a:pathLst>
                <a:path w="54853" h="20955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6231" y="7604"/>
                  </a:lnTo>
                  <a:lnTo>
                    <a:pt x="18862" y="32502"/>
                  </a:lnTo>
                  <a:lnTo>
                    <a:pt x="43883" y="77138"/>
                  </a:lnTo>
                  <a:lnTo>
                    <a:pt x="52473" y="98820"/>
                  </a:lnTo>
                  <a:lnTo>
                    <a:pt x="54852" y="115886"/>
                  </a:lnTo>
                  <a:lnTo>
                    <a:pt x="50266" y="134055"/>
                  </a:lnTo>
                  <a:lnTo>
                    <a:pt x="913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963"/>
            <p:cNvSpPr/>
            <p:nvPr>
              <p:custDataLst>
                <p:tags r:id="rId176"/>
              </p:custDataLst>
            </p:nvPr>
          </p:nvSpPr>
          <p:spPr>
            <a:xfrm>
              <a:off x="6431716" y="5267325"/>
              <a:ext cx="73860" cy="200026"/>
            </a:xfrm>
            <a:custGeom>
              <a:avLst/>
              <a:gdLst/>
              <a:ahLst/>
              <a:cxnLst/>
              <a:rect l="0" t="0" r="0" b="0"/>
              <a:pathLst>
                <a:path w="73860" h="200026">
                  <a:moveTo>
                    <a:pt x="45284" y="0"/>
                  </a:moveTo>
                  <a:lnTo>
                    <a:pt x="45284" y="0"/>
                  </a:lnTo>
                  <a:lnTo>
                    <a:pt x="24561" y="13183"/>
                  </a:lnTo>
                  <a:lnTo>
                    <a:pt x="9511" y="29659"/>
                  </a:lnTo>
                  <a:lnTo>
                    <a:pt x="5561" y="35648"/>
                  </a:lnTo>
                  <a:lnTo>
                    <a:pt x="0" y="69359"/>
                  </a:lnTo>
                  <a:lnTo>
                    <a:pt x="3409" y="102748"/>
                  </a:lnTo>
                  <a:lnTo>
                    <a:pt x="20588" y="146904"/>
                  </a:lnTo>
                  <a:lnTo>
                    <a:pt x="28310" y="159834"/>
                  </a:lnTo>
                  <a:lnTo>
                    <a:pt x="7385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964"/>
            <p:cNvSpPr/>
            <p:nvPr>
              <p:custDataLst>
                <p:tags r:id="rId177"/>
              </p:custDataLst>
            </p:nvPr>
          </p:nvSpPr>
          <p:spPr>
            <a:xfrm>
              <a:off x="6553200" y="52292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965"/>
            <p:cNvSpPr/>
            <p:nvPr>
              <p:custDataLst>
                <p:tags r:id="rId178"/>
              </p:custDataLst>
            </p:nvPr>
          </p:nvSpPr>
          <p:spPr>
            <a:xfrm>
              <a:off x="6572250" y="5338037"/>
              <a:ext cx="9526" cy="148364"/>
            </a:xfrm>
            <a:custGeom>
              <a:avLst/>
              <a:gdLst/>
              <a:ahLst/>
              <a:cxnLst/>
              <a:rect l="0" t="0" r="0" b="0"/>
              <a:pathLst>
                <a:path w="9526" h="1483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2" y="6913"/>
                  </a:lnTo>
                  <a:lnTo>
                    <a:pt x="5056" y="9613"/>
                  </a:lnTo>
                  <a:lnTo>
                    <a:pt x="7538" y="18257"/>
                  </a:lnTo>
                  <a:lnTo>
                    <a:pt x="9264" y="61341"/>
                  </a:lnTo>
                  <a:lnTo>
                    <a:pt x="9473" y="100482"/>
                  </a:lnTo>
                  <a:lnTo>
                    <a:pt x="9525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344"/>
          <p:cNvGrpSpPr/>
          <p:nvPr/>
        </p:nvGrpSpPr>
        <p:grpSpPr>
          <a:xfrm>
            <a:off x="4414994" y="5192799"/>
            <a:ext cx="1538132" cy="573211"/>
            <a:chOff x="4414994" y="5192799"/>
            <a:chExt cx="1538132" cy="573211"/>
          </a:xfrm>
        </p:grpSpPr>
        <p:sp>
          <p:nvSpPr>
            <p:cNvPr id="400" name="SMARTInkShape-1966"/>
            <p:cNvSpPr/>
            <p:nvPr>
              <p:custDataLst>
                <p:tags r:id="rId150"/>
              </p:custDataLst>
            </p:nvPr>
          </p:nvSpPr>
          <p:spPr>
            <a:xfrm>
              <a:off x="5924550" y="5486400"/>
              <a:ext cx="19051" cy="32658"/>
            </a:xfrm>
            <a:custGeom>
              <a:avLst/>
              <a:gdLst/>
              <a:ahLst/>
              <a:cxnLst/>
              <a:rect l="0" t="0" r="0" b="0"/>
              <a:pathLst>
                <a:path w="19051" h="32658">
                  <a:moveTo>
                    <a:pt x="19050" y="0"/>
                  </a:moveTo>
                  <a:lnTo>
                    <a:pt x="19050" y="0"/>
                  </a:lnTo>
                  <a:lnTo>
                    <a:pt x="1145" y="3265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967"/>
            <p:cNvSpPr/>
            <p:nvPr>
              <p:custDataLst>
                <p:tags r:id="rId151"/>
              </p:custDataLst>
            </p:nvPr>
          </p:nvSpPr>
          <p:spPr>
            <a:xfrm>
              <a:off x="5953125" y="53816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968"/>
            <p:cNvSpPr/>
            <p:nvPr>
              <p:custDataLst>
                <p:tags r:id="rId152"/>
              </p:custDataLst>
            </p:nvPr>
          </p:nvSpPr>
          <p:spPr>
            <a:xfrm>
              <a:off x="4792613" y="5648325"/>
              <a:ext cx="798563" cy="117685"/>
            </a:xfrm>
            <a:custGeom>
              <a:avLst/>
              <a:gdLst/>
              <a:ahLst/>
              <a:cxnLst/>
              <a:rect l="0" t="0" r="0" b="0"/>
              <a:pathLst>
                <a:path w="798563" h="117685">
                  <a:moveTo>
                    <a:pt x="93712" y="76200"/>
                  </a:moveTo>
                  <a:lnTo>
                    <a:pt x="93712" y="76200"/>
                  </a:lnTo>
                  <a:lnTo>
                    <a:pt x="52268" y="86561"/>
                  </a:lnTo>
                  <a:lnTo>
                    <a:pt x="19343" y="98320"/>
                  </a:lnTo>
                  <a:lnTo>
                    <a:pt x="3509" y="108256"/>
                  </a:lnTo>
                  <a:lnTo>
                    <a:pt x="768" y="112387"/>
                  </a:lnTo>
                  <a:lnTo>
                    <a:pt x="0" y="116201"/>
                  </a:lnTo>
                  <a:lnTo>
                    <a:pt x="3721" y="117684"/>
                  </a:lnTo>
                  <a:lnTo>
                    <a:pt x="46570" y="114955"/>
                  </a:lnTo>
                  <a:lnTo>
                    <a:pt x="84918" y="109437"/>
                  </a:lnTo>
                  <a:lnTo>
                    <a:pt x="129795" y="101100"/>
                  </a:lnTo>
                  <a:lnTo>
                    <a:pt x="163724" y="95028"/>
                  </a:lnTo>
                  <a:lnTo>
                    <a:pt x="199970" y="88802"/>
                  </a:lnTo>
                  <a:lnTo>
                    <a:pt x="237246" y="82505"/>
                  </a:lnTo>
                  <a:lnTo>
                    <a:pt x="277802" y="79002"/>
                  </a:lnTo>
                  <a:lnTo>
                    <a:pt x="320521" y="75329"/>
                  </a:lnTo>
                  <a:lnTo>
                    <a:pt x="364202" y="66641"/>
                  </a:lnTo>
                  <a:lnTo>
                    <a:pt x="411133" y="61368"/>
                  </a:lnTo>
                  <a:lnTo>
                    <a:pt x="435500" y="59961"/>
                  </a:lnTo>
                  <a:lnTo>
                    <a:pt x="482332" y="55577"/>
                  </a:lnTo>
                  <a:lnTo>
                    <a:pt x="526782" y="50101"/>
                  </a:lnTo>
                  <a:lnTo>
                    <a:pt x="567704" y="44139"/>
                  </a:lnTo>
                  <a:lnTo>
                    <a:pt x="609881" y="37962"/>
                  </a:lnTo>
                  <a:lnTo>
                    <a:pt x="651204" y="31688"/>
                  </a:lnTo>
                  <a:lnTo>
                    <a:pt x="687209" y="25372"/>
                  </a:lnTo>
                  <a:lnTo>
                    <a:pt x="732172" y="15867"/>
                  </a:lnTo>
                  <a:lnTo>
                    <a:pt x="7985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969"/>
            <p:cNvSpPr/>
            <p:nvPr>
              <p:custDataLst>
                <p:tags r:id="rId153"/>
              </p:custDataLst>
            </p:nvPr>
          </p:nvSpPr>
          <p:spPr>
            <a:xfrm>
              <a:off x="4486275" y="5648325"/>
              <a:ext cx="971551" cy="28542"/>
            </a:xfrm>
            <a:custGeom>
              <a:avLst/>
              <a:gdLst/>
              <a:ahLst/>
              <a:cxnLst/>
              <a:rect l="0" t="0" r="0" b="0"/>
              <a:pathLst>
                <a:path w="971551" h="28542">
                  <a:moveTo>
                    <a:pt x="0" y="19050"/>
                  </a:moveTo>
                  <a:lnTo>
                    <a:pt x="0" y="19050"/>
                  </a:lnTo>
                  <a:lnTo>
                    <a:pt x="10113" y="24106"/>
                  </a:lnTo>
                  <a:lnTo>
                    <a:pt x="56496" y="27987"/>
                  </a:lnTo>
                  <a:lnTo>
                    <a:pt x="100177" y="28459"/>
                  </a:lnTo>
                  <a:lnTo>
                    <a:pt x="142101" y="28541"/>
                  </a:lnTo>
                  <a:lnTo>
                    <a:pt x="188037" y="23507"/>
                  </a:lnTo>
                  <a:lnTo>
                    <a:pt x="222213" y="21031"/>
                  </a:lnTo>
                  <a:lnTo>
                    <a:pt x="260686" y="19932"/>
                  </a:lnTo>
                  <a:lnTo>
                    <a:pt x="306008" y="19441"/>
                  </a:lnTo>
                  <a:lnTo>
                    <a:pt x="351551" y="19225"/>
                  </a:lnTo>
                  <a:lnTo>
                    <a:pt x="397546" y="18069"/>
                  </a:lnTo>
                  <a:lnTo>
                    <a:pt x="421663" y="16279"/>
                  </a:lnTo>
                  <a:lnTo>
                    <a:pt x="446209" y="14027"/>
                  </a:lnTo>
                  <a:lnTo>
                    <a:pt x="472097" y="12526"/>
                  </a:lnTo>
                  <a:lnTo>
                    <a:pt x="498882" y="11526"/>
                  </a:lnTo>
                  <a:lnTo>
                    <a:pt x="526262" y="10859"/>
                  </a:lnTo>
                  <a:lnTo>
                    <a:pt x="552984" y="10414"/>
                  </a:lnTo>
                  <a:lnTo>
                    <a:pt x="579265" y="10118"/>
                  </a:lnTo>
                  <a:lnTo>
                    <a:pt x="605251" y="9920"/>
                  </a:lnTo>
                  <a:lnTo>
                    <a:pt x="631042" y="9789"/>
                  </a:lnTo>
                  <a:lnTo>
                    <a:pt x="656703" y="9701"/>
                  </a:lnTo>
                  <a:lnTo>
                    <a:pt x="682277" y="9642"/>
                  </a:lnTo>
                  <a:lnTo>
                    <a:pt x="706735" y="9603"/>
                  </a:lnTo>
                  <a:lnTo>
                    <a:pt x="753666" y="9559"/>
                  </a:lnTo>
                  <a:lnTo>
                    <a:pt x="799218" y="9542"/>
                  </a:lnTo>
                  <a:lnTo>
                    <a:pt x="843099" y="8474"/>
                  </a:lnTo>
                  <a:lnTo>
                    <a:pt x="883769" y="4472"/>
                  </a:lnTo>
                  <a:lnTo>
                    <a:pt x="920189" y="1987"/>
                  </a:lnTo>
                  <a:lnTo>
                    <a:pt x="971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970"/>
            <p:cNvSpPr/>
            <p:nvPr>
              <p:custDataLst>
                <p:tags r:id="rId154"/>
              </p:custDataLst>
            </p:nvPr>
          </p:nvSpPr>
          <p:spPr>
            <a:xfrm>
              <a:off x="5667375" y="5345633"/>
              <a:ext cx="94859" cy="188393"/>
            </a:xfrm>
            <a:custGeom>
              <a:avLst/>
              <a:gdLst/>
              <a:ahLst/>
              <a:cxnLst/>
              <a:rect l="0" t="0" r="0" b="0"/>
              <a:pathLst>
                <a:path w="94859" h="188393">
                  <a:moveTo>
                    <a:pt x="85725" y="26467"/>
                  </a:moveTo>
                  <a:lnTo>
                    <a:pt x="85725" y="26467"/>
                  </a:lnTo>
                  <a:lnTo>
                    <a:pt x="90781" y="26467"/>
                  </a:lnTo>
                  <a:lnTo>
                    <a:pt x="92270" y="24350"/>
                  </a:lnTo>
                  <a:lnTo>
                    <a:pt x="94858" y="5008"/>
                  </a:lnTo>
                  <a:lnTo>
                    <a:pt x="93930" y="2636"/>
                  </a:lnTo>
                  <a:lnTo>
                    <a:pt x="92253" y="1055"/>
                  </a:lnTo>
                  <a:lnTo>
                    <a:pt x="90077" y="0"/>
                  </a:lnTo>
                  <a:lnTo>
                    <a:pt x="51391" y="19536"/>
                  </a:lnTo>
                  <a:lnTo>
                    <a:pt x="41185" y="31853"/>
                  </a:lnTo>
                  <a:lnTo>
                    <a:pt x="36982" y="39583"/>
                  </a:lnTo>
                  <a:lnTo>
                    <a:pt x="35133" y="53816"/>
                  </a:lnTo>
                  <a:lnTo>
                    <a:pt x="37840" y="66139"/>
                  </a:lnTo>
                  <a:lnTo>
                    <a:pt x="64860" y="110763"/>
                  </a:lnTo>
                  <a:lnTo>
                    <a:pt x="79016" y="132254"/>
                  </a:lnTo>
                  <a:lnTo>
                    <a:pt x="80195" y="138266"/>
                  </a:lnTo>
                  <a:lnTo>
                    <a:pt x="78680" y="153414"/>
                  </a:lnTo>
                  <a:lnTo>
                    <a:pt x="71659" y="165085"/>
                  </a:lnTo>
                  <a:lnTo>
                    <a:pt x="60423" y="173801"/>
                  </a:lnTo>
                  <a:lnTo>
                    <a:pt x="0" y="188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971"/>
            <p:cNvSpPr/>
            <p:nvPr>
              <p:custDataLst>
                <p:tags r:id="rId155"/>
              </p:custDataLst>
            </p:nvPr>
          </p:nvSpPr>
          <p:spPr>
            <a:xfrm>
              <a:off x="5562600" y="5363352"/>
              <a:ext cx="89417" cy="120775"/>
            </a:xfrm>
            <a:custGeom>
              <a:avLst/>
              <a:gdLst/>
              <a:ahLst/>
              <a:cxnLst/>
              <a:rect l="0" t="0" r="0" b="0"/>
              <a:pathLst>
                <a:path w="89417" h="120775">
                  <a:moveTo>
                    <a:pt x="0" y="8748"/>
                  </a:moveTo>
                  <a:lnTo>
                    <a:pt x="0" y="8748"/>
                  </a:lnTo>
                  <a:lnTo>
                    <a:pt x="5056" y="13804"/>
                  </a:lnTo>
                  <a:lnTo>
                    <a:pt x="7539" y="19109"/>
                  </a:lnTo>
                  <a:lnTo>
                    <a:pt x="8201" y="22005"/>
                  </a:lnTo>
                  <a:lnTo>
                    <a:pt x="1208" y="53805"/>
                  </a:lnTo>
                  <a:lnTo>
                    <a:pt x="4876" y="97284"/>
                  </a:lnTo>
                  <a:lnTo>
                    <a:pt x="285" y="120774"/>
                  </a:lnTo>
                  <a:lnTo>
                    <a:pt x="13283" y="78019"/>
                  </a:lnTo>
                  <a:lnTo>
                    <a:pt x="26574" y="38894"/>
                  </a:lnTo>
                  <a:lnTo>
                    <a:pt x="49490" y="8079"/>
                  </a:lnTo>
                  <a:lnTo>
                    <a:pt x="59390" y="3159"/>
                  </a:lnTo>
                  <a:lnTo>
                    <a:pt x="77936" y="0"/>
                  </a:lnTo>
                  <a:lnTo>
                    <a:pt x="81591" y="2916"/>
                  </a:lnTo>
                  <a:lnTo>
                    <a:pt x="88474" y="14622"/>
                  </a:lnTo>
                  <a:lnTo>
                    <a:pt x="89416" y="33231"/>
                  </a:lnTo>
                  <a:lnTo>
                    <a:pt x="86455" y="74614"/>
                  </a:lnTo>
                  <a:lnTo>
                    <a:pt x="76200" y="103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972"/>
            <p:cNvSpPr/>
            <p:nvPr>
              <p:custDataLst>
                <p:tags r:id="rId156"/>
              </p:custDataLst>
            </p:nvPr>
          </p:nvSpPr>
          <p:spPr>
            <a:xfrm>
              <a:off x="5458887" y="5372100"/>
              <a:ext cx="59214" cy="111510"/>
            </a:xfrm>
            <a:custGeom>
              <a:avLst/>
              <a:gdLst/>
              <a:ahLst/>
              <a:cxnLst/>
              <a:rect l="0" t="0" r="0" b="0"/>
              <a:pathLst>
                <a:path w="59214" h="111510">
                  <a:moveTo>
                    <a:pt x="56088" y="19050"/>
                  </a:moveTo>
                  <a:lnTo>
                    <a:pt x="56088" y="19050"/>
                  </a:lnTo>
                  <a:lnTo>
                    <a:pt x="42831" y="19050"/>
                  </a:lnTo>
                  <a:lnTo>
                    <a:pt x="28642" y="24106"/>
                  </a:lnTo>
                  <a:lnTo>
                    <a:pt x="11031" y="37364"/>
                  </a:lnTo>
                  <a:lnTo>
                    <a:pt x="4313" y="45887"/>
                  </a:lnTo>
                  <a:lnTo>
                    <a:pt x="1327" y="54261"/>
                  </a:lnTo>
                  <a:lnTo>
                    <a:pt x="0" y="65038"/>
                  </a:lnTo>
                  <a:lnTo>
                    <a:pt x="4309" y="88062"/>
                  </a:lnTo>
                  <a:lnTo>
                    <a:pt x="12289" y="104879"/>
                  </a:lnTo>
                  <a:lnTo>
                    <a:pt x="16306" y="108020"/>
                  </a:lnTo>
                  <a:lnTo>
                    <a:pt x="26412" y="111509"/>
                  </a:lnTo>
                  <a:lnTo>
                    <a:pt x="37960" y="110237"/>
                  </a:lnTo>
                  <a:lnTo>
                    <a:pt x="44003" y="108416"/>
                  </a:lnTo>
                  <a:lnTo>
                    <a:pt x="53539" y="100749"/>
                  </a:lnTo>
                  <a:lnTo>
                    <a:pt x="57563" y="95741"/>
                  </a:lnTo>
                  <a:lnTo>
                    <a:pt x="59213" y="78888"/>
                  </a:lnTo>
                  <a:lnTo>
                    <a:pt x="51649" y="38631"/>
                  </a:lnTo>
                  <a:lnTo>
                    <a:pt x="46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973"/>
            <p:cNvSpPr/>
            <p:nvPr>
              <p:custDataLst>
                <p:tags r:id="rId157"/>
              </p:custDataLst>
            </p:nvPr>
          </p:nvSpPr>
          <p:spPr>
            <a:xfrm>
              <a:off x="5391150" y="5286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974"/>
            <p:cNvSpPr/>
            <p:nvPr>
              <p:custDataLst>
                <p:tags r:id="rId158"/>
              </p:custDataLst>
            </p:nvPr>
          </p:nvSpPr>
          <p:spPr>
            <a:xfrm>
              <a:off x="5410200" y="53721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1" y="10361"/>
                  </a:lnTo>
                  <a:lnTo>
                    <a:pt x="2160" y="4937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975"/>
            <p:cNvSpPr/>
            <p:nvPr>
              <p:custDataLst>
                <p:tags r:id="rId159"/>
              </p:custDataLst>
            </p:nvPr>
          </p:nvSpPr>
          <p:spPr>
            <a:xfrm>
              <a:off x="5239535" y="5372100"/>
              <a:ext cx="94466" cy="38101"/>
            </a:xfrm>
            <a:custGeom>
              <a:avLst/>
              <a:gdLst/>
              <a:ahLst/>
              <a:cxnLst/>
              <a:rect l="0" t="0" r="0" b="0"/>
              <a:pathLst>
                <a:path w="94466" h="38101">
                  <a:moveTo>
                    <a:pt x="18265" y="38100"/>
                  </a:moveTo>
                  <a:lnTo>
                    <a:pt x="18265" y="38100"/>
                  </a:lnTo>
                  <a:lnTo>
                    <a:pt x="1863" y="38100"/>
                  </a:lnTo>
                  <a:lnTo>
                    <a:pt x="980" y="37042"/>
                  </a:lnTo>
                  <a:lnTo>
                    <a:pt x="0" y="33044"/>
                  </a:lnTo>
                  <a:lnTo>
                    <a:pt x="1855" y="30496"/>
                  </a:lnTo>
                  <a:lnTo>
                    <a:pt x="9560" y="24843"/>
                  </a:lnTo>
                  <a:lnTo>
                    <a:pt x="46963" y="12590"/>
                  </a:lnTo>
                  <a:lnTo>
                    <a:pt x="94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976"/>
            <p:cNvSpPr/>
            <p:nvPr>
              <p:custDataLst>
                <p:tags r:id="rId160"/>
              </p:custDataLst>
            </p:nvPr>
          </p:nvSpPr>
          <p:spPr>
            <a:xfrm>
              <a:off x="5287733" y="5222201"/>
              <a:ext cx="46268" cy="295231"/>
            </a:xfrm>
            <a:custGeom>
              <a:avLst/>
              <a:gdLst/>
              <a:ahLst/>
              <a:cxnLst/>
              <a:rect l="0" t="0" r="0" b="0"/>
              <a:pathLst>
                <a:path w="46268" h="295231">
                  <a:moveTo>
                    <a:pt x="17692" y="35599"/>
                  </a:moveTo>
                  <a:lnTo>
                    <a:pt x="17692" y="35599"/>
                  </a:lnTo>
                  <a:lnTo>
                    <a:pt x="17692" y="0"/>
                  </a:lnTo>
                  <a:lnTo>
                    <a:pt x="17692" y="47481"/>
                  </a:lnTo>
                  <a:lnTo>
                    <a:pt x="14870" y="93447"/>
                  </a:lnTo>
                  <a:lnTo>
                    <a:pt x="10153" y="140581"/>
                  </a:lnTo>
                  <a:lnTo>
                    <a:pt x="8755" y="179594"/>
                  </a:lnTo>
                  <a:lnTo>
                    <a:pt x="3227" y="226908"/>
                  </a:lnTo>
                  <a:lnTo>
                    <a:pt x="0" y="251503"/>
                  </a:lnTo>
                  <a:lnTo>
                    <a:pt x="4101" y="275606"/>
                  </a:lnTo>
                  <a:lnTo>
                    <a:pt x="12019" y="292744"/>
                  </a:lnTo>
                  <a:lnTo>
                    <a:pt x="16027" y="294870"/>
                  </a:lnTo>
                  <a:lnTo>
                    <a:pt x="20815" y="295230"/>
                  </a:lnTo>
                  <a:lnTo>
                    <a:pt x="30722" y="292807"/>
                  </a:lnTo>
                  <a:lnTo>
                    <a:pt x="38652" y="288203"/>
                  </a:lnTo>
                  <a:lnTo>
                    <a:pt x="41190" y="283377"/>
                  </a:lnTo>
                  <a:lnTo>
                    <a:pt x="46267" y="254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977"/>
            <p:cNvSpPr/>
            <p:nvPr>
              <p:custDataLst>
                <p:tags r:id="rId161"/>
              </p:custDataLst>
            </p:nvPr>
          </p:nvSpPr>
          <p:spPr>
            <a:xfrm>
              <a:off x="5124735" y="5395399"/>
              <a:ext cx="92972" cy="311961"/>
            </a:xfrm>
            <a:custGeom>
              <a:avLst/>
              <a:gdLst/>
              <a:ahLst/>
              <a:cxnLst/>
              <a:rect l="0" t="0" r="0" b="0"/>
              <a:pathLst>
                <a:path w="92972" h="311961">
                  <a:moveTo>
                    <a:pt x="18765" y="33851"/>
                  </a:moveTo>
                  <a:lnTo>
                    <a:pt x="18765" y="33851"/>
                  </a:lnTo>
                  <a:lnTo>
                    <a:pt x="18765" y="25650"/>
                  </a:lnTo>
                  <a:lnTo>
                    <a:pt x="15943" y="55584"/>
                  </a:lnTo>
                  <a:lnTo>
                    <a:pt x="10564" y="101643"/>
                  </a:lnTo>
                  <a:lnTo>
                    <a:pt x="4576" y="146248"/>
                  </a:lnTo>
                  <a:lnTo>
                    <a:pt x="1156" y="187921"/>
                  </a:lnTo>
                  <a:lnTo>
                    <a:pt x="0" y="227895"/>
                  </a:lnTo>
                  <a:lnTo>
                    <a:pt x="858" y="266441"/>
                  </a:lnTo>
                  <a:lnTo>
                    <a:pt x="7927" y="308759"/>
                  </a:lnTo>
                  <a:lnTo>
                    <a:pt x="9423" y="311315"/>
                  </a:lnTo>
                  <a:lnTo>
                    <a:pt x="11480" y="311960"/>
                  </a:lnTo>
                  <a:lnTo>
                    <a:pt x="13908" y="311332"/>
                  </a:lnTo>
                  <a:lnTo>
                    <a:pt x="15527" y="307738"/>
                  </a:lnTo>
                  <a:lnTo>
                    <a:pt x="23395" y="265357"/>
                  </a:lnTo>
                  <a:lnTo>
                    <a:pt x="27323" y="228296"/>
                  </a:lnTo>
                  <a:lnTo>
                    <a:pt x="28003" y="183892"/>
                  </a:lnTo>
                  <a:lnTo>
                    <a:pt x="28205" y="141925"/>
                  </a:lnTo>
                  <a:lnTo>
                    <a:pt x="29324" y="96447"/>
                  </a:lnTo>
                  <a:lnTo>
                    <a:pt x="34829" y="52633"/>
                  </a:lnTo>
                  <a:lnTo>
                    <a:pt x="38611" y="5309"/>
                  </a:lnTo>
                  <a:lnTo>
                    <a:pt x="40463" y="2123"/>
                  </a:lnTo>
                  <a:lnTo>
                    <a:pt x="42755" y="0"/>
                  </a:lnTo>
                  <a:lnTo>
                    <a:pt x="45342" y="700"/>
                  </a:lnTo>
                  <a:lnTo>
                    <a:pt x="51038" y="7122"/>
                  </a:lnTo>
                  <a:lnTo>
                    <a:pt x="73998" y="52412"/>
                  </a:lnTo>
                  <a:lnTo>
                    <a:pt x="88236" y="90904"/>
                  </a:lnTo>
                  <a:lnTo>
                    <a:pt x="92971" y="124604"/>
                  </a:lnTo>
                  <a:lnTo>
                    <a:pt x="85612" y="146152"/>
                  </a:lnTo>
                  <a:lnTo>
                    <a:pt x="79206" y="156344"/>
                  </a:lnTo>
                  <a:lnTo>
                    <a:pt x="71758" y="163138"/>
                  </a:lnTo>
                  <a:lnTo>
                    <a:pt x="55017" y="170687"/>
                  </a:lnTo>
                  <a:lnTo>
                    <a:pt x="36995" y="171221"/>
                  </a:lnTo>
                  <a:lnTo>
                    <a:pt x="9240" y="167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978"/>
            <p:cNvSpPr/>
            <p:nvPr>
              <p:custDataLst>
                <p:tags r:id="rId162"/>
              </p:custDataLst>
            </p:nvPr>
          </p:nvSpPr>
          <p:spPr>
            <a:xfrm>
              <a:off x="5000625" y="5396885"/>
              <a:ext cx="104776" cy="133121"/>
            </a:xfrm>
            <a:custGeom>
              <a:avLst/>
              <a:gdLst/>
              <a:ahLst/>
              <a:cxnLst/>
              <a:rect l="0" t="0" r="0" b="0"/>
              <a:pathLst>
                <a:path w="104776" h="133121">
                  <a:moveTo>
                    <a:pt x="0" y="51415"/>
                  </a:moveTo>
                  <a:lnTo>
                    <a:pt x="0" y="51415"/>
                  </a:lnTo>
                  <a:lnTo>
                    <a:pt x="0" y="15540"/>
                  </a:lnTo>
                  <a:lnTo>
                    <a:pt x="0" y="54601"/>
                  </a:lnTo>
                  <a:lnTo>
                    <a:pt x="0" y="94652"/>
                  </a:lnTo>
                  <a:lnTo>
                    <a:pt x="0" y="133120"/>
                  </a:lnTo>
                  <a:lnTo>
                    <a:pt x="1058" y="120079"/>
                  </a:lnTo>
                  <a:lnTo>
                    <a:pt x="13257" y="73942"/>
                  </a:lnTo>
                  <a:lnTo>
                    <a:pt x="25510" y="33052"/>
                  </a:lnTo>
                  <a:lnTo>
                    <a:pt x="34958" y="7168"/>
                  </a:lnTo>
                  <a:lnTo>
                    <a:pt x="41289" y="0"/>
                  </a:lnTo>
                  <a:lnTo>
                    <a:pt x="43402" y="205"/>
                  </a:lnTo>
                  <a:lnTo>
                    <a:pt x="44809" y="2458"/>
                  </a:lnTo>
                  <a:lnTo>
                    <a:pt x="47069" y="21285"/>
                  </a:lnTo>
                  <a:lnTo>
                    <a:pt x="47577" y="66108"/>
                  </a:lnTo>
                  <a:lnTo>
                    <a:pt x="47621" y="78771"/>
                  </a:lnTo>
                  <a:lnTo>
                    <a:pt x="56286" y="57995"/>
                  </a:lnTo>
                  <a:lnTo>
                    <a:pt x="82836" y="21802"/>
                  </a:lnTo>
                  <a:lnTo>
                    <a:pt x="101468" y="14432"/>
                  </a:lnTo>
                  <a:lnTo>
                    <a:pt x="102570" y="17235"/>
                  </a:lnTo>
                  <a:lnTo>
                    <a:pt x="104646" y="63713"/>
                  </a:lnTo>
                  <a:lnTo>
                    <a:pt x="104775" y="9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979"/>
            <p:cNvSpPr/>
            <p:nvPr>
              <p:custDataLst>
                <p:tags r:id="rId163"/>
              </p:custDataLst>
            </p:nvPr>
          </p:nvSpPr>
          <p:spPr>
            <a:xfrm>
              <a:off x="4857828" y="5392474"/>
              <a:ext cx="95173" cy="123167"/>
            </a:xfrm>
            <a:custGeom>
              <a:avLst/>
              <a:gdLst/>
              <a:ahLst/>
              <a:cxnLst/>
              <a:rect l="0" t="0" r="0" b="0"/>
              <a:pathLst>
                <a:path w="95173" h="123167">
                  <a:moveTo>
                    <a:pt x="9447" y="8201"/>
                  </a:moveTo>
                  <a:lnTo>
                    <a:pt x="9447" y="8201"/>
                  </a:lnTo>
                  <a:lnTo>
                    <a:pt x="9447" y="3145"/>
                  </a:lnTo>
                  <a:lnTo>
                    <a:pt x="8389" y="1656"/>
                  </a:lnTo>
                  <a:lnTo>
                    <a:pt x="6625" y="662"/>
                  </a:lnTo>
                  <a:lnTo>
                    <a:pt x="4390" y="0"/>
                  </a:lnTo>
                  <a:lnTo>
                    <a:pt x="2901" y="617"/>
                  </a:lnTo>
                  <a:lnTo>
                    <a:pt x="1908" y="2088"/>
                  </a:lnTo>
                  <a:lnTo>
                    <a:pt x="805" y="7601"/>
                  </a:lnTo>
                  <a:lnTo>
                    <a:pt x="0" y="49119"/>
                  </a:lnTo>
                  <a:lnTo>
                    <a:pt x="2759" y="89465"/>
                  </a:lnTo>
                  <a:lnTo>
                    <a:pt x="13183" y="118445"/>
                  </a:lnTo>
                  <a:lnTo>
                    <a:pt x="17229" y="121913"/>
                  </a:lnTo>
                  <a:lnTo>
                    <a:pt x="22044" y="123166"/>
                  </a:lnTo>
                  <a:lnTo>
                    <a:pt x="27370" y="122944"/>
                  </a:lnTo>
                  <a:lnTo>
                    <a:pt x="31979" y="120680"/>
                  </a:lnTo>
                  <a:lnTo>
                    <a:pt x="44580" y="106322"/>
                  </a:lnTo>
                  <a:lnTo>
                    <a:pt x="68336" y="64475"/>
                  </a:lnTo>
                  <a:lnTo>
                    <a:pt x="81130" y="37857"/>
                  </a:lnTo>
                  <a:lnTo>
                    <a:pt x="82635" y="36439"/>
                  </a:lnTo>
                  <a:lnTo>
                    <a:pt x="83639" y="36552"/>
                  </a:lnTo>
                  <a:lnTo>
                    <a:pt x="84309" y="37684"/>
                  </a:lnTo>
                  <a:lnTo>
                    <a:pt x="85382" y="52752"/>
                  </a:lnTo>
                  <a:lnTo>
                    <a:pt x="86670" y="92659"/>
                  </a:lnTo>
                  <a:lnTo>
                    <a:pt x="95172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980"/>
            <p:cNvSpPr/>
            <p:nvPr>
              <p:custDataLst>
                <p:tags r:id="rId164"/>
              </p:custDataLst>
            </p:nvPr>
          </p:nvSpPr>
          <p:spPr>
            <a:xfrm>
              <a:off x="4736417" y="5376399"/>
              <a:ext cx="64184" cy="155581"/>
            </a:xfrm>
            <a:custGeom>
              <a:avLst/>
              <a:gdLst/>
              <a:ahLst/>
              <a:cxnLst/>
              <a:rect l="0" t="0" r="0" b="0"/>
              <a:pathLst>
                <a:path w="64184" h="155581">
                  <a:moveTo>
                    <a:pt x="64183" y="14751"/>
                  </a:moveTo>
                  <a:lnTo>
                    <a:pt x="64183" y="14751"/>
                  </a:lnTo>
                  <a:lnTo>
                    <a:pt x="64183" y="9695"/>
                  </a:lnTo>
                  <a:lnTo>
                    <a:pt x="63125" y="8206"/>
                  </a:lnTo>
                  <a:lnTo>
                    <a:pt x="61361" y="7212"/>
                  </a:lnTo>
                  <a:lnTo>
                    <a:pt x="33786" y="0"/>
                  </a:lnTo>
                  <a:lnTo>
                    <a:pt x="20335" y="2198"/>
                  </a:lnTo>
                  <a:lnTo>
                    <a:pt x="5918" y="9385"/>
                  </a:lnTo>
                  <a:lnTo>
                    <a:pt x="3115" y="13289"/>
                  </a:lnTo>
                  <a:lnTo>
                    <a:pt x="0" y="23275"/>
                  </a:lnTo>
                  <a:lnTo>
                    <a:pt x="1438" y="34767"/>
                  </a:lnTo>
                  <a:lnTo>
                    <a:pt x="5604" y="45873"/>
                  </a:lnTo>
                  <a:lnTo>
                    <a:pt x="25019" y="70107"/>
                  </a:lnTo>
                  <a:lnTo>
                    <a:pt x="56137" y="106947"/>
                  </a:lnTo>
                  <a:lnTo>
                    <a:pt x="61799" y="125912"/>
                  </a:lnTo>
                  <a:lnTo>
                    <a:pt x="60301" y="135769"/>
                  </a:lnTo>
                  <a:lnTo>
                    <a:pt x="58420" y="139879"/>
                  </a:lnTo>
                  <a:lnTo>
                    <a:pt x="50686" y="147270"/>
                  </a:lnTo>
                  <a:lnTo>
                    <a:pt x="41251" y="153023"/>
                  </a:lnTo>
                  <a:lnTo>
                    <a:pt x="33529" y="155580"/>
                  </a:lnTo>
                  <a:lnTo>
                    <a:pt x="29989" y="155204"/>
                  </a:lnTo>
                  <a:lnTo>
                    <a:pt x="16558" y="14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981"/>
            <p:cNvSpPr/>
            <p:nvPr>
              <p:custDataLst>
                <p:tags r:id="rId165"/>
              </p:custDataLst>
            </p:nvPr>
          </p:nvSpPr>
          <p:spPr>
            <a:xfrm>
              <a:off x="4615369" y="5373001"/>
              <a:ext cx="69973" cy="155399"/>
            </a:xfrm>
            <a:custGeom>
              <a:avLst/>
              <a:gdLst/>
              <a:ahLst/>
              <a:cxnLst/>
              <a:rect l="0" t="0" r="0" b="0"/>
              <a:pathLst>
                <a:path w="69973" h="155399">
                  <a:moveTo>
                    <a:pt x="61406" y="27674"/>
                  </a:moveTo>
                  <a:lnTo>
                    <a:pt x="61406" y="27674"/>
                  </a:lnTo>
                  <a:lnTo>
                    <a:pt x="61406" y="22618"/>
                  </a:lnTo>
                  <a:lnTo>
                    <a:pt x="45004" y="2140"/>
                  </a:lnTo>
                  <a:lnTo>
                    <a:pt x="37888" y="450"/>
                  </a:lnTo>
                  <a:lnTo>
                    <a:pt x="33028" y="0"/>
                  </a:lnTo>
                  <a:lnTo>
                    <a:pt x="16073" y="4423"/>
                  </a:lnTo>
                  <a:lnTo>
                    <a:pt x="12135" y="7940"/>
                  </a:lnTo>
                  <a:lnTo>
                    <a:pt x="236" y="34770"/>
                  </a:lnTo>
                  <a:lnTo>
                    <a:pt x="0" y="47055"/>
                  </a:lnTo>
                  <a:lnTo>
                    <a:pt x="3422" y="58513"/>
                  </a:lnTo>
                  <a:lnTo>
                    <a:pt x="12358" y="71971"/>
                  </a:lnTo>
                  <a:lnTo>
                    <a:pt x="26883" y="86779"/>
                  </a:lnTo>
                  <a:lnTo>
                    <a:pt x="60004" y="112368"/>
                  </a:lnTo>
                  <a:lnTo>
                    <a:pt x="66075" y="123877"/>
                  </a:lnTo>
                  <a:lnTo>
                    <a:pt x="69972" y="143455"/>
                  </a:lnTo>
                  <a:lnTo>
                    <a:pt x="68175" y="147194"/>
                  </a:lnTo>
                  <a:lnTo>
                    <a:pt x="60534" y="154173"/>
                  </a:lnTo>
                  <a:lnTo>
                    <a:pt x="55533" y="155398"/>
                  </a:lnTo>
                  <a:lnTo>
                    <a:pt x="32831" y="15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982"/>
            <p:cNvSpPr/>
            <p:nvPr>
              <p:custDataLst>
                <p:tags r:id="rId166"/>
              </p:custDataLst>
            </p:nvPr>
          </p:nvSpPr>
          <p:spPr>
            <a:xfrm>
              <a:off x="4414994" y="5410200"/>
              <a:ext cx="109382" cy="28576"/>
            </a:xfrm>
            <a:custGeom>
              <a:avLst/>
              <a:gdLst/>
              <a:ahLst/>
              <a:cxnLst/>
              <a:rect l="0" t="0" r="0" b="0"/>
              <a:pathLst>
                <a:path w="109382" h="28576">
                  <a:moveTo>
                    <a:pt x="14131" y="28575"/>
                  </a:moveTo>
                  <a:lnTo>
                    <a:pt x="14131" y="28575"/>
                  </a:lnTo>
                  <a:lnTo>
                    <a:pt x="9074" y="23519"/>
                  </a:lnTo>
                  <a:lnTo>
                    <a:pt x="3770" y="21036"/>
                  </a:lnTo>
                  <a:lnTo>
                    <a:pt x="874" y="20374"/>
                  </a:lnTo>
                  <a:lnTo>
                    <a:pt x="0" y="18874"/>
                  </a:lnTo>
                  <a:lnTo>
                    <a:pt x="478" y="16816"/>
                  </a:lnTo>
                  <a:lnTo>
                    <a:pt x="1854" y="14386"/>
                  </a:lnTo>
                  <a:lnTo>
                    <a:pt x="3830" y="12765"/>
                  </a:lnTo>
                  <a:lnTo>
                    <a:pt x="8846" y="10965"/>
                  </a:lnTo>
                  <a:lnTo>
                    <a:pt x="48992" y="8751"/>
                  </a:lnTo>
                  <a:lnTo>
                    <a:pt x="109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983"/>
            <p:cNvSpPr/>
            <p:nvPr>
              <p:custDataLst>
                <p:tags r:id="rId167"/>
              </p:custDataLst>
            </p:nvPr>
          </p:nvSpPr>
          <p:spPr>
            <a:xfrm>
              <a:off x="4429125" y="5192799"/>
              <a:ext cx="142446" cy="398377"/>
            </a:xfrm>
            <a:custGeom>
              <a:avLst/>
              <a:gdLst/>
              <a:ahLst/>
              <a:cxnLst/>
              <a:rect l="0" t="0" r="0" b="0"/>
              <a:pathLst>
                <a:path w="142446" h="398377">
                  <a:moveTo>
                    <a:pt x="0" y="398376"/>
                  </a:moveTo>
                  <a:lnTo>
                    <a:pt x="0" y="398376"/>
                  </a:lnTo>
                  <a:lnTo>
                    <a:pt x="0" y="357672"/>
                  </a:lnTo>
                  <a:lnTo>
                    <a:pt x="0" y="315760"/>
                  </a:lnTo>
                  <a:lnTo>
                    <a:pt x="0" y="273238"/>
                  </a:lnTo>
                  <a:lnTo>
                    <a:pt x="6546" y="227490"/>
                  </a:lnTo>
                  <a:lnTo>
                    <a:pt x="9701" y="191227"/>
                  </a:lnTo>
                  <a:lnTo>
                    <a:pt x="16868" y="153673"/>
                  </a:lnTo>
                  <a:lnTo>
                    <a:pt x="25694" y="113617"/>
                  </a:lnTo>
                  <a:lnTo>
                    <a:pt x="35012" y="66705"/>
                  </a:lnTo>
                  <a:lnTo>
                    <a:pt x="47642" y="26924"/>
                  </a:lnTo>
                  <a:lnTo>
                    <a:pt x="53982" y="11036"/>
                  </a:lnTo>
                  <a:lnTo>
                    <a:pt x="60328" y="3974"/>
                  </a:lnTo>
                  <a:lnTo>
                    <a:pt x="66676" y="836"/>
                  </a:lnTo>
                  <a:lnTo>
                    <a:pt x="69850" y="0"/>
                  </a:lnTo>
                  <a:lnTo>
                    <a:pt x="73025" y="2616"/>
                  </a:lnTo>
                  <a:lnTo>
                    <a:pt x="79375" y="13991"/>
                  </a:lnTo>
                  <a:lnTo>
                    <a:pt x="87711" y="54390"/>
                  </a:lnTo>
                  <a:lnTo>
                    <a:pt x="98818" y="101005"/>
                  </a:lnTo>
                  <a:lnTo>
                    <a:pt x="108066" y="146224"/>
                  </a:lnTo>
                  <a:lnTo>
                    <a:pt x="111530" y="181533"/>
                  </a:lnTo>
                  <a:lnTo>
                    <a:pt x="116301" y="228646"/>
                  </a:lnTo>
                  <a:lnTo>
                    <a:pt x="122339" y="267953"/>
                  </a:lnTo>
                  <a:lnTo>
                    <a:pt x="131168" y="314931"/>
                  </a:lnTo>
                  <a:lnTo>
                    <a:pt x="135525" y="332377"/>
                  </a:lnTo>
                  <a:lnTo>
                    <a:pt x="141424" y="347121"/>
                  </a:lnTo>
                  <a:lnTo>
                    <a:pt x="141906" y="346215"/>
                  </a:lnTo>
                  <a:lnTo>
                    <a:pt x="142445" y="339563"/>
                  </a:lnTo>
                  <a:lnTo>
                    <a:pt x="133350" y="322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345"/>
          <p:cNvGrpSpPr/>
          <p:nvPr/>
        </p:nvGrpSpPr>
        <p:grpSpPr>
          <a:xfrm>
            <a:off x="9929518" y="4343528"/>
            <a:ext cx="1460660" cy="452774"/>
            <a:chOff x="9929518" y="4343528"/>
            <a:chExt cx="1460660" cy="452774"/>
          </a:xfrm>
        </p:grpSpPr>
        <p:sp>
          <p:nvSpPr>
            <p:cNvPr id="419" name="SMARTInkShape-1984"/>
            <p:cNvSpPr/>
            <p:nvPr>
              <p:custDataLst>
                <p:tags r:id="rId141"/>
              </p:custDataLst>
            </p:nvPr>
          </p:nvSpPr>
          <p:spPr>
            <a:xfrm>
              <a:off x="11192547" y="4482969"/>
              <a:ext cx="197631" cy="313333"/>
            </a:xfrm>
            <a:custGeom>
              <a:avLst/>
              <a:gdLst/>
              <a:ahLst/>
              <a:cxnLst/>
              <a:rect l="0" t="0" r="0" b="0"/>
              <a:pathLst>
                <a:path w="197631" h="313333">
                  <a:moveTo>
                    <a:pt x="85053" y="69981"/>
                  </a:moveTo>
                  <a:lnTo>
                    <a:pt x="85053" y="69981"/>
                  </a:lnTo>
                  <a:lnTo>
                    <a:pt x="79996" y="75037"/>
                  </a:lnTo>
                  <a:lnTo>
                    <a:pt x="69243" y="122497"/>
                  </a:lnTo>
                  <a:lnTo>
                    <a:pt x="63823" y="158357"/>
                  </a:lnTo>
                  <a:lnTo>
                    <a:pt x="49585" y="198756"/>
                  </a:lnTo>
                  <a:lnTo>
                    <a:pt x="36823" y="242702"/>
                  </a:lnTo>
                  <a:lnTo>
                    <a:pt x="14927" y="288165"/>
                  </a:lnTo>
                  <a:lnTo>
                    <a:pt x="1591" y="313332"/>
                  </a:lnTo>
                  <a:lnTo>
                    <a:pt x="836" y="312650"/>
                  </a:lnTo>
                  <a:lnTo>
                    <a:pt x="0" y="306244"/>
                  </a:lnTo>
                  <a:lnTo>
                    <a:pt x="14667" y="268619"/>
                  </a:lnTo>
                  <a:lnTo>
                    <a:pt x="30803" y="228555"/>
                  </a:lnTo>
                  <a:lnTo>
                    <a:pt x="49095" y="185501"/>
                  </a:lnTo>
                  <a:lnTo>
                    <a:pt x="72775" y="146422"/>
                  </a:lnTo>
                  <a:lnTo>
                    <a:pt x="91291" y="108129"/>
                  </a:lnTo>
                  <a:lnTo>
                    <a:pt x="120381" y="65519"/>
                  </a:lnTo>
                  <a:lnTo>
                    <a:pt x="151781" y="19874"/>
                  </a:lnTo>
                  <a:lnTo>
                    <a:pt x="172083" y="1522"/>
                  </a:lnTo>
                  <a:lnTo>
                    <a:pt x="176939" y="0"/>
                  </a:lnTo>
                  <a:lnTo>
                    <a:pt x="187980" y="1131"/>
                  </a:lnTo>
                  <a:lnTo>
                    <a:pt x="191771" y="5031"/>
                  </a:lnTo>
                  <a:lnTo>
                    <a:pt x="195983" y="17831"/>
                  </a:lnTo>
                  <a:lnTo>
                    <a:pt x="197630" y="51919"/>
                  </a:lnTo>
                  <a:lnTo>
                    <a:pt x="186008" y="93630"/>
                  </a:lnTo>
                  <a:lnTo>
                    <a:pt x="171879" y="113912"/>
                  </a:lnTo>
                  <a:lnTo>
                    <a:pt x="154289" y="128270"/>
                  </a:lnTo>
                  <a:lnTo>
                    <a:pt x="130614" y="139228"/>
                  </a:lnTo>
                  <a:lnTo>
                    <a:pt x="85053" y="146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985"/>
            <p:cNvSpPr/>
            <p:nvPr>
              <p:custDataLst>
                <p:tags r:id="rId142"/>
              </p:custDataLst>
            </p:nvPr>
          </p:nvSpPr>
          <p:spPr>
            <a:xfrm>
              <a:off x="11201400" y="44767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1058" y="212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986"/>
            <p:cNvSpPr/>
            <p:nvPr>
              <p:custDataLst>
                <p:tags r:id="rId143"/>
              </p:custDataLst>
            </p:nvPr>
          </p:nvSpPr>
          <p:spPr>
            <a:xfrm>
              <a:off x="11182350" y="4563799"/>
              <a:ext cx="15014" cy="46302"/>
            </a:xfrm>
            <a:custGeom>
              <a:avLst/>
              <a:gdLst/>
              <a:ahLst/>
              <a:cxnLst/>
              <a:rect l="0" t="0" r="0" b="0"/>
              <a:pathLst>
                <a:path w="15014" h="46302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10583" y="1656"/>
                  </a:lnTo>
                  <a:lnTo>
                    <a:pt x="12349" y="662"/>
                  </a:lnTo>
                  <a:lnTo>
                    <a:pt x="14582" y="0"/>
                  </a:lnTo>
                  <a:lnTo>
                    <a:pt x="15013" y="617"/>
                  </a:lnTo>
                  <a:lnTo>
                    <a:pt x="11621" y="6542"/>
                  </a:lnTo>
                  <a:lnTo>
                    <a:pt x="0" y="4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987"/>
            <p:cNvSpPr/>
            <p:nvPr>
              <p:custDataLst>
                <p:tags r:id="rId144"/>
              </p:custDataLst>
            </p:nvPr>
          </p:nvSpPr>
          <p:spPr>
            <a:xfrm>
              <a:off x="11035311" y="4366487"/>
              <a:ext cx="92697" cy="272189"/>
            </a:xfrm>
            <a:custGeom>
              <a:avLst/>
              <a:gdLst/>
              <a:ahLst/>
              <a:cxnLst/>
              <a:rect l="0" t="0" r="0" b="0"/>
              <a:pathLst>
                <a:path w="92697" h="272189">
                  <a:moveTo>
                    <a:pt x="70839" y="5488"/>
                  </a:moveTo>
                  <a:lnTo>
                    <a:pt x="70839" y="5488"/>
                  </a:lnTo>
                  <a:lnTo>
                    <a:pt x="76327" y="0"/>
                  </a:lnTo>
                  <a:lnTo>
                    <a:pt x="73984" y="2344"/>
                  </a:lnTo>
                  <a:lnTo>
                    <a:pt x="72237" y="6913"/>
                  </a:lnTo>
                  <a:lnTo>
                    <a:pt x="63423" y="50102"/>
                  </a:lnTo>
                  <a:lnTo>
                    <a:pt x="56673" y="88031"/>
                  </a:lnTo>
                  <a:lnTo>
                    <a:pt x="49610" y="135597"/>
                  </a:lnTo>
                  <a:lnTo>
                    <a:pt x="29081" y="182195"/>
                  </a:lnTo>
                  <a:lnTo>
                    <a:pt x="4321" y="226673"/>
                  </a:lnTo>
                  <a:lnTo>
                    <a:pt x="1094" y="229144"/>
                  </a:lnTo>
                  <a:lnTo>
                    <a:pt x="0" y="228676"/>
                  </a:lnTo>
                  <a:lnTo>
                    <a:pt x="1607" y="222510"/>
                  </a:lnTo>
                  <a:lnTo>
                    <a:pt x="12322" y="201305"/>
                  </a:lnTo>
                  <a:lnTo>
                    <a:pt x="34689" y="175509"/>
                  </a:lnTo>
                  <a:lnTo>
                    <a:pt x="47364" y="171011"/>
                  </a:lnTo>
                  <a:lnTo>
                    <a:pt x="62523" y="170071"/>
                  </a:lnTo>
                  <a:lnTo>
                    <a:pt x="76315" y="173180"/>
                  </a:lnTo>
                  <a:lnTo>
                    <a:pt x="81899" y="177608"/>
                  </a:lnTo>
                  <a:lnTo>
                    <a:pt x="90924" y="190994"/>
                  </a:lnTo>
                  <a:lnTo>
                    <a:pt x="92696" y="197950"/>
                  </a:lnTo>
                  <a:lnTo>
                    <a:pt x="89217" y="243703"/>
                  </a:lnTo>
                  <a:lnTo>
                    <a:pt x="80364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988"/>
            <p:cNvSpPr/>
            <p:nvPr>
              <p:custDataLst>
                <p:tags r:id="rId145"/>
              </p:custDataLst>
            </p:nvPr>
          </p:nvSpPr>
          <p:spPr>
            <a:xfrm>
              <a:off x="10903101" y="4491273"/>
              <a:ext cx="72902" cy="158874"/>
            </a:xfrm>
            <a:custGeom>
              <a:avLst/>
              <a:gdLst/>
              <a:ahLst/>
              <a:cxnLst/>
              <a:rect l="0" t="0" r="0" b="0"/>
              <a:pathLst>
                <a:path w="72902" h="158874">
                  <a:moveTo>
                    <a:pt x="50649" y="23577"/>
                  </a:moveTo>
                  <a:lnTo>
                    <a:pt x="50649" y="23577"/>
                  </a:lnTo>
                  <a:lnTo>
                    <a:pt x="55706" y="18521"/>
                  </a:lnTo>
                  <a:lnTo>
                    <a:pt x="61010" y="16038"/>
                  </a:lnTo>
                  <a:lnTo>
                    <a:pt x="63906" y="15376"/>
                  </a:lnTo>
                  <a:lnTo>
                    <a:pt x="65836" y="13876"/>
                  </a:lnTo>
                  <a:lnTo>
                    <a:pt x="67984" y="9388"/>
                  </a:lnTo>
                  <a:lnTo>
                    <a:pt x="67495" y="6709"/>
                  </a:lnTo>
                  <a:lnTo>
                    <a:pt x="64134" y="911"/>
                  </a:lnTo>
                  <a:lnTo>
                    <a:pt x="60697" y="0"/>
                  </a:lnTo>
                  <a:lnTo>
                    <a:pt x="21735" y="6992"/>
                  </a:lnTo>
                  <a:lnTo>
                    <a:pt x="15498" y="9345"/>
                  </a:lnTo>
                  <a:lnTo>
                    <a:pt x="5744" y="20426"/>
                  </a:lnTo>
                  <a:lnTo>
                    <a:pt x="1664" y="27827"/>
                  </a:lnTo>
                  <a:lnTo>
                    <a:pt x="0" y="34877"/>
                  </a:lnTo>
                  <a:lnTo>
                    <a:pt x="975" y="48355"/>
                  </a:lnTo>
                  <a:lnTo>
                    <a:pt x="4936" y="58578"/>
                  </a:lnTo>
                  <a:lnTo>
                    <a:pt x="7473" y="62786"/>
                  </a:lnTo>
                  <a:lnTo>
                    <a:pt x="52344" y="101930"/>
                  </a:lnTo>
                  <a:lnTo>
                    <a:pt x="67377" y="119465"/>
                  </a:lnTo>
                  <a:lnTo>
                    <a:pt x="71327" y="125603"/>
                  </a:lnTo>
                  <a:lnTo>
                    <a:pt x="72901" y="131811"/>
                  </a:lnTo>
                  <a:lnTo>
                    <a:pt x="71828" y="144353"/>
                  </a:lnTo>
                  <a:lnTo>
                    <a:pt x="69001" y="149602"/>
                  </a:lnTo>
                  <a:lnTo>
                    <a:pt x="60215" y="158258"/>
                  </a:lnTo>
                  <a:lnTo>
                    <a:pt x="53852" y="158873"/>
                  </a:lnTo>
                  <a:lnTo>
                    <a:pt x="38315" y="153911"/>
                  </a:lnTo>
                  <a:lnTo>
                    <a:pt x="12549" y="11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989"/>
            <p:cNvSpPr/>
            <p:nvPr>
              <p:custDataLst>
                <p:tags r:id="rId146"/>
              </p:custDataLst>
            </p:nvPr>
          </p:nvSpPr>
          <p:spPr>
            <a:xfrm>
              <a:off x="10745523" y="4495800"/>
              <a:ext cx="106504" cy="95251"/>
            </a:xfrm>
            <a:custGeom>
              <a:avLst/>
              <a:gdLst/>
              <a:ahLst/>
              <a:cxnLst/>
              <a:rect l="0" t="0" r="0" b="0"/>
              <a:pathLst>
                <a:path w="106504" h="95251">
                  <a:moveTo>
                    <a:pt x="8202" y="0"/>
                  </a:moveTo>
                  <a:lnTo>
                    <a:pt x="8202" y="0"/>
                  </a:lnTo>
                  <a:lnTo>
                    <a:pt x="8202" y="13257"/>
                  </a:lnTo>
                  <a:lnTo>
                    <a:pt x="5378" y="19298"/>
                  </a:lnTo>
                  <a:lnTo>
                    <a:pt x="3145" y="22390"/>
                  </a:lnTo>
                  <a:lnTo>
                    <a:pt x="0" y="36856"/>
                  </a:lnTo>
                  <a:lnTo>
                    <a:pt x="7666" y="82978"/>
                  </a:lnTo>
                  <a:lnTo>
                    <a:pt x="7963" y="88738"/>
                  </a:lnTo>
                  <a:lnTo>
                    <a:pt x="8043" y="88791"/>
                  </a:lnTo>
                  <a:lnTo>
                    <a:pt x="8097" y="87769"/>
                  </a:lnTo>
                  <a:lnTo>
                    <a:pt x="15785" y="75349"/>
                  </a:lnTo>
                  <a:lnTo>
                    <a:pt x="25501" y="48902"/>
                  </a:lnTo>
                  <a:lnTo>
                    <a:pt x="53257" y="13286"/>
                  </a:lnTo>
                  <a:lnTo>
                    <a:pt x="65622" y="5905"/>
                  </a:lnTo>
                  <a:lnTo>
                    <a:pt x="71882" y="3937"/>
                  </a:lnTo>
                  <a:lnTo>
                    <a:pt x="78172" y="4742"/>
                  </a:lnTo>
                  <a:lnTo>
                    <a:pt x="90805" y="11280"/>
                  </a:lnTo>
                  <a:lnTo>
                    <a:pt x="104761" y="26860"/>
                  </a:lnTo>
                  <a:lnTo>
                    <a:pt x="106503" y="44394"/>
                  </a:lnTo>
                  <a:lnTo>
                    <a:pt x="8440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990"/>
            <p:cNvSpPr/>
            <p:nvPr>
              <p:custDataLst>
                <p:tags r:id="rId147"/>
              </p:custDataLst>
            </p:nvPr>
          </p:nvSpPr>
          <p:spPr>
            <a:xfrm>
              <a:off x="10660424" y="4505325"/>
              <a:ext cx="45677" cy="88574"/>
            </a:xfrm>
            <a:custGeom>
              <a:avLst/>
              <a:gdLst/>
              <a:ahLst/>
              <a:cxnLst/>
              <a:rect l="0" t="0" r="0" b="0"/>
              <a:pathLst>
                <a:path w="45677" h="88574">
                  <a:moveTo>
                    <a:pt x="36151" y="9525"/>
                  </a:moveTo>
                  <a:lnTo>
                    <a:pt x="36151" y="9525"/>
                  </a:lnTo>
                  <a:lnTo>
                    <a:pt x="36151" y="1324"/>
                  </a:lnTo>
                  <a:lnTo>
                    <a:pt x="26039" y="392"/>
                  </a:lnTo>
                  <a:lnTo>
                    <a:pt x="18251" y="2997"/>
                  </a:lnTo>
                  <a:lnTo>
                    <a:pt x="14693" y="5173"/>
                  </a:lnTo>
                  <a:lnTo>
                    <a:pt x="4627" y="23405"/>
                  </a:lnTo>
                  <a:lnTo>
                    <a:pt x="0" y="48915"/>
                  </a:lnTo>
                  <a:lnTo>
                    <a:pt x="6423" y="86575"/>
                  </a:lnTo>
                  <a:lnTo>
                    <a:pt x="8925" y="88407"/>
                  </a:lnTo>
                  <a:lnTo>
                    <a:pt x="12708" y="88573"/>
                  </a:lnTo>
                  <a:lnTo>
                    <a:pt x="21498" y="85932"/>
                  </a:lnTo>
                  <a:lnTo>
                    <a:pt x="28935" y="81231"/>
                  </a:lnTo>
                  <a:lnTo>
                    <a:pt x="32943" y="69969"/>
                  </a:lnTo>
                  <a:lnTo>
                    <a:pt x="35963" y="22418"/>
                  </a:lnTo>
                  <a:lnTo>
                    <a:pt x="456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991"/>
            <p:cNvSpPr/>
            <p:nvPr>
              <p:custDataLst>
                <p:tags r:id="rId148"/>
              </p:custDataLst>
            </p:nvPr>
          </p:nvSpPr>
          <p:spPr>
            <a:xfrm>
              <a:off x="10115550" y="4343528"/>
              <a:ext cx="504826" cy="278613"/>
            </a:xfrm>
            <a:custGeom>
              <a:avLst/>
              <a:gdLst/>
              <a:ahLst/>
              <a:cxnLst/>
              <a:rect l="0" t="0" r="0" b="0"/>
              <a:pathLst>
                <a:path w="504826" h="278613">
                  <a:moveTo>
                    <a:pt x="0" y="209422"/>
                  </a:moveTo>
                  <a:lnTo>
                    <a:pt x="0" y="209422"/>
                  </a:lnTo>
                  <a:lnTo>
                    <a:pt x="21458" y="196165"/>
                  </a:lnTo>
                  <a:lnTo>
                    <a:pt x="31524" y="176919"/>
                  </a:lnTo>
                  <a:lnTo>
                    <a:pt x="36151" y="161221"/>
                  </a:lnTo>
                  <a:lnTo>
                    <a:pt x="35744" y="158238"/>
                  </a:lnTo>
                  <a:lnTo>
                    <a:pt x="34413" y="156250"/>
                  </a:lnTo>
                  <a:lnTo>
                    <a:pt x="32465" y="154923"/>
                  </a:lnTo>
                  <a:lnTo>
                    <a:pt x="30111" y="155098"/>
                  </a:lnTo>
                  <a:lnTo>
                    <a:pt x="24671" y="158114"/>
                  </a:lnTo>
                  <a:lnTo>
                    <a:pt x="15660" y="170819"/>
                  </a:lnTo>
                  <a:lnTo>
                    <a:pt x="2794" y="204966"/>
                  </a:lnTo>
                  <a:lnTo>
                    <a:pt x="552" y="236411"/>
                  </a:lnTo>
                  <a:lnTo>
                    <a:pt x="5219" y="261046"/>
                  </a:lnTo>
                  <a:lnTo>
                    <a:pt x="9830" y="267121"/>
                  </a:lnTo>
                  <a:lnTo>
                    <a:pt x="23420" y="276694"/>
                  </a:lnTo>
                  <a:lnTo>
                    <a:pt x="30428" y="278612"/>
                  </a:lnTo>
                  <a:lnTo>
                    <a:pt x="43863" y="277920"/>
                  </a:lnTo>
                  <a:lnTo>
                    <a:pt x="68383" y="266524"/>
                  </a:lnTo>
                  <a:lnTo>
                    <a:pt x="98565" y="241594"/>
                  </a:lnTo>
                  <a:lnTo>
                    <a:pt x="128361" y="200921"/>
                  </a:lnTo>
                  <a:lnTo>
                    <a:pt x="155114" y="158953"/>
                  </a:lnTo>
                  <a:lnTo>
                    <a:pt x="173555" y="114668"/>
                  </a:lnTo>
                  <a:lnTo>
                    <a:pt x="185479" y="75160"/>
                  </a:lnTo>
                  <a:lnTo>
                    <a:pt x="194565" y="32735"/>
                  </a:lnTo>
                  <a:lnTo>
                    <a:pt x="198407" y="11256"/>
                  </a:lnTo>
                  <a:lnTo>
                    <a:pt x="196829" y="8520"/>
                  </a:lnTo>
                  <a:lnTo>
                    <a:pt x="193662" y="7754"/>
                  </a:lnTo>
                  <a:lnTo>
                    <a:pt x="189433" y="8301"/>
                  </a:lnTo>
                  <a:lnTo>
                    <a:pt x="185555" y="10783"/>
                  </a:lnTo>
                  <a:lnTo>
                    <a:pt x="178426" y="19185"/>
                  </a:lnTo>
                  <a:lnTo>
                    <a:pt x="165224" y="61464"/>
                  </a:lnTo>
                  <a:lnTo>
                    <a:pt x="149241" y="105441"/>
                  </a:lnTo>
                  <a:lnTo>
                    <a:pt x="140891" y="150482"/>
                  </a:lnTo>
                  <a:lnTo>
                    <a:pt x="137760" y="174759"/>
                  </a:lnTo>
                  <a:lnTo>
                    <a:pt x="144373" y="216059"/>
                  </a:lnTo>
                  <a:lnTo>
                    <a:pt x="150949" y="239890"/>
                  </a:lnTo>
                  <a:lnTo>
                    <a:pt x="160927" y="254007"/>
                  </a:lnTo>
                  <a:lnTo>
                    <a:pt x="175241" y="260987"/>
                  </a:lnTo>
                  <a:lnTo>
                    <a:pt x="191126" y="263032"/>
                  </a:lnTo>
                  <a:lnTo>
                    <a:pt x="211969" y="258233"/>
                  </a:lnTo>
                  <a:lnTo>
                    <a:pt x="225090" y="252987"/>
                  </a:lnTo>
                  <a:lnTo>
                    <a:pt x="235152" y="241484"/>
                  </a:lnTo>
                  <a:lnTo>
                    <a:pt x="245182" y="223398"/>
                  </a:lnTo>
                  <a:lnTo>
                    <a:pt x="246918" y="210153"/>
                  </a:lnTo>
                  <a:lnTo>
                    <a:pt x="243987" y="207793"/>
                  </a:lnTo>
                  <a:lnTo>
                    <a:pt x="232264" y="207993"/>
                  </a:lnTo>
                  <a:lnTo>
                    <a:pt x="219292" y="214431"/>
                  </a:lnTo>
                  <a:lnTo>
                    <a:pt x="212870" y="219111"/>
                  </a:lnTo>
                  <a:lnTo>
                    <a:pt x="205733" y="229956"/>
                  </a:lnTo>
                  <a:lnTo>
                    <a:pt x="203830" y="235811"/>
                  </a:lnTo>
                  <a:lnTo>
                    <a:pt x="203622" y="240774"/>
                  </a:lnTo>
                  <a:lnTo>
                    <a:pt x="206210" y="249108"/>
                  </a:lnTo>
                  <a:lnTo>
                    <a:pt x="213616" y="259752"/>
                  </a:lnTo>
                  <a:lnTo>
                    <a:pt x="217553" y="260967"/>
                  </a:lnTo>
                  <a:lnTo>
                    <a:pt x="227573" y="259495"/>
                  </a:lnTo>
                  <a:lnTo>
                    <a:pt x="250190" y="249927"/>
                  </a:lnTo>
                  <a:lnTo>
                    <a:pt x="258657" y="244005"/>
                  </a:lnTo>
                  <a:lnTo>
                    <a:pt x="263126" y="237845"/>
                  </a:lnTo>
                  <a:lnTo>
                    <a:pt x="265994" y="230323"/>
                  </a:lnTo>
                  <a:lnTo>
                    <a:pt x="266229" y="230765"/>
                  </a:lnTo>
                  <a:lnTo>
                    <a:pt x="266682" y="259112"/>
                  </a:lnTo>
                  <a:lnTo>
                    <a:pt x="268805" y="261599"/>
                  </a:lnTo>
                  <a:lnTo>
                    <a:pt x="276808" y="264361"/>
                  </a:lnTo>
                  <a:lnTo>
                    <a:pt x="287421" y="262768"/>
                  </a:lnTo>
                  <a:lnTo>
                    <a:pt x="301311" y="256414"/>
                  </a:lnTo>
                  <a:lnTo>
                    <a:pt x="331870" y="233929"/>
                  </a:lnTo>
                  <a:lnTo>
                    <a:pt x="370690" y="191888"/>
                  </a:lnTo>
                  <a:lnTo>
                    <a:pt x="397542" y="151217"/>
                  </a:lnTo>
                  <a:lnTo>
                    <a:pt x="422141" y="104509"/>
                  </a:lnTo>
                  <a:lnTo>
                    <a:pt x="440889" y="62060"/>
                  </a:lnTo>
                  <a:lnTo>
                    <a:pt x="452881" y="22073"/>
                  </a:lnTo>
                  <a:lnTo>
                    <a:pt x="455281" y="5859"/>
                  </a:lnTo>
                  <a:lnTo>
                    <a:pt x="453804" y="1746"/>
                  </a:lnTo>
                  <a:lnTo>
                    <a:pt x="450703" y="63"/>
                  </a:lnTo>
                  <a:lnTo>
                    <a:pt x="446519" y="0"/>
                  </a:lnTo>
                  <a:lnTo>
                    <a:pt x="442671" y="3132"/>
                  </a:lnTo>
                  <a:lnTo>
                    <a:pt x="420570" y="44712"/>
                  </a:lnTo>
                  <a:lnTo>
                    <a:pt x="410689" y="87163"/>
                  </a:lnTo>
                  <a:lnTo>
                    <a:pt x="402614" y="126043"/>
                  </a:lnTo>
                  <a:lnTo>
                    <a:pt x="393226" y="165396"/>
                  </a:lnTo>
                  <a:lnTo>
                    <a:pt x="391326" y="200962"/>
                  </a:lnTo>
                  <a:lnTo>
                    <a:pt x="391688" y="240724"/>
                  </a:lnTo>
                  <a:lnTo>
                    <a:pt x="395629" y="249087"/>
                  </a:lnTo>
                  <a:lnTo>
                    <a:pt x="399220" y="251740"/>
                  </a:lnTo>
                  <a:lnTo>
                    <a:pt x="408853" y="254689"/>
                  </a:lnTo>
                  <a:lnTo>
                    <a:pt x="414385" y="253358"/>
                  </a:lnTo>
                  <a:lnTo>
                    <a:pt x="426178" y="246235"/>
                  </a:lnTo>
                  <a:lnTo>
                    <a:pt x="432829" y="238836"/>
                  </a:lnTo>
                  <a:lnTo>
                    <a:pt x="434603" y="235382"/>
                  </a:lnTo>
                  <a:lnTo>
                    <a:pt x="433751" y="223077"/>
                  </a:lnTo>
                  <a:lnTo>
                    <a:pt x="428786" y="208083"/>
                  </a:lnTo>
                  <a:lnTo>
                    <a:pt x="419525" y="194363"/>
                  </a:lnTo>
                  <a:lnTo>
                    <a:pt x="408351" y="186854"/>
                  </a:lnTo>
                  <a:lnTo>
                    <a:pt x="361005" y="171013"/>
                  </a:lnTo>
                  <a:lnTo>
                    <a:pt x="338834" y="163618"/>
                  </a:lnTo>
                  <a:lnTo>
                    <a:pt x="338072" y="161952"/>
                  </a:lnTo>
                  <a:lnTo>
                    <a:pt x="338622" y="159784"/>
                  </a:lnTo>
                  <a:lnTo>
                    <a:pt x="340047" y="157280"/>
                  </a:lnTo>
                  <a:lnTo>
                    <a:pt x="350099" y="154497"/>
                  </a:lnTo>
                  <a:lnTo>
                    <a:pt x="392532" y="152565"/>
                  </a:lnTo>
                  <a:lnTo>
                    <a:pt x="433529" y="152330"/>
                  </a:lnTo>
                  <a:lnTo>
                    <a:pt x="474127" y="152275"/>
                  </a:lnTo>
                  <a:lnTo>
                    <a:pt x="478010" y="153332"/>
                  </a:lnTo>
                  <a:lnTo>
                    <a:pt x="480599" y="155095"/>
                  </a:lnTo>
                  <a:lnTo>
                    <a:pt x="482324" y="157329"/>
                  </a:lnTo>
                  <a:lnTo>
                    <a:pt x="482416" y="160935"/>
                  </a:lnTo>
                  <a:lnTo>
                    <a:pt x="471496" y="206461"/>
                  </a:lnTo>
                  <a:lnTo>
                    <a:pt x="466849" y="245088"/>
                  </a:lnTo>
                  <a:lnTo>
                    <a:pt x="467866" y="244842"/>
                  </a:lnTo>
                  <a:lnTo>
                    <a:pt x="471818" y="241744"/>
                  </a:lnTo>
                  <a:lnTo>
                    <a:pt x="482978" y="214867"/>
                  </a:lnTo>
                  <a:lnTo>
                    <a:pt x="493468" y="167779"/>
                  </a:lnTo>
                  <a:lnTo>
                    <a:pt x="502596" y="121336"/>
                  </a:lnTo>
                  <a:lnTo>
                    <a:pt x="504825" y="76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992"/>
            <p:cNvSpPr/>
            <p:nvPr>
              <p:custDataLst>
                <p:tags r:id="rId149"/>
              </p:custDataLst>
            </p:nvPr>
          </p:nvSpPr>
          <p:spPr>
            <a:xfrm>
              <a:off x="9929518" y="4484768"/>
              <a:ext cx="157458" cy="153175"/>
            </a:xfrm>
            <a:custGeom>
              <a:avLst/>
              <a:gdLst/>
              <a:ahLst/>
              <a:cxnLst/>
              <a:rect l="0" t="0" r="0" b="0"/>
              <a:pathLst>
                <a:path w="157458" h="153175">
                  <a:moveTo>
                    <a:pt x="5057" y="20557"/>
                  </a:moveTo>
                  <a:lnTo>
                    <a:pt x="5057" y="20557"/>
                  </a:lnTo>
                  <a:lnTo>
                    <a:pt x="0" y="20557"/>
                  </a:lnTo>
                  <a:lnTo>
                    <a:pt x="22801" y="21615"/>
                  </a:lnTo>
                  <a:lnTo>
                    <a:pt x="44534" y="29219"/>
                  </a:lnTo>
                  <a:lnTo>
                    <a:pt x="77844" y="56205"/>
                  </a:lnTo>
                  <a:lnTo>
                    <a:pt x="85033" y="68503"/>
                  </a:lnTo>
                  <a:lnTo>
                    <a:pt x="95511" y="106520"/>
                  </a:lnTo>
                  <a:lnTo>
                    <a:pt x="86558" y="145876"/>
                  </a:lnTo>
                  <a:lnTo>
                    <a:pt x="83732" y="150670"/>
                  </a:lnTo>
                  <a:lnTo>
                    <a:pt x="80790" y="152808"/>
                  </a:lnTo>
                  <a:lnTo>
                    <a:pt x="77770" y="153174"/>
                  </a:lnTo>
                  <a:lnTo>
                    <a:pt x="74699" y="151301"/>
                  </a:lnTo>
                  <a:lnTo>
                    <a:pt x="68465" y="143577"/>
                  </a:lnTo>
                  <a:lnTo>
                    <a:pt x="64061" y="112159"/>
                  </a:lnTo>
                  <a:lnTo>
                    <a:pt x="70178" y="69343"/>
                  </a:lnTo>
                  <a:lnTo>
                    <a:pt x="81576" y="35956"/>
                  </a:lnTo>
                  <a:lnTo>
                    <a:pt x="99077" y="13486"/>
                  </a:lnTo>
                  <a:lnTo>
                    <a:pt x="116759" y="0"/>
                  </a:lnTo>
                  <a:lnTo>
                    <a:pt x="157457" y="1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346"/>
          <p:cNvGrpSpPr/>
          <p:nvPr/>
        </p:nvGrpSpPr>
        <p:grpSpPr>
          <a:xfrm>
            <a:off x="8728937" y="4286367"/>
            <a:ext cx="900839" cy="453419"/>
            <a:chOff x="8728937" y="4286367"/>
            <a:chExt cx="900839" cy="453419"/>
          </a:xfrm>
        </p:grpSpPr>
        <p:sp>
          <p:nvSpPr>
            <p:cNvPr id="429" name="SMARTInkShape-1993"/>
            <p:cNvSpPr/>
            <p:nvPr>
              <p:custDataLst>
                <p:tags r:id="rId136"/>
              </p:custDataLst>
            </p:nvPr>
          </p:nvSpPr>
          <p:spPr>
            <a:xfrm>
              <a:off x="9363153" y="4486275"/>
              <a:ext cx="266623" cy="114301"/>
            </a:xfrm>
            <a:custGeom>
              <a:avLst/>
              <a:gdLst/>
              <a:ahLst/>
              <a:cxnLst/>
              <a:rect l="0" t="0" r="0" b="0"/>
              <a:pathLst>
                <a:path w="266623" h="114301">
                  <a:moveTo>
                    <a:pt x="9447" y="0"/>
                  </a:moveTo>
                  <a:lnTo>
                    <a:pt x="9447" y="0"/>
                  </a:lnTo>
                  <a:lnTo>
                    <a:pt x="9447" y="5057"/>
                  </a:lnTo>
                  <a:lnTo>
                    <a:pt x="8389" y="6546"/>
                  </a:lnTo>
                  <a:lnTo>
                    <a:pt x="6625" y="7539"/>
                  </a:lnTo>
                  <a:lnTo>
                    <a:pt x="4390" y="8201"/>
                  </a:lnTo>
                  <a:lnTo>
                    <a:pt x="2901" y="9701"/>
                  </a:lnTo>
                  <a:lnTo>
                    <a:pt x="1246" y="14189"/>
                  </a:lnTo>
                  <a:lnTo>
                    <a:pt x="0" y="60959"/>
                  </a:lnTo>
                  <a:lnTo>
                    <a:pt x="1003" y="84737"/>
                  </a:lnTo>
                  <a:lnTo>
                    <a:pt x="4988" y="95164"/>
                  </a:lnTo>
                  <a:lnTo>
                    <a:pt x="7533" y="97309"/>
                  </a:lnTo>
                  <a:lnTo>
                    <a:pt x="10287" y="97681"/>
                  </a:lnTo>
                  <a:lnTo>
                    <a:pt x="27369" y="90674"/>
                  </a:lnTo>
                  <a:lnTo>
                    <a:pt x="44979" y="77079"/>
                  </a:lnTo>
                  <a:lnTo>
                    <a:pt x="58545" y="59644"/>
                  </a:lnTo>
                  <a:lnTo>
                    <a:pt x="72610" y="30361"/>
                  </a:lnTo>
                  <a:lnTo>
                    <a:pt x="83721" y="20539"/>
                  </a:lnTo>
                  <a:lnTo>
                    <a:pt x="76464" y="63869"/>
                  </a:lnTo>
                  <a:lnTo>
                    <a:pt x="76224" y="82660"/>
                  </a:lnTo>
                  <a:lnTo>
                    <a:pt x="78307" y="87915"/>
                  </a:lnTo>
                  <a:lnTo>
                    <a:pt x="86265" y="96576"/>
                  </a:lnTo>
                  <a:lnTo>
                    <a:pt x="94035" y="101131"/>
                  </a:lnTo>
                  <a:lnTo>
                    <a:pt x="97590" y="102346"/>
                  </a:lnTo>
                  <a:lnTo>
                    <a:pt x="110003" y="98051"/>
                  </a:lnTo>
                  <a:lnTo>
                    <a:pt x="151952" y="73625"/>
                  </a:lnTo>
                  <a:lnTo>
                    <a:pt x="172593" y="55347"/>
                  </a:lnTo>
                  <a:lnTo>
                    <a:pt x="177207" y="45413"/>
                  </a:lnTo>
                  <a:lnTo>
                    <a:pt x="180168" y="21788"/>
                  </a:lnTo>
                  <a:lnTo>
                    <a:pt x="178295" y="17701"/>
                  </a:lnTo>
                  <a:lnTo>
                    <a:pt x="174928" y="14975"/>
                  </a:lnTo>
                  <a:lnTo>
                    <a:pt x="170568" y="13158"/>
                  </a:lnTo>
                  <a:lnTo>
                    <a:pt x="160079" y="13962"/>
                  </a:lnTo>
                  <a:lnTo>
                    <a:pt x="154318" y="15658"/>
                  </a:lnTo>
                  <a:lnTo>
                    <a:pt x="149419" y="19964"/>
                  </a:lnTo>
                  <a:lnTo>
                    <a:pt x="141154" y="33215"/>
                  </a:lnTo>
                  <a:lnTo>
                    <a:pt x="135608" y="53468"/>
                  </a:lnTo>
                  <a:lnTo>
                    <a:pt x="139020" y="77931"/>
                  </a:lnTo>
                  <a:lnTo>
                    <a:pt x="146763" y="90375"/>
                  </a:lnTo>
                  <a:lnTo>
                    <a:pt x="151791" y="95174"/>
                  </a:lnTo>
                  <a:lnTo>
                    <a:pt x="179093" y="106987"/>
                  </a:lnTo>
                  <a:lnTo>
                    <a:pt x="224128" y="112855"/>
                  </a:lnTo>
                  <a:lnTo>
                    <a:pt x="26662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994"/>
            <p:cNvSpPr/>
            <p:nvPr>
              <p:custDataLst>
                <p:tags r:id="rId137"/>
              </p:custDataLst>
            </p:nvPr>
          </p:nvSpPr>
          <p:spPr>
            <a:xfrm>
              <a:off x="9229725" y="4476750"/>
              <a:ext cx="104776" cy="131815"/>
            </a:xfrm>
            <a:custGeom>
              <a:avLst/>
              <a:gdLst/>
              <a:ahLst/>
              <a:cxnLst/>
              <a:rect l="0" t="0" r="0" b="0"/>
              <a:pathLst>
                <a:path w="104776" h="131815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19297" y="31397"/>
                  </a:lnTo>
                  <a:lnTo>
                    <a:pt x="36856" y="46889"/>
                  </a:lnTo>
                  <a:lnTo>
                    <a:pt x="54546" y="69279"/>
                  </a:lnTo>
                  <a:lnTo>
                    <a:pt x="61284" y="84060"/>
                  </a:lnTo>
                  <a:lnTo>
                    <a:pt x="65611" y="115853"/>
                  </a:lnTo>
                  <a:lnTo>
                    <a:pt x="64908" y="121686"/>
                  </a:lnTo>
                  <a:lnTo>
                    <a:pt x="63380" y="125574"/>
                  </a:lnTo>
                  <a:lnTo>
                    <a:pt x="61302" y="128166"/>
                  </a:lnTo>
                  <a:lnTo>
                    <a:pt x="56173" y="131045"/>
                  </a:lnTo>
                  <a:lnTo>
                    <a:pt x="53324" y="131814"/>
                  </a:lnTo>
                  <a:lnTo>
                    <a:pt x="51424" y="130209"/>
                  </a:lnTo>
                  <a:lnTo>
                    <a:pt x="49314" y="122782"/>
                  </a:lnTo>
                  <a:lnTo>
                    <a:pt x="49018" y="92104"/>
                  </a:lnTo>
                  <a:lnTo>
                    <a:pt x="58052" y="49199"/>
                  </a:lnTo>
                  <a:lnTo>
                    <a:pt x="63901" y="3244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995"/>
            <p:cNvSpPr/>
            <p:nvPr>
              <p:custDataLst>
                <p:tags r:id="rId138"/>
              </p:custDataLst>
            </p:nvPr>
          </p:nvSpPr>
          <p:spPr>
            <a:xfrm>
              <a:off x="9040549" y="4334443"/>
              <a:ext cx="236802" cy="113733"/>
            </a:xfrm>
            <a:custGeom>
              <a:avLst/>
              <a:gdLst/>
              <a:ahLst/>
              <a:cxnLst/>
              <a:rect l="0" t="0" r="0" b="0"/>
              <a:pathLst>
                <a:path w="236802" h="113733">
                  <a:moveTo>
                    <a:pt x="8201" y="113732"/>
                  </a:moveTo>
                  <a:lnTo>
                    <a:pt x="8201" y="113732"/>
                  </a:lnTo>
                  <a:lnTo>
                    <a:pt x="8201" y="108675"/>
                  </a:lnTo>
                  <a:lnTo>
                    <a:pt x="5379" y="103371"/>
                  </a:lnTo>
                  <a:lnTo>
                    <a:pt x="1655" y="97485"/>
                  </a:lnTo>
                  <a:lnTo>
                    <a:pt x="0" y="91342"/>
                  </a:lnTo>
                  <a:lnTo>
                    <a:pt x="4125" y="76876"/>
                  </a:lnTo>
                  <a:lnTo>
                    <a:pt x="14856" y="68071"/>
                  </a:lnTo>
                  <a:lnTo>
                    <a:pt x="61218" y="44407"/>
                  </a:lnTo>
                  <a:lnTo>
                    <a:pt x="102635" y="26190"/>
                  </a:lnTo>
                  <a:lnTo>
                    <a:pt x="143430" y="9136"/>
                  </a:lnTo>
                  <a:lnTo>
                    <a:pt x="170683" y="2307"/>
                  </a:lnTo>
                  <a:lnTo>
                    <a:pt x="213394" y="0"/>
                  </a:lnTo>
                  <a:lnTo>
                    <a:pt x="221196" y="1927"/>
                  </a:lnTo>
                  <a:lnTo>
                    <a:pt x="236801" y="1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996"/>
            <p:cNvSpPr/>
            <p:nvPr>
              <p:custDataLst>
                <p:tags r:id="rId139"/>
              </p:custDataLst>
            </p:nvPr>
          </p:nvSpPr>
          <p:spPr>
            <a:xfrm>
              <a:off x="9144000" y="4400550"/>
              <a:ext cx="38101" cy="219076"/>
            </a:xfrm>
            <a:custGeom>
              <a:avLst/>
              <a:gdLst/>
              <a:ahLst/>
              <a:cxnLst/>
              <a:rect l="0" t="0" r="0" b="0"/>
              <a:pathLst>
                <a:path w="38101" h="219076">
                  <a:moveTo>
                    <a:pt x="38100" y="0"/>
                  </a:moveTo>
                  <a:lnTo>
                    <a:pt x="38100" y="0"/>
                  </a:lnTo>
                  <a:lnTo>
                    <a:pt x="27987" y="5057"/>
                  </a:lnTo>
                  <a:lnTo>
                    <a:pt x="25009" y="7604"/>
                  </a:lnTo>
                  <a:lnTo>
                    <a:pt x="21699" y="13257"/>
                  </a:lnTo>
                  <a:lnTo>
                    <a:pt x="26938" y="59732"/>
                  </a:lnTo>
                  <a:lnTo>
                    <a:pt x="25267" y="93193"/>
                  </a:lnTo>
                  <a:lnTo>
                    <a:pt x="20280" y="138000"/>
                  </a:lnTo>
                  <a:lnTo>
                    <a:pt x="14358" y="180119"/>
                  </a:lnTo>
                  <a:lnTo>
                    <a:pt x="9420" y="210282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997"/>
            <p:cNvSpPr/>
            <p:nvPr>
              <p:custDataLst>
                <p:tags r:id="rId140"/>
              </p:custDataLst>
            </p:nvPr>
          </p:nvSpPr>
          <p:spPr>
            <a:xfrm>
              <a:off x="8728937" y="4286367"/>
              <a:ext cx="108621" cy="453419"/>
            </a:xfrm>
            <a:custGeom>
              <a:avLst/>
              <a:gdLst/>
              <a:ahLst/>
              <a:cxnLst/>
              <a:rect l="0" t="0" r="0" b="0"/>
              <a:pathLst>
                <a:path w="108621" h="453419">
                  <a:moveTo>
                    <a:pt x="5488" y="9408"/>
                  </a:moveTo>
                  <a:lnTo>
                    <a:pt x="5488" y="9408"/>
                  </a:lnTo>
                  <a:lnTo>
                    <a:pt x="431" y="4352"/>
                  </a:lnTo>
                  <a:lnTo>
                    <a:pt x="0" y="2862"/>
                  </a:lnTo>
                  <a:lnTo>
                    <a:pt x="771" y="1869"/>
                  </a:lnTo>
                  <a:lnTo>
                    <a:pt x="2343" y="1207"/>
                  </a:lnTo>
                  <a:lnTo>
                    <a:pt x="31726" y="0"/>
                  </a:lnTo>
                  <a:lnTo>
                    <a:pt x="55242" y="10031"/>
                  </a:lnTo>
                  <a:lnTo>
                    <a:pt x="72206" y="21352"/>
                  </a:lnTo>
                  <a:lnTo>
                    <a:pt x="94113" y="57494"/>
                  </a:lnTo>
                  <a:lnTo>
                    <a:pt x="94971" y="70996"/>
                  </a:lnTo>
                  <a:lnTo>
                    <a:pt x="86899" y="105534"/>
                  </a:lnTo>
                  <a:lnTo>
                    <a:pt x="64474" y="146753"/>
                  </a:lnTo>
                  <a:lnTo>
                    <a:pt x="32320" y="192498"/>
                  </a:lnTo>
                  <a:lnTo>
                    <a:pt x="21788" y="209472"/>
                  </a:lnTo>
                  <a:lnTo>
                    <a:pt x="20588" y="214750"/>
                  </a:lnTo>
                  <a:lnTo>
                    <a:pt x="22077" y="226260"/>
                  </a:lnTo>
                  <a:lnTo>
                    <a:pt x="28866" y="244640"/>
                  </a:lnTo>
                  <a:lnTo>
                    <a:pt x="64916" y="287631"/>
                  </a:lnTo>
                  <a:lnTo>
                    <a:pt x="88488" y="316484"/>
                  </a:lnTo>
                  <a:lnTo>
                    <a:pt x="104719" y="350099"/>
                  </a:lnTo>
                  <a:lnTo>
                    <a:pt x="108620" y="373526"/>
                  </a:lnTo>
                  <a:lnTo>
                    <a:pt x="103888" y="391371"/>
                  </a:lnTo>
                  <a:lnTo>
                    <a:pt x="79142" y="437281"/>
                  </a:lnTo>
                  <a:lnTo>
                    <a:pt x="73641" y="443882"/>
                  </a:lnTo>
                  <a:lnTo>
                    <a:pt x="61884" y="451216"/>
                  </a:lnTo>
                  <a:lnTo>
                    <a:pt x="55785" y="453172"/>
                  </a:lnTo>
                  <a:lnTo>
                    <a:pt x="50660" y="453418"/>
                  </a:lnTo>
                  <a:lnTo>
                    <a:pt x="34063" y="44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347"/>
          <p:cNvGrpSpPr/>
          <p:nvPr/>
        </p:nvGrpSpPr>
        <p:grpSpPr>
          <a:xfrm>
            <a:off x="8112064" y="4367321"/>
            <a:ext cx="241362" cy="309455"/>
            <a:chOff x="8112064" y="4367321"/>
            <a:chExt cx="241362" cy="309455"/>
          </a:xfrm>
        </p:grpSpPr>
        <p:sp>
          <p:nvSpPr>
            <p:cNvPr id="435" name="SMARTInkShape-1998"/>
            <p:cNvSpPr/>
            <p:nvPr>
              <p:custDataLst>
                <p:tags r:id="rId133"/>
              </p:custDataLst>
            </p:nvPr>
          </p:nvSpPr>
          <p:spPr>
            <a:xfrm>
              <a:off x="8344293" y="4495800"/>
              <a:ext cx="9133" cy="1"/>
            </a:xfrm>
            <a:custGeom>
              <a:avLst/>
              <a:gdLst/>
              <a:ahLst/>
              <a:cxnLst/>
              <a:rect l="0" t="0" r="0" b="0"/>
              <a:pathLst>
                <a:path w="913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999"/>
            <p:cNvSpPr/>
            <p:nvPr>
              <p:custDataLst>
                <p:tags r:id="rId134"/>
              </p:custDataLst>
            </p:nvPr>
          </p:nvSpPr>
          <p:spPr>
            <a:xfrm>
              <a:off x="8343900" y="46005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9132" y="14189"/>
                  </a:lnTo>
                  <a:lnTo>
                    <a:pt x="9515" y="58648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000"/>
            <p:cNvSpPr/>
            <p:nvPr>
              <p:custDataLst>
                <p:tags r:id="rId135"/>
              </p:custDataLst>
            </p:nvPr>
          </p:nvSpPr>
          <p:spPr>
            <a:xfrm>
              <a:off x="8112064" y="4367321"/>
              <a:ext cx="184096" cy="218954"/>
            </a:xfrm>
            <a:custGeom>
              <a:avLst/>
              <a:gdLst/>
              <a:ahLst/>
              <a:cxnLst/>
              <a:rect l="0" t="0" r="0" b="0"/>
              <a:pathLst>
                <a:path w="184096" h="218954">
                  <a:moveTo>
                    <a:pt x="174686" y="23704"/>
                  </a:moveTo>
                  <a:lnTo>
                    <a:pt x="174686" y="23704"/>
                  </a:lnTo>
                  <a:lnTo>
                    <a:pt x="174686" y="18647"/>
                  </a:lnTo>
                  <a:lnTo>
                    <a:pt x="175744" y="17158"/>
                  </a:lnTo>
                  <a:lnTo>
                    <a:pt x="177508" y="16165"/>
                  </a:lnTo>
                  <a:lnTo>
                    <a:pt x="182886" y="14571"/>
                  </a:lnTo>
                  <a:lnTo>
                    <a:pt x="183623" y="11531"/>
                  </a:lnTo>
                  <a:lnTo>
                    <a:pt x="184095" y="6012"/>
                  </a:lnTo>
                  <a:lnTo>
                    <a:pt x="174064" y="0"/>
                  </a:lnTo>
                  <a:lnTo>
                    <a:pt x="160650" y="116"/>
                  </a:lnTo>
                  <a:lnTo>
                    <a:pt x="122429" y="5116"/>
                  </a:lnTo>
                  <a:lnTo>
                    <a:pt x="94056" y="12082"/>
                  </a:lnTo>
                  <a:lnTo>
                    <a:pt x="60023" y="31207"/>
                  </a:lnTo>
                  <a:lnTo>
                    <a:pt x="50347" y="41503"/>
                  </a:lnTo>
                  <a:lnTo>
                    <a:pt x="48401" y="47211"/>
                  </a:lnTo>
                  <a:lnTo>
                    <a:pt x="49063" y="59199"/>
                  </a:lnTo>
                  <a:lnTo>
                    <a:pt x="51779" y="63243"/>
                  </a:lnTo>
                  <a:lnTo>
                    <a:pt x="55706" y="65938"/>
                  </a:lnTo>
                  <a:lnTo>
                    <a:pt x="96926" y="78395"/>
                  </a:lnTo>
                  <a:lnTo>
                    <a:pt x="109434" y="80819"/>
                  </a:lnTo>
                  <a:lnTo>
                    <a:pt x="118521" y="85425"/>
                  </a:lnTo>
                  <a:lnTo>
                    <a:pt x="120309" y="87076"/>
                  </a:lnTo>
                  <a:lnTo>
                    <a:pt x="120444" y="88176"/>
                  </a:lnTo>
                  <a:lnTo>
                    <a:pt x="107997" y="95000"/>
                  </a:lnTo>
                  <a:lnTo>
                    <a:pt x="64605" y="112731"/>
                  </a:lnTo>
                  <a:lnTo>
                    <a:pt x="20341" y="142229"/>
                  </a:lnTo>
                  <a:lnTo>
                    <a:pt x="5482" y="158305"/>
                  </a:lnTo>
                  <a:lnTo>
                    <a:pt x="1558" y="164239"/>
                  </a:lnTo>
                  <a:lnTo>
                    <a:pt x="0" y="170311"/>
                  </a:lnTo>
                  <a:lnTo>
                    <a:pt x="1093" y="182701"/>
                  </a:lnTo>
                  <a:lnTo>
                    <a:pt x="7928" y="195264"/>
                  </a:lnTo>
                  <a:lnTo>
                    <a:pt x="12714" y="201577"/>
                  </a:lnTo>
                  <a:lnTo>
                    <a:pt x="23676" y="208592"/>
                  </a:lnTo>
                  <a:lnTo>
                    <a:pt x="61823" y="218953"/>
                  </a:lnTo>
                  <a:lnTo>
                    <a:pt x="108201" y="209982"/>
                  </a:lnTo>
                  <a:lnTo>
                    <a:pt x="155636" y="20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348"/>
          <p:cNvGrpSpPr/>
          <p:nvPr/>
        </p:nvGrpSpPr>
        <p:grpSpPr>
          <a:xfrm>
            <a:off x="7625793" y="4371975"/>
            <a:ext cx="175183" cy="228601"/>
            <a:chOff x="7625793" y="4371975"/>
            <a:chExt cx="175183" cy="228601"/>
          </a:xfrm>
        </p:grpSpPr>
        <p:sp>
          <p:nvSpPr>
            <p:cNvPr id="439" name="SMARTInkShape-2001"/>
            <p:cNvSpPr/>
            <p:nvPr>
              <p:custDataLst>
                <p:tags r:id="rId131"/>
              </p:custDataLst>
            </p:nvPr>
          </p:nvSpPr>
          <p:spPr>
            <a:xfrm>
              <a:off x="7692246" y="4371975"/>
              <a:ext cx="42055" cy="228601"/>
            </a:xfrm>
            <a:custGeom>
              <a:avLst/>
              <a:gdLst/>
              <a:ahLst/>
              <a:cxnLst/>
              <a:rect l="0" t="0" r="0" b="0"/>
              <a:pathLst>
                <a:path w="42055" h="228601">
                  <a:moveTo>
                    <a:pt x="23004" y="0"/>
                  </a:moveTo>
                  <a:lnTo>
                    <a:pt x="23004" y="0"/>
                  </a:lnTo>
                  <a:lnTo>
                    <a:pt x="17948" y="0"/>
                  </a:lnTo>
                  <a:lnTo>
                    <a:pt x="12643" y="2822"/>
                  </a:lnTo>
                  <a:lnTo>
                    <a:pt x="6758" y="8662"/>
                  </a:lnTo>
                  <a:lnTo>
                    <a:pt x="614" y="18314"/>
                  </a:lnTo>
                  <a:lnTo>
                    <a:pt x="0" y="35303"/>
                  </a:lnTo>
                  <a:lnTo>
                    <a:pt x="8229" y="80704"/>
                  </a:lnTo>
                  <a:lnTo>
                    <a:pt x="16980" y="117869"/>
                  </a:lnTo>
                  <a:lnTo>
                    <a:pt x="22871" y="165179"/>
                  </a:lnTo>
                  <a:lnTo>
                    <a:pt x="38088" y="208834"/>
                  </a:lnTo>
                  <a:lnTo>
                    <a:pt x="4205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002"/>
            <p:cNvSpPr/>
            <p:nvPr>
              <p:custDataLst>
                <p:tags r:id="rId132"/>
              </p:custDataLst>
            </p:nvPr>
          </p:nvSpPr>
          <p:spPr>
            <a:xfrm>
              <a:off x="7625793" y="4476750"/>
              <a:ext cx="175183" cy="9526"/>
            </a:xfrm>
            <a:custGeom>
              <a:avLst/>
              <a:gdLst/>
              <a:ahLst/>
              <a:cxnLst/>
              <a:rect l="0" t="0" r="0" b="0"/>
              <a:pathLst>
                <a:path w="175183" h="9526">
                  <a:moveTo>
                    <a:pt x="13257" y="0"/>
                  </a:moveTo>
                  <a:lnTo>
                    <a:pt x="13257" y="0"/>
                  </a:lnTo>
                  <a:lnTo>
                    <a:pt x="8201" y="0"/>
                  </a:lnTo>
                  <a:lnTo>
                    <a:pt x="2896" y="2822"/>
                  </a:lnTo>
                  <a:lnTo>
                    <a:pt x="0" y="5057"/>
                  </a:lnTo>
                  <a:lnTo>
                    <a:pt x="2302" y="6546"/>
                  </a:lnTo>
                  <a:lnTo>
                    <a:pt x="47745" y="9133"/>
                  </a:lnTo>
                  <a:lnTo>
                    <a:pt x="83919" y="9408"/>
                  </a:lnTo>
                  <a:lnTo>
                    <a:pt x="130892" y="9502"/>
                  </a:lnTo>
                  <a:lnTo>
                    <a:pt x="17518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349"/>
          <p:cNvGrpSpPr/>
          <p:nvPr/>
        </p:nvGrpSpPr>
        <p:grpSpPr>
          <a:xfrm>
            <a:off x="6572643" y="4278903"/>
            <a:ext cx="717966" cy="426570"/>
            <a:chOff x="6572643" y="4278903"/>
            <a:chExt cx="717966" cy="426570"/>
          </a:xfrm>
        </p:grpSpPr>
        <p:sp>
          <p:nvSpPr>
            <p:cNvPr id="442" name="SMARTInkShape-2003"/>
            <p:cNvSpPr/>
            <p:nvPr>
              <p:custDataLst>
                <p:tags r:id="rId125"/>
              </p:custDataLst>
            </p:nvPr>
          </p:nvSpPr>
          <p:spPr>
            <a:xfrm>
              <a:off x="7240292" y="4391025"/>
              <a:ext cx="50317" cy="36155"/>
            </a:xfrm>
            <a:custGeom>
              <a:avLst/>
              <a:gdLst/>
              <a:ahLst/>
              <a:cxnLst/>
              <a:rect l="0" t="0" r="0" b="0"/>
              <a:pathLst>
                <a:path w="50317" h="36155">
                  <a:moveTo>
                    <a:pt x="36808" y="9525"/>
                  </a:moveTo>
                  <a:lnTo>
                    <a:pt x="36808" y="9525"/>
                  </a:lnTo>
                  <a:lnTo>
                    <a:pt x="31752" y="4468"/>
                  </a:lnTo>
                  <a:lnTo>
                    <a:pt x="3072" y="392"/>
                  </a:lnTo>
                  <a:lnTo>
                    <a:pt x="1618" y="2379"/>
                  </a:lnTo>
                  <a:lnTo>
                    <a:pt x="0" y="10229"/>
                  </a:lnTo>
                  <a:lnTo>
                    <a:pt x="2105" y="17952"/>
                  </a:lnTo>
                  <a:lnTo>
                    <a:pt x="12079" y="31533"/>
                  </a:lnTo>
                  <a:lnTo>
                    <a:pt x="20879" y="35182"/>
                  </a:lnTo>
                  <a:lnTo>
                    <a:pt x="26189" y="36154"/>
                  </a:lnTo>
                  <a:lnTo>
                    <a:pt x="34910" y="34413"/>
                  </a:lnTo>
                  <a:lnTo>
                    <a:pt x="49134" y="24673"/>
                  </a:lnTo>
                  <a:lnTo>
                    <a:pt x="50316" y="20681"/>
                  </a:lnTo>
                  <a:lnTo>
                    <a:pt x="48810" y="10602"/>
                  </a:lnTo>
                  <a:lnTo>
                    <a:pt x="46925" y="7068"/>
                  </a:lnTo>
                  <a:lnTo>
                    <a:pt x="44611" y="4713"/>
                  </a:lnTo>
                  <a:lnTo>
                    <a:pt x="42010" y="3142"/>
                  </a:lnTo>
                  <a:lnTo>
                    <a:pt x="17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004"/>
            <p:cNvSpPr/>
            <p:nvPr>
              <p:custDataLst>
                <p:tags r:id="rId126"/>
              </p:custDataLst>
            </p:nvPr>
          </p:nvSpPr>
          <p:spPr>
            <a:xfrm>
              <a:off x="7248918" y="4505325"/>
              <a:ext cx="9133" cy="85726"/>
            </a:xfrm>
            <a:custGeom>
              <a:avLst/>
              <a:gdLst/>
              <a:ahLst/>
              <a:cxnLst/>
              <a:rect l="0" t="0" r="0" b="0"/>
              <a:pathLst>
                <a:path w="9133" h="85726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6310" y="10361"/>
                  </a:lnTo>
                  <a:lnTo>
                    <a:pt x="4076" y="13257"/>
                  </a:lnTo>
                  <a:lnTo>
                    <a:pt x="1594" y="22120"/>
                  </a:lnTo>
                  <a:lnTo>
                    <a:pt x="0" y="50113"/>
                  </a:lnTo>
                  <a:lnTo>
                    <a:pt x="2604" y="62136"/>
                  </a:lnTo>
                  <a:lnTo>
                    <a:pt x="913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005"/>
            <p:cNvSpPr/>
            <p:nvPr>
              <p:custDataLst>
                <p:tags r:id="rId127"/>
              </p:custDataLst>
            </p:nvPr>
          </p:nvSpPr>
          <p:spPr>
            <a:xfrm>
              <a:off x="7000875" y="4288358"/>
              <a:ext cx="171451" cy="236018"/>
            </a:xfrm>
            <a:custGeom>
              <a:avLst/>
              <a:gdLst/>
              <a:ahLst/>
              <a:cxnLst/>
              <a:rect l="0" t="0" r="0" b="0"/>
              <a:pathLst>
                <a:path w="171451" h="236018">
                  <a:moveTo>
                    <a:pt x="171450" y="26467"/>
                  </a:moveTo>
                  <a:lnTo>
                    <a:pt x="171450" y="26467"/>
                  </a:lnTo>
                  <a:lnTo>
                    <a:pt x="171450" y="16354"/>
                  </a:lnTo>
                  <a:lnTo>
                    <a:pt x="168628" y="8567"/>
                  </a:lnTo>
                  <a:lnTo>
                    <a:pt x="166394" y="5008"/>
                  </a:lnTo>
                  <a:lnTo>
                    <a:pt x="163846" y="2636"/>
                  </a:lnTo>
                  <a:lnTo>
                    <a:pt x="158193" y="0"/>
                  </a:lnTo>
                  <a:lnTo>
                    <a:pt x="154145" y="2473"/>
                  </a:lnTo>
                  <a:lnTo>
                    <a:pt x="121304" y="45697"/>
                  </a:lnTo>
                  <a:lnTo>
                    <a:pt x="97048" y="90160"/>
                  </a:lnTo>
                  <a:lnTo>
                    <a:pt x="66494" y="135658"/>
                  </a:lnTo>
                  <a:lnTo>
                    <a:pt x="41239" y="177857"/>
                  </a:lnTo>
                  <a:lnTo>
                    <a:pt x="8228" y="222671"/>
                  </a:lnTo>
                  <a:lnTo>
                    <a:pt x="0" y="23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006"/>
            <p:cNvSpPr/>
            <p:nvPr>
              <p:custDataLst>
                <p:tags r:id="rId128"/>
              </p:custDataLst>
            </p:nvPr>
          </p:nvSpPr>
          <p:spPr>
            <a:xfrm>
              <a:off x="6972300" y="4314825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5"/>
                  </a:lnTo>
                  <a:lnTo>
                    <a:pt x="18363" y="15209"/>
                  </a:lnTo>
                  <a:lnTo>
                    <a:pt x="43726" y="38596"/>
                  </a:lnTo>
                  <a:lnTo>
                    <a:pt x="77822" y="82579"/>
                  </a:lnTo>
                  <a:lnTo>
                    <a:pt x="110124" y="126560"/>
                  </a:lnTo>
                  <a:lnTo>
                    <a:pt x="131232" y="154822"/>
                  </a:lnTo>
                  <a:lnTo>
                    <a:pt x="137700" y="169704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007"/>
            <p:cNvSpPr/>
            <p:nvPr>
              <p:custDataLst>
                <p:tags r:id="rId129"/>
              </p:custDataLst>
            </p:nvPr>
          </p:nvSpPr>
          <p:spPr>
            <a:xfrm>
              <a:off x="6791325" y="44767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5188" y="9701"/>
                  </a:lnTo>
                  <a:lnTo>
                    <a:pt x="17333" y="14189"/>
                  </a:lnTo>
                  <a:lnTo>
                    <a:pt x="18983" y="60277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008"/>
            <p:cNvSpPr/>
            <p:nvPr>
              <p:custDataLst>
                <p:tags r:id="rId130"/>
              </p:custDataLst>
            </p:nvPr>
          </p:nvSpPr>
          <p:spPr>
            <a:xfrm>
              <a:off x="6572643" y="4278903"/>
              <a:ext cx="140224" cy="426570"/>
            </a:xfrm>
            <a:custGeom>
              <a:avLst/>
              <a:gdLst/>
              <a:ahLst/>
              <a:cxnLst/>
              <a:rect l="0" t="0" r="0" b="0"/>
              <a:pathLst>
                <a:path w="140224" h="426570">
                  <a:moveTo>
                    <a:pt x="9132" y="226422"/>
                  </a:moveTo>
                  <a:lnTo>
                    <a:pt x="9132" y="226422"/>
                  </a:lnTo>
                  <a:lnTo>
                    <a:pt x="1594" y="244322"/>
                  </a:lnTo>
                  <a:lnTo>
                    <a:pt x="0" y="268058"/>
                  </a:lnTo>
                  <a:lnTo>
                    <a:pt x="7289" y="305437"/>
                  </a:lnTo>
                  <a:lnTo>
                    <a:pt x="14819" y="344497"/>
                  </a:lnTo>
                  <a:lnTo>
                    <a:pt x="17899" y="387211"/>
                  </a:lnTo>
                  <a:lnTo>
                    <a:pt x="18507" y="421166"/>
                  </a:lnTo>
                  <a:lnTo>
                    <a:pt x="17498" y="425043"/>
                  </a:lnTo>
                  <a:lnTo>
                    <a:pt x="15768" y="426569"/>
                  </a:lnTo>
                  <a:lnTo>
                    <a:pt x="13556" y="426529"/>
                  </a:lnTo>
                  <a:lnTo>
                    <a:pt x="12081" y="425444"/>
                  </a:lnTo>
                  <a:lnTo>
                    <a:pt x="10443" y="421415"/>
                  </a:lnTo>
                  <a:lnTo>
                    <a:pt x="9305" y="378891"/>
                  </a:lnTo>
                  <a:lnTo>
                    <a:pt x="6361" y="341801"/>
                  </a:lnTo>
                  <a:lnTo>
                    <a:pt x="4431" y="296239"/>
                  </a:lnTo>
                  <a:lnTo>
                    <a:pt x="7043" y="265918"/>
                  </a:lnTo>
                  <a:lnTo>
                    <a:pt x="8203" y="227748"/>
                  </a:lnTo>
                  <a:lnTo>
                    <a:pt x="8719" y="194556"/>
                  </a:lnTo>
                  <a:lnTo>
                    <a:pt x="11832" y="154891"/>
                  </a:lnTo>
                  <a:lnTo>
                    <a:pt x="22365" y="113044"/>
                  </a:lnTo>
                  <a:lnTo>
                    <a:pt x="37778" y="67441"/>
                  </a:lnTo>
                  <a:lnTo>
                    <a:pt x="53941" y="21938"/>
                  </a:lnTo>
                  <a:lnTo>
                    <a:pt x="54880" y="17075"/>
                  </a:lnTo>
                  <a:lnTo>
                    <a:pt x="61567" y="8848"/>
                  </a:lnTo>
                  <a:lnTo>
                    <a:pt x="70537" y="2722"/>
                  </a:lnTo>
                  <a:lnTo>
                    <a:pt x="78050" y="0"/>
                  </a:lnTo>
                  <a:lnTo>
                    <a:pt x="82594" y="1391"/>
                  </a:lnTo>
                  <a:lnTo>
                    <a:pt x="93287" y="8580"/>
                  </a:lnTo>
                  <a:lnTo>
                    <a:pt x="99451" y="18831"/>
                  </a:lnTo>
                  <a:lnTo>
                    <a:pt x="110279" y="57542"/>
                  </a:lnTo>
                  <a:lnTo>
                    <a:pt x="111774" y="90541"/>
                  </a:lnTo>
                  <a:lnTo>
                    <a:pt x="103333" y="127850"/>
                  </a:lnTo>
                  <a:lnTo>
                    <a:pt x="95005" y="158967"/>
                  </a:lnTo>
                  <a:lnTo>
                    <a:pt x="99957" y="164573"/>
                  </a:lnTo>
                  <a:lnTo>
                    <a:pt x="105238" y="167184"/>
                  </a:lnTo>
                  <a:lnTo>
                    <a:pt x="108128" y="167880"/>
                  </a:lnTo>
                  <a:lnTo>
                    <a:pt x="122307" y="178973"/>
                  </a:lnTo>
                  <a:lnTo>
                    <a:pt x="134858" y="200721"/>
                  </a:lnTo>
                  <a:lnTo>
                    <a:pt x="140223" y="222216"/>
                  </a:lnTo>
                  <a:lnTo>
                    <a:pt x="138656" y="235490"/>
                  </a:lnTo>
                  <a:lnTo>
                    <a:pt x="136756" y="241992"/>
                  </a:lnTo>
                  <a:lnTo>
                    <a:pt x="129001" y="252039"/>
                  </a:lnTo>
                  <a:lnTo>
                    <a:pt x="118498" y="258974"/>
                  </a:lnTo>
                  <a:lnTo>
                    <a:pt x="106776" y="262057"/>
                  </a:lnTo>
                  <a:lnTo>
                    <a:pt x="100686" y="260762"/>
                  </a:lnTo>
                  <a:lnTo>
                    <a:pt x="88275" y="253678"/>
                  </a:lnTo>
                  <a:lnTo>
                    <a:pt x="85178" y="248826"/>
                  </a:lnTo>
                  <a:lnTo>
                    <a:pt x="85332" y="226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350"/>
          <p:cNvGrpSpPr/>
          <p:nvPr/>
        </p:nvGrpSpPr>
        <p:grpSpPr>
          <a:xfrm>
            <a:off x="5695950" y="4300389"/>
            <a:ext cx="609601" cy="385777"/>
            <a:chOff x="5695950" y="4300389"/>
            <a:chExt cx="609601" cy="385777"/>
          </a:xfrm>
        </p:grpSpPr>
        <p:sp>
          <p:nvSpPr>
            <p:cNvPr id="449" name="SMARTInkShape-2009"/>
            <p:cNvSpPr/>
            <p:nvPr>
              <p:custDataLst>
                <p:tags r:id="rId121"/>
              </p:custDataLst>
            </p:nvPr>
          </p:nvSpPr>
          <p:spPr>
            <a:xfrm>
              <a:off x="6223862" y="4391025"/>
              <a:ext cx="24539" cy="190501"/>
            </a:xfrm>
            <a:custGeom>
              <a:avLst/>
              <a:gdLst/>
              <a:ahLst/>
              <a:cxnLst/>
              <a:rect l="0" t="0" r="0" b="0"/>
              <a:pathLst>
                <a:path w="24539" h="190501">
                  <a:moveTo>
                    <a:pt x="5488" y="0"/>
                  </a:moveTo>
                  <a:lnTo>
                    <a:pt x="5488" y="0"/>
                  </a:lnTo>
                  <a:lnTo>
                    <a:pt x="5488" y="5057"/>
                  </a:lnTo>
                  <a:lnTo>
                    <a:pt x="0" y="23851"/>
                  </a:lnTo>
                  <a:lnTo>
                    <a:pt x="9613" y="64302"/>
                  </a:lnTo>
                  <a:lnTo>
                    <a:pt x="13945" y="108736"/>
                  </a:lnTo>
                  <a:lnTo>
                    <a:pt x="21465" y="152804"/>
                  </a:lnTo>
                  <a:lnTo>
                    <a:pt x="2453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010"/>
            <p:cNvSpPr/>
            <p:nvPr>
              <p:custDataLst>
                <p:tags r:id="rId122"/>
              </p:custDataLst>
            </p:nvPr>
          </p:nvSpPr>
          <p:spPr>
            <a:xfrm>
              <a:off x="6134493" y="4476750"/>
              <a:ext cx="171058" cy="18819"/>
            </a:xfrm>
            <a:custGeom>
              <a:avLst/>
              <a:gdLst/>
              <a:ahLst/>
              <a:cxnLst/>
              <a:rect l="0" t="0" r="0" b="0"/>
              <a:pathLst>
                <a:path w="171058" h="18819">
                  <a:moveTo>
                    <a:pt x="9132" y="0"/>
                  </a:moveTo>
                  <a:lnTo>
                    <a:pt x="9132" y="0"/>
                  </a:lnTo>
                  <a:lnTo>
                    <a:pt x="0" y="18266"/>
                  </a:lnTo>
                  <a:lnTo>
                    <a:pt x="4780" y="18818"/>
                  </a:lnTo>
                  <a:lnTo>
                    <a:pt x="52129" y="10394"/>
                  </a:lnTo>
                  <a:lnTo>
                    <a:pt x="98508" y="9639"/>
                  </a:lnTo>
                  <a:lnTo>
                    <a:pt x="139166" y="8489"/>
                  </a:lnTo>
                  <a:lnTo>
                    <a:pt x="171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011"/>
            <p:cNvSpPr/>
            <p:nvPr>
              <p:custDataLst>
                <p:tags r:id="rId123"/>
              </p:custDataLst>
            </p:nvPr>
          </p:nvSpPr>
          <p:spPr>
            <a:xfrm>
              <a:off x="5935951" y="4471524"/>
              <a:ext cx="54597" cy="89809"/>
            </a:xfrm>
            <a:custGeom>
              <a:avLst/>
              <a:gdLst/>
              <a:ahLst/>
              <a:cxnLst/>
              <a:rect l="0" t="0" r="0" b="0"/>
              <a:pathLst>
                <a:path w="54597" h="89809">
                  <a:moveTo>
                    <a:pt x="36224" y="14751"/>
                  </a:moveTo>
                  <a:lnTo>
                    <a:pt x="36224" y="14751"/>
                  </a:lnTo>
                  <a:lnTo>
                    <a:pt x="41280" y="14751"/>
                  </a:lnTo>
                  <a:lnTo>
                    <a:pt x="42769" y="13693"/>
                  </a:lnTo>
                  <a:lnTo>
                    <a:pt x="43763" y="11929"/>
                  </a:lnTo>
                  <a:lnTo>
                    <a:pt x="44425" y="9694"/>
                  </a:lnTo>
                  <a:lnTo>
                    <a:pt x="43808" y="8205"/>
                  </a:lnTo>
                  <a:lnTo>
                    <a:pt x="42337" y="7212"/>
                  </a:lnTo>
                  <a:lnTo>
                    <a:pt x="40300" y="6550"/>
                  </a:lnTo>
                  <a:lnTo>
                    <a:pt x="32375" y="562"/>
                  </a:lnTo>
                  <a:lnTo>
                    <a:pt x="29426" y="0"/>
                  </a:lnTo>
                  <a:lnTo>
                    <a:pt x="26399" y="684"/>
                  </a:lnTo>
                  <a:lnTo>
                    <a:pt x="23324" y="2198"/>
                  </a:lnTo>
                  <a:lnTo>
                    <a:pt x="13940" y="14442"/>
                  </a:lnTo>
                  <a:lnTo>
                    <a:pt x="2345" y="44088"/>
                  </a:lnTo>
                  <a:lnTo>
                    <a:pt x="0" y="58129"/>
                  </a:lnTo>
                  <a:lnTo>
                    <a:pt x="4603" y="71425"/>
                  </a:lnTo>
                  <a:lnTo>
                    <a:pt x="12644" y="82272"/>
                  </a:lnTo>
                  <a:lnTo>
                    <a:pt x="19746" y="87094"/>
                  </a:lnTo>
                  <a:lnTo>
                    <a:pt x="34752" y="89808"/>
                  </a:lnTo>
                  <a:lnTo>
                    <a:pt x="39476" y="88072"/>
                  </a:lnTo>
                  <a:lnTo>
                    <a:pt x="47546" y="80500"/>
                  </a:lnTo>
                  <a:lnTo>
                    <a:pt x="51840" y="70078"/>
                  </a:lnTo>
                  <a:lnTo>
                    <a:pt x="54596" y="46141"/>
                  </a:lnTo>
                  <a:lnTo>
                    <a:pt x="51647" y="39911"/>
                  </a:lnTo>
                  <a:lnTo>
                    <a:pt x="26699" y="1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012"/>
            <p:cNvSpPr/>
            <p:nvPr>
              <p:custDataLst>
                <p:tags r:id="rId124"/>
              </p:custDataLst>
            </p:nvPr>
          </p:nvSpPr>
          <p:spPr>
            <a:xfrm>
              <a:off x="5695950" y="4300389"/>
              <a:ext cx="150006" cy="385777"/>
            </a:xfrm>
            <a:custGeom>
              <a:avLst/>
              <a:gdLst/>
              <a:ahLst/>
              <a:cxnLst/>
              <a:rect l="0" t="0" r="0" b="0"/>
              <a:pathLst>
                <a:path w="150006" h="385777">
                  <a:moveTo>
                    <a:pt x="0" y="147786"/>
                  </a:moveTo>
                  <a:lnTo>
                    <a:pt x="0" y="147786"/>
                  </a:lnTo>
                  <a:lnTo>
                    <a:pt x="5056" y="152843"/>
                  </a:lnTo>
                  <a:lnTo>
                    <a:pt x="7539" y="160969"/>
                  </a:lnTo>
                  <a:lnTo>
                    <a:pt x="15810" y="198206"/>
                  </a:lnTo>
                  <a:lnTo>
                    <a:pt x="21232" y="235748"/>
                  </a:lnTo>
                  <a:lnTo>
                    <a:pt x="23680" y="241352"/>
                  </a:lnTo>
                  <a:lnTo>
                    <a:pt x="27608" y="288368"/>
                  </a:lnTo>
                  <a:lnTo>
                    <a:pt x="28288" y="331021"/>
                  </a:lnTo>
                  <a:lnTo>
                    <a:pt x="28519" y="372129"/>
                  </a:lnTo>
                  <a:lnTo>
                    <a:pt x="28564" y="385776"/>
                  </a:lnTo>
                  <a:lnTo>
                    <a:pt x="27516" y="343689"/>
                  </a:lnTo>
                  <a:lnTo>
                    <a:pt x="22030" y="305550"/>
                  </a:lnTo>
                  <a:lnTo>
                    <a:pt x="19933" y="270025"/>
                  </a:lnTo>
                  <a:lnTo>
                    <a:pt x="19442" y="238098"/>
                  </a:lnTo>
                  <a:lnTo>
                    <a:pt x="19225" y="202741"/>
                  </a:lnTo>
                  <a:lnTo>
                    <a:pt x="19102" y="158424"/>
                  </a:lnTo>
                  <a:lnTo>
                    <a:pt x="21887" y="129066"/>
                  </a:lnTo>
                  <a:lnTo>
                    <a:pt x="29811" y="86642"/>
                  </a:lnTo>
                  <a:lnTo>
                    <a:pt x="49918" y="39480"/>
                  </a:lnTo>
                  <a:lnTo>
                    <a:pt x="69873" y="7389"/>
                  </a:lnTo>
                  <a:lnTo>
                    <a:pt x="77975" y="720"/>
                  </a:lnTo>
                  <a:lnTo>
                    <a:pt x="81616" y="0"/>
                  </a:lnTo>
                  <a:lnTo>
                    <a:pt x="85102" y="579"/>
                  </a:lnTo>
                  <a:lnTo>
                    <a:pt x="88486" y="2023"/>
                  </a:lnTo>
                  <a:lnTo>
                    <a:pt x="90740" y="5102"/>
                  </a:lnTo>
                  <a:lnTo>
                    <a:pt x="101400" y="44840"/>
                  </a:lnTo>
                  <a:lnTo>
                    <a:pt x="102716" y="72127"/>
                  </a:lnTo>
                  <a:lnTo>
                    <a:pt x="91386" y="114226"/>
                  </a:lnTo>
                  <a:lnTo>
                    <a:pt x="78021" y="135663"/>
                  </a:lnTo>
                  <a:lnTo>
                    <a:pt x="79530" y="136529"/>
                  </a:lnTo>
                  <a:lnTo>
                    <a:pt x="112827" y="143250"/>
                  </a:lnTo>
                  <a:lnTo>
                    <a:pt x="144318" y="168846"/>
                  </a:lnTo>
                  <a:lnTo>
                    <a:pt x="148808" y="178666"/>
                  </a:lnTo>
                  <a:lnTo>
                    <a:pt x="150005" y="184247"/>
                  </a:lnTo>
                  <a:lnTo>
                    <a:pt x="146634" y="207273"/>
                  </a:lnTo>
                  <a:lnTo>
                    <a:pt x="138932" y="224090"/>
                  </a:lnTo>
                  <a:lnTo>
                    <a:pt x="124893" y="235776"/>
                  </a:lnTo>
                  <a:lnTo>
                    <a:pt x="120303" y="237138"/>
                  </a:lnTo>
                  <a:lnTo>
                    <a:pt x="116185" y="236988"/>
                  </a:lnTo>
                  <a:lnTo>
                    <a:pt x="112382" y="235828"/>
                  </a:lnTo>
                  <a:lnTo>
                    <a:pt x="109846" y="233998"/>
                  </a:lnTo>
                  <a:lnTo>
                    <a:pt x="108156" y="231719"/>
                  </a:lnTo>
                  <a:lnTo>
                    <a:pt x="107029" y="229141"/>
                  </a:lnTo>
                  <a:lnTo>
                    <a:pt x="114300" y="204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351"/>
          <p:cNvGrpSpPr/>
          <p:nvPr/>
        </p:nvGrpSpPr>
        <p:grpSpPr>
          <a:xfrm>
            <a:off x="5020999" y="4467225"/>
            <a:ext cx="284427" cy="103992"/>
            <a:chOff x="5020999" y="4467225"/>
            <a:chExt cx="284427" cy="103992"/>
          </a:xfrm>
        </p:grpSpPr>
        <p:sp>
          <p:nvSpPr>
            <p:cNvPr id="454" name="SMARTInkShape-2013"/>
            <p:cNvSpPr/>
            <p:nvPr>
              <p:custDataLst>
                <p:tags r:id="rId119"/>
              </p:custDataLst>
            </p:nvPr>
          </p:nvSpPr>
          <p:spPr>
            <a:xfrm>
              <a:off x="5071337" y="4543425"/>
              <a:ext cx="234089" cy="27792"/>
            </a:xfrm>
            <a:custGeom>
              <a:avLst/>
              <a:gdLst/>
              <a:ahLst/>
              <a:cxnLst/>
              <a:rect l="0" t="0" r="0" b="0"/>
              <a:pathLst>
                <a:path w="234089" h="27792">
                  <a:moveTo>
                    <a:pt x="5488" y="9525"/>
                  </a:moveTo>
                  <a:lnTo>
                    <a:pt x="5488" y="9525"/>
                  </a:lnTo>
                  <a:lnTo>
                    <a:pt x="432" y="19638"/>
                  </a:lnTo>
                  <a:lnTo>
                    <a:pt x="0" y="22617"/>
                  </a:lnTo>
                  <a:lnTo>
                    <a:pt x="772" y="24603"/>
                  </a:lnTo>
                  <a:lnTo>
                    <a:pt x="2344" y="25927"/>
                  </a:lnTo>
                  <a:lnTo>
                    <a:pt x="14669" y="27791"/>
                  </a:lnTo>
                  <a:lnTo>
                    <a:pt x="60610" y="27362"/>
                  </a:lnTo>
                  <a:lnTo>
                    <a:pt x="104135" y="20925"/>
                  </a:lnTo>
                  <a:lnTo>
                    <a:pt x="144312" y="13374"/>
                  </a:lnTo>
                  <a:lnTo>
                    <a:pt x="183029" y="9607"/>
                  </a:lnTo>
                  <a:lnTo>
                    <a:pt x="234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014"/>
            <p:cNvSpPr/>
            <p:nvPr>
              <p:custDataLst>
                <p:tags r:id="rId120"/>
              </p:custDataLst>
            </p:nvPr>
          </p:nvSpPr>
          <p:spPr>
            <a:xfrm>
              <a:off x="5020999" y="4467225"/>
              <a:ext cx="170127" cy="7585"/>
            </a:xfrm>
            <a:custGeom>
              <a:avLst/>
              <a:gdLst/>
              <a:ahLst/>
              <a:cxnLst/>
              <a:rect l="0" t="0" r="0" b="0"/>
              <a:pathLst>
                <a:path w="170127" h="7585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7"/>
                  </a:lnTo>
                  <a:lnTo>
                    <a:pt x="12034" y="7539"/>
                  </a:lnTo>
                  <a:lnTo>
                    <a:pt x="24721" y="7584"/>
                  </a:lnTo>
                  <a:lnTo>
                    <a:pt x="67360" y="1812"/>
                  </a:lnTo>
                  <a:lnTo>
                    <a:pt x="106868" y="538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352"/>
          <p:cNvGrpSpPr/>
          <p:nvPr/>
        </p:nvGrpSpPr>
        <p:grpSpPr>
          <a:xfrm>
            <a:off x="4421040" y="4181868"/>
            <a:ext cx="328675" cy="428233"/>
            <a:chOff x="4421040" y="4181868"/>
            <a:chExt cx="328675" cy="428233"/>
          </a:xfrm>
        </p:grpSpPr>
        <p:sp>
          <p:nvSpPr>
            <p:cNvPr id="457" name="SMARTInkShape-2015"/>
            <p:cNvSpPr/>
            <p:nvPr>
              <p:custDataLst>
                <p:tags r:id="rId115"/>
              </p:custDataLst>
            </p:nvPr>
          </p:nvSpPr>
          <p:spPr>
            <a:xfrm>
              <a:off x="4697692" y="4373933"/>
              <a:ext cx="52023" cy="43836"/>
            </a:xfrm>
            <a:custGeom>
              <a:avLst/>
              <a:gdLst/>
              <a:ahLst/>
              <a:cxnLst/>
              <a:rect l="0" t="0" r="0" b="0"/>
              <a:pathLst>
                <a:path w="52023" h="43836">
                  <a:moveTo>
                    <a:pt x="36233" y="17092"/>
                  </a:moveTo>
                  <a:lnTo>
                    <a:pt x="36233" y="17092"/>
                  </a:lnTo>
                  <a:lnTo>
                    <a:pt x="13843" y="17092"/>
                  </a:lnTo>
                  <a:lnTo>
                    <a:pt x="7585" y="19914"/>
                  </a:lnTo>
                  <a:lnTo>
                    <a:pt x="4435" y="22149"/>
                  </a:lnTo>
                  <a:lnTo>
                    <a:pt x="933" y="27453"/>
                  </a:lnTo>
                  <a:lnTo>
                    <a:pt x="0" y="30349"/>
                  </a:lnTo>
                  <a:lnTo>
                    <a:pt x="436" y="33339"/>
                  </a:lnTo>
                  <a:lnTo>
                    <a:pt x="3742" y="39482"/>
                  </a:lnTo>
                  <a:lnTo>
                    <a:pt x="7165" y="41544"/>
                  </a:lnTo>
                  <a:lnTo>
                    <a:pt x="16611" y="43835"/>
                  </a:lnTo>
                  <a:lnTo>
                    <a:pt x="21035" y="43387"/>
                  </a:lnTo>
                  <a:lnTo>
                    <a:pt x="44135" y="37305"/>
                  </a:lnTo>
                  <a:lnTo>
                    <a:pt x="47851" y="34801"/>
                  </a:lnTo>
                  <a:lnTo>
                    <a:pt x="50328" y="31015"/>
                  </a:lnTo>
                  <a:lnTo>
                    <a:pt x="51980" y="26374"/>
                  </a:lnTo>
                  <a:lnTo>
                    <a:pt x="52022" y="22222"/>
                  </a:lnTo>
                  <a:lnTo>
                    <a:pt x="49248" y="14786"/>
                  </a:lnTo>
                  <a:lnTo>
                    <a:pt x="41665" y="7953"/>
                  </a:lnTo>
                  <a:lnTo>
                    <a:pt x="32297" y="2448"/>
                  </a:lnTo>
                  <a:lnTo>
                    <a:pt x="24606" y="0"/>
                  </a:lnTo>
                  <a:lnTo>
                    <a:pt x="21074" y="406"/>
                  </a:lnTo>
                  <a:lnTo>
                    <a:pt x="7658" y="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016"/>
            <p:cNvSpPr/>
            <p:nvPr>
              <p:custDataLst>
                <p:tags r:id="rId116"/>
              </p:custDataLst>
            </p:nvPr>
          </p:nvSpPr>
          <p:spPr>
            <a:xfrm>
              <a:off x="4705350" y="45053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9408" y="57334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017"/>
            <p:cNvSpPr/>
            <p:nvPr>
              <p:custDataLst>
                <p:tags r:id="rId117"/>
              </p:custDataLst>
            </p:nvPr>
          </p:nvSpPr>
          <p:spPr>
            <a:xfrm>
              <a:off x="4553116" y="4192717"/>
              <a:ext cx="99749" cy="392689"/>
            </a:xfrm>
            <a:custGeom>
              <a:avLst/>
              <a:gdLst/>
              <a:ahLst/>
              <a:cxnLst/>
              <a:rect l="0" t="0" r="0" b="0"/>
              <a:pathLst>
                <a:path w="99749" h="392689">
                  <a:moveTo>
                    <a:pt x="85559" y="17333"/>
                  </a:moveTo>
                  <a:lnTo>
                    <a:pt x="85559" y="17333"/>
                  </a:lnTo>
                  <a:lnTo>
                    <a:pt x="90616" y="12277"/>
                  </a:lnTo>
                  <a:lnTo>
                    <a:pt x="93098" y="6972"/>
                  </a:lnTo>
                  <a:lnTo>
                    <a:pt x="93760" y="4076"/>
                  </a:lnTo>
                  <a:lnTo>
                    <a:pt x="95260" y="2145"/>
                  </a:lnTo>
                  <a:lnTo>
                    <a:pt x="99748" y="0"/>
                  </a:lnTo>
                  <a:lnTo>
                    <a:pt x="99252" y="1544"/>
                  </a:lnTo>
                  <a:lnTo>
                    <a:pt x="73363" y="34123"/>
                  </a:lnTo>
                  <a:lnTo>
                    <a:pt x="36484" y="66677"/>
                  </a:lnTo>
                  <a:lnTo>
                    <a:pt x="12635" y="109674"/>
                  </a:lnTo>
                  <a:lnTo>
                    <a:pt x="4097" y="134652"/>
                  </a:lnTo>
                  <a:lnTo>
                    <a:pt x="676" y="177660"/>
                  </a:lnTo>
                  <a:lnTo>
                    <a:pt x="0" y="222099"/>
                  </a:lnTo>
                  <a:lnTo>
                    <a:pt x="4940" y="259097"/>
                  </a:lnTo>
                  <a:lnTo>
                    <a:pt x="8049" y="301927"/>
                  </a:lnTo>
                  <a:lnTo>
                    <a:pt x="8971" y="343076"/>
                  </a:lnTo>
                  <a:lnTo>
                    <a:pt x="9325" y="380673"/>
                  </a:lnTo>
                  <a:lnTo>
                    <a:pt x="12166" y="388015"/>
                  </a:lnTo>
                  <a:lnTo>
                    <a:pt x="14406" y="391454"/>
                  </a:lnTo>
                  <a:lnTo>
                    <a:pt x="16957" y="392688"/>
                  </a:lnTo>
                  <a:lnTo>
                    <a:pt x="28409" y="388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018"/>
            <p:cNvSpPr/>
            <p:nvPr>
              <p:custDataLst>
                <p:tags r:id="rId118"/>
              </p:custDataLst>
            </p:nvPr>
          </p:nvSpPr>
          <p:spPr>
            <a:xfrm>
              <a:off x="4421040" y="4181868"/>
              <a:ext cx="150961" cy="201423"/>
            </a:xfrm>
            <a:custGeom>
              <a:avLst/>
              <a:gdLst/>
              <a:ahLst/>
              <a:cxnLst/>
              <a:rect l="0" t="0" r="0" b="0"/>
              <a:pathLst>
                <a:path w="150961" h="201423">
                  <a:moveTo>
                    <a:pt x="17610" y="9132"/>
                  </a:moveTo>
                  <a:lnTo>
                    <a:pt x="17610" y="9132"/>
                  </a:lnTo>
                  <a:lnTo>
                    <a:pt x="12553" y="9132"/>
                  </a:lnTo>
                  <a:lnTo>
                    <a:pt x="11064" y="8074"/>
                  </a:lnTo>
                  <a:lnTo>
                    <a:pt x="10071" y="6310"/>
                  </a:lnTo>
                  <a:lnTo>
                    <a:pt x="9409" y="4076"/>
                  </a:lnTo>
                  <a:lnTo>
                    <a:pt x="7909" y="2586"/>
                  </a:lnTo>
                  <a:lnTo>
                    <a:pt x="0" y="0"/>
                  </a:lnTo>
                  <a:lnTo>
                    <a:pt x="20145" y="12899"/>
                  </a:lnTo>
                  <a:lnTo>
                    <a:pt x="52673" y="60514"/>
                  </a:lnTo>
                  <a:lnTo>
                    <a:pt x="78237" y="98422"/>
                  </a:lnTo>
                  <a:lnTo>
                    <a:pt x="103434" y="141305"/>
                  </a:lnTo>
                  <a:lnTo>
                    <a:pt x="117089" y="186271"/>
                  </a:lnTo>
                  <a:lnTo>
                    <a:pt x="125873" y="200730"/>
                  </a:lnTo>
                  <a:lnTo>
                    <a:pt x="128944" y="201422"/>
                  </a:lnTo>
                  <a:lnTo>
                    <a:pt x="132049" y="199767"/>
                  </a:lnTo>
                  <a:lnTo>
                    <a:pt x="150960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353"/>
          <p:cNvGrpSpPr/>
          <p:nvPr/>
        </p:nvGrpSpPr>
        <p:grpSpPr>
          <a:xfrm>
            <a:off x="6792445" y="3249857"/>
            <a:ext cx="807963" cy="322019"/>
            <a:chOff x="6792445" y="3249857"/>
            <a:chExt cx="807963" cy="322019"/>
          </a:xfrm>
        </p:grpSpPr>
        <p:sp>
          <p:nvSpPr>
            <p:cNvPr id="462" name="SMARTInkShape-2019"/>
            <p:cNvSpPr/>
            <p:nvPr>
              <p:custDataLst>
                <p:tags r:id="rId110"/>
              </p:custDataLst>
            </p:nvPr>
          </p:nvSpPr>
          <p:spPr>
            <a:xfrm>
              <a:off x="7486650" y="3267075"/>
              <a:ext cx="113758" cy="304801"/>
            </a:xfrm>
            <a:custGeom>
              <a:avLst/>
              <a:gdLst/>
              <a:ahLst/>
              <a:cxnLst/>
              <a:rect l="0" t="0" r="0" b="0"/>
              <a:pathLst>
                <a:path w="113758" h="304801">
                  <a:moveTo>
                    <a:pt x="85725" y="0"/>
                  </a:moveTo>
                  <a:lnTo>
                    <a:pt x="85725" y="0"/>
                  </a:lnTo>
                  <a:lnTo>
                    <a:pt x="98982" y="13257"/>
                  </a:lnTo>
                  <a:lnTo>
                    <a:pt x="108115" y="37560"/>
                  </a:lnTo>
                  <a:lnTo>
                    <a:pt x="112467" y="76628"/>
                  </a:lnTo>
                  <a:lnTo>
                    <a:pt x="113757" y="121717"/>
                  </a:lnTo>
                  <a:lnTo>
                    <a:pt x="106588" y="162606"/>
                  </a:lnTo>
                  <a:lnTo>
                    <a:pt x="91896" y="209640"/>
                  </a:lnTo>
                  <a:lnTo>
                    <a:pt x="67953" y="250306"/>
                  </a:lnTo>
                  <a:lnTo>
                    <a:pt x="55295" y="27195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020"/>
            <p:cNvSpPr/>
            <p:nvPr>
              <p:custDataLst>
                <p:tags r:id="rId111"/>
              </p:custDataLst>
            </p:nvPr>
          </p:nvSpPr>
          <p:spPr>
            <a:xfrm>
              <a:off x="7364900" y="3335582"/>
              <a:ext cx="93176" cy="185530"/>
            </a:xfrm>
            <a:custGeom>
              <a:avLst/>
              <a:gdLst/>
              <a:ahLst/>
              <a:cxnLst/>
              <a:rect l="0" t="0" r="0" b="0"/>
              <a:pathLst>
                <a:path w="93176" h="185530">
                  <a:moveTo>
                    <a:pt x="93175" y="26743"/>
                  </a:moveTo>
                  <a:lnTo>
                    <a:pt x="93175" y="26743"/>
                  </a:lnTo>
                  <a:lnTo>
                    <a:pt x="93175" y="21686"/>
                  </a:lnTo>
                  <a:lnTo>
                    <a:pt x="90353" y="16382"/>
                  </a:lnTo>
                  <a:lnTo>
                    <a:pt x="84513" y="10496"/>
                  </a:lnTo>
                  <a:lnTo>
                    <a:pt x="74861" y="4353"/>
                  </a:lnTo>
                  <a:lnTo>
                    <a:pt x="52471" y="0"/>
                  </a:lnTo>
                  <a:lnTo>
                    <a:pt x="30784" y="3768"/>
                  </a:lnTo>
                  <a:lnTo>
                    <a:pt x="20290" y="11593"/>
                  </a:lnTo>
                  <a:lnTo>
                    <a:pt x="4930" y="33863"/>
                  </a:lnTo>
                  <a:lnTo>
                    <a:pt x="0" y="57428"/>
                  </a:lnTo>
                  <a:lnTo>
                    <a:pt x="4492" y="75306"/>
                  </a:lnTo>
                  <a:lnTo>
                    <a:pt x="29063" y="121239"/>
                  </a:lnTo>
                  <a:lnTo>
                    <a:pt x="62192" y="158614"/>
                  </a:lnTo>
                  <a:lnTo>
                    <a:pt x="63530" y="164022"/>
                  </a:lnTo>
                  <a:lnTo>
                    <a:pt x="59227" y="178073"/>
                  </a:lnTo>
                  <a:lnTo>
                    <a:pt x="56784" y="181605"/>
                  </a:lnTo>
                  <a:lnTo>
                    <a:pt x="51248" y="185529"/>
                  </a:lnTo>
                  <a:lnTo>
                    <a:pt x="42438" y="184451"/>
                  </a:lnTo>
                  <a:lnTo>
                    <a:pt x="32525" y="180444"/>
                  </a:lnTo>
                  <a:lnTo>
                    <a:pt x="24592" y="175135"/>
                  </a:lnTo>
                  <a:lnTo>
                    <a:pt x="7450" y="15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021"/>
            <p:cNvSpPr/>
            <p:nvPr>
              <p:custDataLst>
                <p:tags r:id="rId112"/>
              </p:custDataLst>
            </p:nvPr>
          </p:nvSpPr>
          <p:spPr>
            <a:xfrm>
              <a:off x="7109975" y="3334143"/>
              <a:ext cx="138551" cy="178562"/>
            </a:xfrm>
            <a:custGeom>
              <a:avLst/>
              <a:gdLst/>
              <a:ahLst/>
              <a:cxnLst/>
              <a:rect l="0" t="0" r="0" b="0"/>
              <a:pathLst>
                <a:path w="138551" h="178562">
                  <a:moveTo>
                    <a:pt x="24250" y="9132"/>
                  </a:moveTo>
                  <a:lnTo>
                    <a:pt x="24250" y="9132"/>
                  </a:lnTo>
                  <a:lnTo>
                    <a:pt x="29306" y="4075"/>
                  </a:lnTo>
                  <a:lnTo>
                    <a:pt x="34611" y="1593"/>
                  </a:lnTo>
                  <a:lnTo>
                    <a:pt x="41583" y="0"/>
                  </a:lnTo>
                  <a:lnTo>
                    <a:pt x="39715" y="2604"/>
                  </a:lnTo>
                  <a:lnTo>
                    <a:pt x="37734" y="4780"/>
                  </a:lnTo>
                  <a:lnTo>
                    <a:pt x="29892" y="23012"/>
                  </a:lnTo>
                  <a:lnTo>
                    <a:pt x="22170" y="66855"/>
                  </a:lnTo>
                  <a:lnTo>
                    <a:pt x="12556" y="108404"/>
                  </a:lnTo>
                  <a:lnTo>
                    <a:pt x="0" y="154791"/>
                  </a:lnTo>
                  <a:lnTo>
                    <a:pt x="2183" y="163122"/>
                  </a:lnTo>
                  <a:lnTo>
                    <a:pt x="9504" y="170353"/>
                  </a:lnTo>
                  <a:lnTo>
                    <a:pt x="19812" y="176035"/>
                  </a:lnTo>
                  <a:lnTo>
                    <a:pt x="31450" y="178561"/>
                  </a:lnTo>
                  <a:lnTo>
                    <a:pt x="71919" y="172203"/>
                  </a:lnTo>
                  <a:lnTo>
                    <a:pt x="138550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022"/>
            <p:cNvSpPr/>
            <p:nvPr>
              <p:custDataLst>
                <p:tags r:id="rId113"/>
              </p:custDataLst>
            </p:nvPr>
          </p:nvSpPr>
          <p:spPr>
            <a:xfrm>
              <a:off x="6947003" y="3336251"/>
              <a:ext cx="99031" cy="151389"/>
            </a:xfrm>
            <a:custGeom>
              <a:avLst/>
              <a:gdLst/>
              <a:ahLst/>
              <a:cxnLst/>
              <a:rect l="0" t="0" r="0" b="0"/>
              <a:pathLst>
                <a:path w="99031" h="151389">
                  <a:moveTo>
                    <a:pt x="72922" y="35599"/>
                  </a:moveTo>
                  <a:lnTo>
                    <a:pt x="72922" y="35599"/>
                  </a:lnTo>
                  <a:lnTo>
                    <a:pt x="77978" y="20430"/>
                  </a:lnTo>
                  <a:lnTo>
                    <a:pt x="78409" y="14903"/>
                  </a:lnTo>
                  <a:lnTo>
                    <a:pt x="76067" y="5940"/>
                  </a:lnTo>
                  <a:lnTo>
                    <a:pt x="72902" y="3126"/>
                  </a:lnTo>
                  <a:lnTo>
                    <a:pt x="63740" y="0"/>
                  </a:lnTo>
                  <a:lnTo>
                    <a:pt x="59393" y="225"/>
                  </a:lnTo>
                  <a:lnTo>
                    <a:pt x="51740" y="3296"/>
                  </a:lnTo>
                  <a:lnTo>
                    <a:pt x="23537" y="28155"/>
                  </a:lnTo>
                  <a:lnTo>
                    <a:pt x="7959" y="48563"/>
                  </a:lnTo>
                  <a:lnTo>
                    <a:pt x="1716" y="68525"/>
                  </a:lnTo>
                  <a:lnTo>
                    <a:pt x="0" y="90449"/>
                  </a:lnTo>
                  <a:lnTo>
                    <a:pt x="2764" y="110777"/>
                  </a:lnTo>
                  <a:lnTo>
                    <a:pt x="10344" y="127573"/>
                  </a:lnTo>
                  <a:lnTo>
                    <a:pt x="15329" y="135015"/>
                  </a:lnTo>
                  <a:lnTo>
                    <a:pt x="29333" y="146106"/>
                  </a:lnTo>
                  <a:lnTo>
                    <a:pt x="37513" y="150545"/>
                  </a:lnTo>
                  <a:lnTo>
                    <a:pt x="45083" y="151388"/>
                  </a:lnTo>
                  <a:lnTo>
                    <a:pt x="59138" y="146680"/>
                  </a:lnTo>
                  <a:lnTo>
                    <a:pt x="78950" y="132129"/>
                  </a:lnTo>
                  <a:lnTo>
                    <a:pt x="93171" y="109356"/>
                  </a:lnTo>
                  <a:lnTo>
                    <a:pt x="99030" y="92613"/>
                  </a:lnTo>
                  <a:lnTo>
                    <a:pt x="95709" y="65780"/>
                  </a:lnTo>
                  <a:lnTo>
                    <a:pt x="87989" y="48660"/>
                  </a:lnTo>
                  <a:lnTo>
                    <a:pt x="77386" y="29944"/>
                  </a:lnTo>
                  <a:lnTo>
                    <a:pt x="75899" y="25479"/>
                  </a:lnTo>
                  <a:lnTo>
                    <a:pt x="68601" y="17695"/>
                  </a:lnTo>
                  <a:lnTo>
                    <a:pt x="63691" y="14138"/>
                  </a:lnTo>
                  <a:lnTo>
                    <a:pt x="59359" y="12825"/>
                  </a:lnTo>
                  <a:lnTo>
                    <a:pt x="53872" y="16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023"/>
            <p:cNvSpPr/>
            <p:nvPr>
              <p:custDataLst>
                <p:tags r:id="rId114"/>
              </p:custDataLst>
            </p:nvPr>
          </p:nvSpPr>
          <p:spPr>
            <a:xfrm>
              <a:off x="6792445" y="3249857"/>
              <a:ext cx="103656" cy="255344"/>
            </a:xfrm>
            <a:custGeom>
              <a:avLst/>
              <a:gdLst/>
              <a:ahLst/>
              <a:cxnLst/>
              <a:rect l="0" t="0" r="0" b="0"/>
              <a:pathLst>
                <a:path w="103656" h="255344">
                  <a:moveTo>
                    <a:pt x="103655" y="26743"/>
                  </a:moveTo>
                  <a:lnTo>
                    <a:pt x="103655" y="26743"/>
                  </a:lnTo>
                  <a:lnTo>
                    <a:pt x="103655" y="13486"/>
                  </a:lnTo>
                  <a:lnTo>
                    <a:pt x="100833" y="7445"/>
                  </a:lnTo>
                  <a:lnTo>
                    <a:pt x="98599" y="4353"/>
                  </a:lnTo>
                  <a:lnTo>
                    <a:pt x="93294" y="917"/>
                  </a:lnTo>
                  <a:lnTo>
                    <a:pt x="90398" y="0"/>
                  </a:lnTo>
                  <a:lnTo>
                    <a:pt x="71152" y="3768"/>
                  </a:lnTo>
                  <a:lnTo>
                    <a:pt x="57107" y="14415"/>
                  </a:lnTo>
                  <a:lnTo>
                    <a:pt x="30842" y="52177"/>
                  </a:lnTo>
                  <a:lnTo>
                    <a:pt x="11643" y="93076"/>
                  </a:lnTo>
                  <a:lnTo>
                    <a:pt x="2661" y="123537"/>
                  </a:lnTo>
                  <a:lnTo>
                    <a:pt x="0" y="161139"/>
                  </a:lnTo>
                  <a:lnTo>
                    <a:pt x="6706" y="204985"/>
                  </a:lnTo>
                  <a:lnTo>
                    <a:pt x="12237" y="220967"/>
                  </a:lnTo>
                  <a:lnTo>
                    <a:pt x="23866" y="232304"/>
                  </a:lnTo>
                  <a:lnTo>
                    <a:pt x="65555" y="255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354"/>
          <p:cNvGrpSpPr/>
          <p:nvPr/>
        </p:nvGrpSpPr>
        <p:grpSpPr>
          <a:xfrm>
            <a:off x="5598218" y="3253545"/>
            <a:ext cx="824972" cy="363808"/>
            <a:chOff x="5598218" y="3253545"/>
            <a:chExt cx="824972" cy="363808"/>
          </a:xfrm>
        </p:grpSpPr>
        <p:sp>
          <p:nvSpPr>
            <p:cNvPr id="468" name="SMARTInkShape-2024"/>
            <p:cNvSpPr/>
            <p:nvPr>
              <p:custDataLst>
                <p:tags r:id="rId106"/>
              </p:custDataLst>
            </p:nvPr>
          </p:nvSpPr>
          <p:spPr>
            <a:xfrm>
              <a:off x="6251736" y="3354383"/>
              <a:ext cx="171454" cy="144812"/>
            </a:xfrm>
            <a:custGeom>
              <a:avLst/>
              <a:gdLst/>
              <a:ahLst/>
              <a:cxnLst/>
              <a:rect l="0" t="0" r="0" b="0"/>
              <a:pathLst>
                <a:path w="171454" h="144812">
                  <a:moveTo>
                    <a:pt x="6189" y="55567"/>
                  </a:moveTo>
                  <a:lnTo>
                    <a:pt x="6189" y="55567"/>
                  </a:lnTo>
                  <a:lnTo>
                    <a:pt x="6189" y="60624"/>
                  </a:lnTo>
                  <a:lnTo>
                    <a:pt x="8306" y="61055"/>
                  </a:lnTo>
                  <a:lnTo>
                    <a:pt x="27648" y="56499"/>
                  </a:lnTo>
                  <a:lnTo>
                    <a:pt x="42768" y="45730"/>
                  </a:lnTo>
                  <a:lnTo>
                    <a:pt x="61046" y="20924"/>
                  </a:lnTo>
                  <a:lnTo>
                    <a:pt x="59693" y="19772"/>
                  </a:lnTo>
                  <a:lnTo>
                    <a:pt x="52546" y="18491"/>
                  </a:lnTo>
                  <a:lnTo>
                    <a:pt x="42315" y="23567"/>
                  </a:lnTo>
                  <a:lnTo>
                    <a:pt x="31770" y="32878"/>
                  </a:lnTo>
                  <a:lnTo>
                    <a:pt x="4171" y="75051"/>
                  </a:lnTo>
                  <a:lnTo>
                    <a:pt x="0" y="89274"/>
                  </a:lnTo>
                  <a:lnTo>
                    <a:pt x="1005" y="94972"/>
                  </a:lnTo>
                  <a:lnTo>
                    <a:pt x="3791" y="99828"/>
                  </a:lnTo>
                  <a:lnTo>
                    <a:pt x="7766" y="104125"/>
                  </a:lnTo>
                  <a:lnTo>
                    <a:pt x="17826" y="108898"/>
                  </a:lnTo>
                  <a:lnTo>
                    <a:pt x="23472" y="110171"/>
                  </a:lnTo>
                  <a:lnTo>
                    <a:pt x="35389" y="108763"/>
                  </a:lnTo>
                  <a:lnTo>
                    <a:pt x="56822" y="99198"/>
                  </a:lnTo>
                  <a:lnTo>
                    <a:pt x="77636" y="88603"/>
                  </a:lnTo>
                  <a:lnTo>
                    <a:pt x="82395" y="87116"/>
                  </a:lnTo>
                  <a:lnTo>
                    <a:pt x="112536" y="62945"/>
                  </a:lnTo>
                  <a:lnTo>
                    <a:pt x="154507" y="16442"/>
                  </a:lnTo>
                  <a:lnTo>
                    <a:pt x="164082" y="3758"/>
                  </a:lnTo>
                  <a:lnTo>
                    <a:pt x="164367" y="1978"/>
                  </a:lnTo>
                  <a:lnTo>
                    <a:pt x="163500" y="791"/>
                  </a:lnTo>
                  <a:lnTo>
                    <a:pt x="161863" y="0"/>
                  </a:lnTo>
                  <a:lnTo>
                    <a:pt x="154400" y="4765"/>
                  </a:lnTo>
                  <a:lnTo>
                    <a:pt x="137418" y="20014"/>
                  </a:lnTo>
                  <a:lnTo>
                    <a:pt x="136009" y="25515"/>
                  </a:lnTo>
                  <a:lnTo>
                    <a:pt x="137264" y="40094"/>
                  </a:lnTo>
                  <a:lnTo>
                    <a:pt x="147752" y="68778"/>
                  </a:lnTo>
                  <a:lnTo>
                    <a:pt x="170071" y="113203"/>
                  </a:lnTo>
                  <a:lnTo>
                    <a:pt x="171453" y="126338"/>
                  </a:lnTo>
                  <a:lnTo>
                    <a:pt x="170339" y="131322"/>
                  </a:lnTo>
                  <a:lnTo>
                    <a:pt x="163460" y="139683"/>
                  </a:lnTo>
                  <a:lnTo>
                    <a:pt x="158660" y="143395"/>
                  </a:lnTo>
                  <a:lnTo>
                    <a:pt x="152287" y="144811"/>
                  </a:lnTo>
                  <a:lnTo>
                    <a:pt x="120489" y="141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025"/>
            <p:cNvSpPr/>
            <p:nvPr>
              <p:custDataLst>
                <p:tags r:id="rId107"/>
              </p:custDataLst>
            </p:nvPr>
          </p:nvSpPr>
          <p:spPr>
            <a:xfrm>
              <a:off x="6134100" y="3381375"/>
              <a:ext cx="104776" cy="100998"/>
            </a:xfrm>
            <a:custGeom>
              <a:avLst/>
              <a:gdLst/>
              <a:ahLst/>
              <a:cxnLst/>
              <a:rect l="0" t="0" r="0" b="0"/>
              <a:pathLst>
                <a:path w="104776" h="100998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12347"/>
                  </a:lnTo>
                  <a:lnTo>
                    <a:pt x="13257" y="14582"/>
                  </a:lnTo>
                  <a:lnTo>
                    <a:pt x="31798" y="53373"/>
                  </a:lnTo>
                  <a:lnTo>
                    <a:pt x="36232" y="72846"/>
                  </a:lnTo>
                  <a:lnTo>
                    <a:pt x="34448" y="85646"/>
                  </a:lnTo>
                  <a:lnTo>
                    <a:pt x="29736" y="100997"/>
                  </a:lnTo>
                  <a:lnTo>
                    <a:pt x="29349" y="100139"/>
                  </a:lnTo>
                  <a:lnTo>
                    <a:pt x="28919" y="93543"/>
                  </a:lnTo>
                  <a:lnTo>
                    <a:pt x="33733" y="77928"/>
                  </a:lnTo>
                  <a:lnTo>
                    <a:pt x="57245" y="32744"/>
                  </a:lnTo>
                  <a:lnTo>
                    <a:pt x="66365" y="2125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026"/>
            <p:cNvSpPr/>
            <p:nvPr>
              <p:custDataLst>
                <p:tags r:id="rId108"/>
              </p:custDataLst>
            </p:nvPr>
          </p:nvSpPr>
          <p:spPr>
            <a:xfrm>
              <a:off x="5755095" y="3373843"/>
              <a:ext cx="350431" cy="243510"/>
            </a:xfrm>
            <a:custGeom>
              <a:avLst/>
              <a:gdLst/>
              <a:ahLst/>
              <a:cxnLst/>
              <a:rect l="0" t="0" r="0" b="0"/>
              <a:pathLst>
                <a:path w="350431" h="243510">
                  <a:moveTo>
                    <a:pt x="64680" y="55157"/>
                  </a:moveTo>
                  <a:lnTo>
                    <a:pt x="64680" y="55157"/>
                  </a:lnTo>
                  <a:lnTo>
                    <a:pt x="69736" y="50100"/>
                  </a:lnTo>
                  <a:lnTo>
                    <a:pt x="72219" y="44796"/>
                  </a:lnTo>
                  <a:lnTo>
                    <a:pt x="72881" y="41900"/>
                  </a:lnTo>
                  <a:lnTo>
                    <a:pt x="67972" y="33037"/>
                  </a:lnTo>
                  <a:lnTo>
                    <a:pt x="60851" y="23101"/>
                  </a:lnTo>
                  <a:lnTo>
                    <a:pt x="53458" y="8099"/>
                  </a:lnTo>
                  <a:lnTo>
                    <a:pt x="50849" y="4735"/>
                  </a:lnTo>
                  <a:lnTo>
                    <a:pt x="45127" y="997"/>
                  </a:lnTo>
                  <a:lnTo>
                    <a:pt x="42120" y="0"/>
                  </a:lnTo>
                  <a:lnTo>
                    <a:pt x="33133" y="1715"/>
                  </a:lnTo>
                  <a:lnTo>
                    <a:pt x="27775" y="3654"/>
                  </a:lnTo>
                  <a:lnTo>
                    <a:pt x="18997" y="11453"/>
                  </a:lnTo>
                  <a:lnTo>
                    <a:pt x="4739" y="33707"/>
                  </a:lnTo>
                  <a:lnTo>
                    <a:pt x="0" y="57268"/>
                  </a:lnTo>
                  <a:lnTo>
                    <a:pt x="1452" y="63973"/>
                  </a:lnTo>
                  <a:lnTo>
                    <a:pt x="8709" y="74245"/>
                  </a:lnTo>
                  <a:lnTo>
                    <a:pt x="18990" y="79515"/>
                  </a:lnTo>
                  <a:lnTo>
                    <a:pt x="24695" y="80921"/>
                  </a:lnTo>
                  <a:lnTo>
                    <a:pt x="36677" y="79661"/>
                  </a:lnTo>
                  <a:lnTo>
                    <a:pt x="61618" y="70228"/>
                  </a:lnTo>
                  <a:lnTo>
                    <a:pt x="68611" y="64324"/>
                  </a:lnTo>
                  <a:lnTo>
                    <a:pt x="73100" y="56968"/>
                  </a:lnTo>
                  <a:lnTo>
                    <a:pt x="63765" y="70863"/>
                  </a:lnTo>
                  <a:lnTo>
                    <a:pt x="53466" y="115016"/>
                  </a:lnTo>
                  <a:lnTo>
                    <a:pt x="49113" y="126211"/>
                  </a:lnTo>
                  <a:lnTo>
                    <a:pt x="41032" y="167028"/>
                  </a:lnTo>
                  <a:lnTo>
                    <a:pt x="31482" y="209992"/>
                  </a:lnTo>
                  <a:lnTo>
                    <a:pt x="28032" y="226741"/>
                  </a:lnTo>
                  <a:lnTo>
                    <a:pt x="30048" y="234781"/>
                  </a:lnTo>
                  <a:lnTo>
                    <a:pt x="32068" y="238406"/>
                  </a:lnTo>
                  <a:lnTo>
                    <a:pt x="34471" y="240823"/>
                  </a:lnTo>
                  <a:lnTo>
                    <a:pt x="39965" y="243509"/>
                  </a:lnTo>
                  <a:lnTo>
                    <a:pt x="43970" y="242108"/>
                  </a:lnTo>
                  <a:lnTo>
                    <a:pt x="71647" y="218954"/>
                  </a:lnTo>
                  <a:lnTo>
                    <a:pt x="95322" y="182691"/>
                  </a:lnTo>
                  <a:lnTo>
                    <a:pt x="124219" y="138391"/>
                  </a:lnTo>
                  <a:lnTo>
                    <a:pt x="135474" y="112628"/>
                  </a:lnTo>
                  <a:lnTo>
                    <a:pt x="145224" y="67729"/>
                  </a:lnTo>
                  <a:lnTo>
                    <a:pt x="155589" y="24133"/>
                  </a:lnTo>
                  <a:lnTo>
                    <a:pt x="153415" y="15616"/>
                  </a:lnTo>
                  <a:lnTo>
                    <a:pt x="151353" y="15038"/>
                  </a:lnTo>
                  <a:lnTo>
                    <a:pt x="148920" y="16769"/>
                  </a:lnTo>
                  <a:lnTo>
                    <a:pt x="146241" y="20040"/>
                  </a:lnTo>
                  <a:lnTo>
                    <a:pt x="142469" y="39813"/>
                  </a:lnTo>
                  <a:lnTo>
                    <a:pt x="142252" y="81485"/>
                  </a:lnTo>
                  <a:lnTo>
                    <a:pt x="148577" y="108466"/>
                  </a:lnTo>
                  <a:lnTo>
                    <a:pt x="154178" y="115891"/>
                  </a:lnTo>
                  <a:lnTo>
                    <a:pt x="163018" y="119191"/>
                  </a:lnTo>
                  <a:lnTo>
                    <a:pt x="168339" y="120072"/>
                  </a:lnTo>
                  <a:lnTo>
                    <a:pt x="179895" y="118227"/>
                  </a:lnTo>
                  <a:lnTo>
                    <a:pt x="185941" y="116254"/>
                  </a:lnTo>
                  <a:lnTo>
                    <a:pt x="198301" y="105595"/>
                  </a:lnTo>
                  <a:lnTo>
                    <a:pt x="208733" y="91332"/>
                  </a:lnTo>
                  <a:lnTo>
                    <a:pt x="215665" y="73519"/>
                  </a:lnTo>
                  <a:lnTo>
                    <a:pt x="218254" y="70574"/>
                  </a:lnTo>
                  <a:lnTo>
                    <a:pt x="226116" y="65027"/>
                  </a:lnTo>
                  <a:lnTo>
                    <a:pt x="226460" y="69841"/>
                  </a:lnTo>
                  <a:lnTo>
                    <a:pt x="228625" y="71296"/>
                  </a:lnTo>
                  <a:lnTo>
                    <a:pt x="247309" y="73632"/>
                  </a:lnTo>
                  <a:lnTo>
                    <a:pt x="260148" y="72893"/>
                  </a:lnTo>
                  <a:lnTo>
                    <a:pt x="298402" y="60916"/>
                  </a:lnTo>
                  <a:lnTo>
                    <a:pt x="313260" y="51807"/>
                  </a:lnTo>
                  <a:lnTo>
                    <a:pt x="318035" y="45554"/>
                  </a:lnTo>
                  <a:lnTo>
                    <a:pt x="319308" y="42405"/>
                  </a:lnTo>
                  <a:lnTo>
                    <a:pt x="319100" y="39248"/>
                  </a:lnTo>
                  <a:lnTo>
                    <a:pt x="316043" y="32917"/>
                  </a:lnTo>
                  <a:lnTo>
                    <a:pt x="313747" y="30805"/>
                  </a:lnTo>
                  <a:lnTo>
                    <a:pt x="308375" y="28459"/>
                  </a:lnTo>
                  <a:lnTo>
                    <a:pt x="299635" y="30238"/>
                  </a:lnTo>
                  <a:lnTo>
                    <a:pt x="294342" y="32195"/>
                  </a:lnTo>
                  <a:lnTo>
                    <a:pt x="290813" y="35616"/>
                  </a:lnTo>
                  <a:lnTo>
                    <a:pt x="286892" y="45061"/>
                  </a:lnTo>
                  <a:lnTo>
                    <a:pt x="284031" y="70673"/>
                  </a:lnTo>
                  <a:lnTo>
                    <a:pt x="286699" y="75458"/>
                  </a:lnTo>
                  <a:lnTo>
                    <a:pt x="288893" y="78216"/>
                  </a:lnTo>
                  <a:lnTo>
                    <a:pt x="292472" y="78997"/>
                  </a:lnTo>
                  <a:lnTo>
                    <a:pt x="302093" y="77041"/>
                  </a:lnTo>
                  <a:lnTo>
                    <a:pt x="314353" y="69990"/>
                  </a:lnTo>
                  <a:lnTo>
                    <a:pt x="329397" y="48746"/>
                  </a:lnTo>
                  <a:lnTo>
                    <a:pt x="329000" y="48766"/>
                  </a:lnTo>
                  <a:lnTo>
                    <a:pt x="325735" y="51611"/>
                  </a:lnTo>
                  <a:lnTo>
                    <a:pt x="323579" y="56403"/>
                  </a:lnTo>
                  <a:lnTo>
                    <a:pt x="322195" y="73160"/>
                  </a:lnTo>
                  <a:lnTo>
                    <a:pt x="327650" y="84678"/>
                  </a:lnTo>
                  <a:lnTo>
                    <a:pt x="350430" y="11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027"/>
            <p:cNvSpPr/>
            <p:nvPr>
              <p:custDataLst>
                <p:tags r:id="rId109"/>
              </p:custDataLst>
            </p:nvPr>
          </p:nvSpPr>
          <p:spPr>
            <a:xfrm>
              <a:off x="5598218" y="3253545"/>
              <a:ext cx="123615" cy="232010"/>
            </a:xfrm>
            <a:custGeom>
              <a:avLst/>
              <a:gdLst/>
              <a:ahLst/>
              <a:cxnLst/>
              <a:rect l="0" t="0" r="0" b="0"/>
              <a:pathLst>
                <a:path w="123615" h="232010">
                  <a:moveTo>
                    <a:pt x="78682" y="42105"/>
                  </a:moveTo>
                  <a:lnTo>
                    <a:pt x="78682" y="42105"/>
                  </a:lnTo>
                  <a:lnTo>
                    <a:pt x="78682" y="37048"/>
                  </a:lnTo>
                  <a:lnTo>
                    <a:pt x="84170" y="19312"/>
                  </a:lnTo>
                  <a:lnTo>
                    <a:pt x="81826" y="11514"/>
                  </a:lnTo>
                  <a:lnTo>
                    <a:pt x="74557" y="1173"/>
                  </a:lnTo>
                  <a:lnTo>
                    <a:pt x="70641" y="0"/>
                  </a:lnTo>
                  <a:lnTo>
                    <a:pt x="60644" y="1519"/>
                  </a:lnTo>
                  <a:lnTo>
                    <a:pt x="43116" y="8325"/>
                  </a:lnTo>
                  <a:lnTo>
                    <a:pt x="19461" y="27157"/>
                  </a:lnTo>
                  <a:lnTo>
                    <a:pt x="2456" y="52845"/>
                  </a:lnTo>
                  <a:lnTo>
                    <a:pt x="0" y="71220"/>
                  </a:lnTo>
                  <a:lnTo>
                    <a:pt x="3496" y="88912"/>
                  </a:lnTo>
                  <a:lnTo>
                    <a:pt x="23794" y="119073"/>
                  </a:lnTo>
                  <a:lnTo>
                    <a:pt x="64006" y="147399"/>
                  </a:lnTo>
                  <a:lnTo>
                    <a:pt x="107441" y="177640"/>
                  </a:lnTo>
                  <a:lnTo>
                    <a:pt x="117216" y="186304"/>
                  </a:lnTo>
                  <a:lnTo>
                    <a:pt x="122267" y="196504"/>
                  </a:lnTo>
                  <a:lnTo>
                    <a:pt x="123614" y="202188"/>
                  </a:lnTo>
                  <a:lnTo>
                    <a:pt x="122394" y="207036"/>
                  </a:lnTo>
                  <a:lnTo>
                    <a:pt x="115396" y="215244"/>
                  </a:lnTo>
                  <a:lnTo>
                    <a:pt x="81623" y="228078"/>
                  </a:lnTo>
                  <a:lnTo>
                    <a:pt x="47566" y="232009"/>
                  </a:lnTo>
                  <a:lnTo>
                    <a:pt x="25837" y="227372"/>
                  </a:lnTo>
                  <a:lnTo>
                    <a:pt x="21226" y="224883"/>
                  </a:lnTo>
                  <a:lnTo>
                    <a:pt x="18154" y="222165"/>
                  </a:lnTo>
                  <a:lnTo>
                    <a:pt x="16104" y="219295"/>
                  </a:lnTo>
                  <a:lnTo>
                    <a:pt x="17912" y="216323"/>
                  </a:lnTo>
                  <a:lnTo>
                    <a:pt x="40582" y="204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355"/>
          <p:cNvGrpSpPr/>
          <p:nvPr/>
        </p:nvGrpSpPr>
        <p:grpSpPr>
          <a:xfrm>
            <a:off x="4515440" y="3221166"/>
            <a:ext cx="723311" cy="315703"/>
            <a:chOff x="4515440" y="3221166"/>
            <a:chExt cx="723311" cy="315703"/>
          </a:xfrm>
        </p:grpSpPr>
        <p:sp>
          <p:nvSpPr>
            <p:cNvPr id="473" name="SMARTInkShape-2028"/>
            <p:cNvSpPr/>
            <p:nvPr>
              <p:custDataLst>
                <p:tags r:id="rId101"/>
              </p:custDataLst>
            </p:nvPr>
          </p:nvSpPr>
          <p:spPr>
            <a:xfrm>
              <a:off x="5079473" y="3352800"/>
              <a:ext cx="159278" cy="47626"/>
            </a:xfrm>
            <a:custGeom>
              <a:avLst/>
              <a:gdLst/>
              <a:ahLst/>
              <a:cxnLst/>
              <a:rect l="0" t="0" r="0" b="0"/>
              <a:pathLst>
                <a:path w="159278" h="47626">
                  <a:moveTo>
                    <a:pt x="16402" y="47625"/>
                  </a:moveTo>
                  <a:lnTo>
                    <a:pt x="16402" y="47625"/>
                  </a:lnTo>
                  <a:lnTo>
                    <a:pt x="0" y="39424"/>
                  </a:lnTo>
                  <a:lnTo>
                    <a:pt x="1234" y="37924"/>
                  </a:lnTo>
                  <a:lnTo>
                    <a:pt x="8249" y="33436"/>
                  </a:lnTo>
                  <a:lnTo>
                    <a:pt x="51755" y="21931"/>
                  </a:lnTo>
                  <a:lnTo>
                    <a:pt x="91671" y="12613"/>
                  </a:lnTo>
                  <a:lnTo>
                    <a:pt x="136423" y="4207"/>
                  </a:lnTo>
                  <a:lnTo>
                    <a:pt x="1592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029"/>
            <p:cNvSpPr/>
            <p:nvPr>
              <p:custDataLst>
                <p:tags r:id="rId102"/>
              </p:custDataLst>
            </p:nvPr>
          </p:nvSpPr>
          <p:spPr>
            <a:xfrm>
              <a:off x="5106032" y="3248025"/>
              <a:ext cx="55195" cy="269164"/>
            </a:xfrm>
            <a:custGeom>
              <a:avLst/>
              <a:gdLst/>
              <a:ahLst/>
              <a:cxnLst/>
              <a:rect l="0" t="0" r="0" b="0"/>
              <a:pathLst>
                <a:path w="55195" h="269164">
                  <a:moveTo>
                    <a:pt x="46993" y="0"/>
                  </a:moveTo>
                  <a:lnTo>
                    <a:pt x="46993" y="0"/>
                  </a:lnTo>
                  <a:lnTo>
                    <a:pt x="55194" y="0"/>
                  </a:lnTo>
                  <a:lnTo>
                    <a:pt x="43144" y="39772"/>
                  </a:lnTo>
                  <a:lnTo>
                    <a:pt x="27854" y="81228"/>
                  </a:lnTo>
                  <a:lnTo>
                    <a:pt x="15570" y="118612"/>
                  </a:lnTo>
                  <a:lnTo>
                    <a:pt x="4168" y="160381"/>
                  </a:lnTo>
                  <a:lnTo>
                    <a:pt x="0" y="205584"/>
                  </a:lnTo>
                  <a:lnTo>
                    <a:pt x="2315" y="243731"/>
                  </a:lnTo>
                  <a:lnTo>
                    <a:pt x="9766" y="262717"/>
                  </a:lnTo>
                  <a:lnTo>
                    <a:pt x="12651" y="267219"/>
                  </a:lnTo>
                  <a:lnTo>
                    <a:pt x="16689" y="269163"/>
                  </a:lnTo>
                  <a:lnTo>
                    <a:pt x="3746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030"/>
            <p:cNvSpPr/>
            <p:nvPr>
              <p:custDataLst>
                <p:tags r:id="rId103"/>
              </p:custDataLst>
            </p:nvPr>
          </p:nvSpPr>
          <p:spPr>
            <a:xfrm>
              <a:off x="4845386" y="3374287"/>
              <a:ext cx="192284" cy="133782"/>
            </a:xfrm>
            <a:custGeom>
              <a:avLst/>
              <a:gdLst/>
              <a:ahLst/>
              <a:cxnLst/>
              <a:rect l="0" t="0" r="0" b="0"/>
              <a:pathLst>
                <a:path w="192284" h="133782">
                  <a:moveTo>
                    <a:pt x="69514" y="54713"/>
                  </a:moveTo>
                  <a:lnTo>
                    <a:pt x="69514" y="54713"/>
                  </a:lnTo>
                  <a:lnTo>
                    <a:pt x="64458" y="44600"/>
                  </a:lnTo>
                  <a:lnTo>
                    <a:pt x="61910" y="41621"/>
                  </a:lnTo>
                  <a:lnTo>
                    <a:pt x="42068" y="31391"/>
                  </a:lnTo>
                  <a:lnTo>
                    <a:pt x="36400" y="31757"/>
                  </a:lnTo>
                  <a:lnTo>
                    <a:pt x="24458" y="37807"/>
                  </a:lnTo>
                  <a:lnTo>
                    <a:pt x="10891" y="53114"/>
                  </a:lnTo>
                  <a:lnTo>
                    <a:pt x="168" y="76111"/>
                  </a:lnTo>
                  <a:lnTo>
                    <a:pt x="0" y="83795"/>
                  </a:lnTo>
                  <a:lnTo>
                    <a:pt x="5458" y="97977"/>
                  </a:lnTo>
                  <a:lnTo>
                    <a:pt x="15374" y="112805"/>
                  </a:lnTo>
                  <a:lnTo>
                    <a:pt x="20720" y="114608"/>
                  </a:lnTo>
                  <a:lnTo>
                    <a:pt x="35129" y="113789"/>
                  </a:lnTo>
                  <a:lnTo>
                    <a:pt x="46470" y="109897"/>
                  </a:lnTo>
                  <a:lnTo>
                    <a:pt x="67432" y="93718"/>
                  </a:lnTo>
                  <a:lnTo>
                    <a:pt x="73880" y="85101"/>
                  </a:lnTo>
                  <a:lnTo>
                    <a:pt x="77510" y="74301"/>
                  </a:lnTo>
                  <a:lnTo>
                    <a:pt x="78737" y="61169"/>
                  </a:lnTo>
                  <a:lnTo>
                    <a:pt x="77779" y="61134"/>
                  </a:lnTo>
                  <a:lnTo>
                    <a:pt x="73893" y="66739"/>
                  </a:lnTo>
                  <a:lnTo>
                    <a:pt x="73492" y="71197"/>
                  </a:lnTo>
                  <a:lnTo>
                    <a:pt x="75868" y="81795"/>
                  </a:lnTo>
                  <a:lnTo>
                    <a:pt x="83155" y="94605"/>
                  </a:lnTo>
                  <a:lnTo>
                    <a:pt x="87075" y="97183"/>
                  </a:lnTo>
                  <a:lnTo>
                    <a:pt x="97075" y="100046"/>
                  </a:lnTo>
                  <a:lnTo>
                    <a:pt x="119661" y="101659"/>
                  </a:lnTo>
                  <a:lnTo>
                    <a:pt x="134488" y="96391"/>
                  </a:lnTo>
                  <a:lnTo>
                    <a:pt x="161253" y="75763"/>
                  </a:lnTo>
                  <a:lnTo>
                    <a:pt x="168495" y="63716"/>
                  </a:lnTo>
                  <a:lnTo>
                    <a:pt x="179014" y="32419"/>
                  </a:lnTo>
                  <a:lnTo>
                    <a:pt x="177094" y="19757"/>
                  </a:lnTo>
                  <a:lnTo>
                    <a:pt x="170064" y="5786"/>
                  </a:lnTo>
                  <a:lnTo>
                    <a:pt x="166181" y="3045"/>
                  </a:lnTo>
                  <a:lnTo>
                    <a:pt x="156221" y="0"/>
                  </a:lnTo>
                  <a:lnTo>
                    <a:pt x="151661" y="246"/>
                  </a:lnTo>
                  <a:lnTo>
                    <a:pt x="143771" y="3341"/>
                  </a:lnTo>
                  <a:lnTo>
                    <a:pt x="142302" y="5649"/>
                  </a:lnTo>
                  <a:lnTo>
                    <a:pt x="142381" y="8245"/>
                  </a:lnTo>
                  <a:lnTo>
                    <a:pt x="158605" y="44140"/>
                  </a:lnTo>
                  <a:lnTo>
                    <a:pt x="185315" y="77858"/>
                  </a:lnTo>
                  <a:lnTo>
                    <a:pt x="191753" y="109850"/>
                  </a:lnTo>
                  <a:lnTo>
                    <a:pt x="192283" y="116871"/>
                  </a:lnTo>
                  <a:lnTo>
                    <a:pt x="190517" y="122610"/>
                  </a:lnTo>
                  <a:lnTo>
                    <a:pt x="182913" y="131809"/>
                  </a:lnTo>
                  <a:lnTo>
                    <a:pt x="178980" y="133627"/>
                  </a:lnTo>
                  <a:lnTo>
                    <a:pt x="175301" y="133781"/>
                  </a:lnTo>
                  <a:lnTo>
                    <a:pt x="171788" y="132825"/>
                  </a:lnTo>
                  <a:lnTo>
                    <a:pt x="169447" y="130071"/>
                  </a:lnTo>
                  <a:lnTo>
                    <a:pt x="166846" y="121366"/>
                  </a:lnTo>
                  <a:lnTo>
                    <a:pt x="174289" y="83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031"/>
            <p:cNvSpPr/>
            <p:nvPr>
              <p:custDataLst>
                <p:tags r:id="rId104"/>
              </p:custDataLst>
            </p:nvPr>
          </p:nvSpPr>
          <p:spPr>
            <a:xfrm>
              <a:off x="4686300" y="3368135"/>
              <a:ext cx="142876" cy="144334"/>
            </a:xfrm>
            <a:custGeom>
              <a:avLst/>
              <a:gdLst/>
              <a:ahLst/>
              <a:cxnLst/>
              <a:rect l="0" t="0" r="0" b="0"/>
              <a:pathLst>
                <a:path w="142876" h="144334">
                  <a:moveTo>
                    <a:pt x="0" y="60865"/>
                  </a:moveTo>
                  <a:lnTo>
                    <a:pt x="0" y="60865"/>
                  </a:lnTo>
                  <a:lnTo>
                    <a:pt x="5057" y="60865"/>
                  </a:lnTo>
                  <a:lnTo>
                    <a:pt x="6546" y="61923"/>
                  </a:lnTo>
                  <a:lnTo>
                    <a:pt x="7539" y="63687"/>
                  </a:lnTo>
                  <a:lnTo>
                    <a:pt x="8201" y="65922"/>
                  </a:lnTo>
                  <a:lnTo>
                    <a:pt x="11817" y="66353"/>
                  </a:lnTo>
                  <a:lnTo>
                    <a:pt x="49181" y="56740"/>
                  </a:lnTo>
                  <a:lnTo>
                    <a:pt x="66548" y="47884"/>
                  </a:lnTo>
                  <a:lnTo>
                    <a:pt x="74732" y="36046"/>
                  </a:lnTo>
                  <a:lnTo>
                    <a:pt x="83553" y="12688"/>
                  </a:lnTo>
                  <a:lnTo>
                    <a:pt x="82160" y="8639"/>
                  </a:lnTo>
                  <a:lnTo>
                    <a:pt x="74969" y="1317"/>
                  </a:lnTo>
                  <a:lnTo>
                    <a:pt x="71146" y="0"/>
                  </a:lnTo>
                  <a:lnTo>
                    <a:pt x="67539" y="180"/>
                  </a:lnTo>
                  <a:lnTo>
                    <a:pt x="51762" y="8312"/>
                  </a:lnTo>
                  <a:lnTo>
                    <a:pt x="37821" y="18458"/>
                  </a:lnTo>
                  <a:lnTo>
                    <a:pt x="24025" y="37129"/>
                  </a:lnTo>
                  <a:lnTo>
                    <a:pt x="12703" y="65702"/>
                  </a:lnTo>
                  <a:lnTo>
                    <a:pt x="11644" y="70439"/>
                  </a:lnTo>
                  <a:lnTo>
                    <a:pt x="15210" y="92277"/>
                  </a:lnTo>
                  <a:lnTo>
                    <a:pt x="28025" y="118856"/>
                  </a:lnTo>
                  <a:lnTo>
                    <a:pt x="33500" y="124925"/>
                  </a:lnTo>
                  <a:lnTo>
                    <a:pt x="45228" y="131670"/>
                  </a:lnTo>
                  <a:lnTo>
                    <a:pt x="83841" y="143894"/>
                  </a:lnTo>
                  <a:lnTo>
                    <a:pt x="99704" y="144333"/>
                  </a:lnTo>
                  <a:lnTo>
                    <a:pt x="142875" y="137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032"/>
            <p:cNvSpPr/>
            <p:nvPr>
              <p:custDataLst>
                <p:tags r:id="rId105"/>
              </p:custDataLst>
            </p:nvPr>
          </p:nvSpPr>
          <p:spPr>
            <a:xfrm>
              <a:off x="4515440" y="3221166"/>
              <a:ext cx="151811" cy="315703"/>
            </a:xfrm>
            <a:custGeom>
              <a:avLst/>
              <a:gdLst/>
              <a:ahLst/>
              <a:cxnLst/>
              <a:rect l="0" t="0" r="0" b="0"/>
              <a:pathLst>
                <a:path w="151811" h="315703">
                  <a:moveTo>
                    <a:pt x="47035" y="17334"/>
                  </a:moveTo>
                  <a:lnTo>
                    <a:pt x="47035" y="17334"/>
                  </a:lnTo>
                  <a:lnTo>
                    <a:pt x="52092" y="12278"/>
                  </a:lnTo>
                  <a:lnTo>
                    <a:pt x="54574" y="6973"/>
                  </a:lnTo>
                  <a:lnTo>
                    <a:pt x="56168" y="0"/>
                  </a:lnTo>
                  <a:lnTo>
                    <a:pt x="56385" y="1869"/>
                  </a:lnTo>
                  <a:lnTo>
                    <a:pt x="56550" y="44089"/>
                  </a:lnTo>
                  <a:lnTo>
                    <a:pt x="55500" y="85766"/>
                  </a:lnTo>
                  <a:lnTo>
                    <a:pt x="48955" y="125570"/>
                  </a:lnTo>
                  <a:lnTo>
                    <a:pt x="39254" y="160529"/>
                  </a:lnTo>
                  <a:lnTo>
                    <a:pt x="24504" y="202402"/>
                  </a:lnTo>
                  <a:lnTo>
                    <a:pt x="12960" y="241032"/>
                  </a:lnTo>
                  <a:lnTo>
                    <a:pt x="739" y="288503"/>
                  </a:lnTo>
                  <a:lnTo>
                    <a:pt x="0" y="300485"/>
                  </a:lnTo>
                  <a:lnTo>
                    <a:pt x="2495" y="310042"/>
                  </a:lnTo>
                  <a:lnTo>
                    <a:pt x="4641" y="314073"/>
                  </a:lnTo>
                  <a:lnTo>
                    <a:pt x="8189" y="315702"/>
                  </a:lnTo>
                  <a:lnTo>
                    <a:pt x="17776" y="314689"/>
                  </a:lnTo>
                  <a:lnTo>
                    <a:pt x="61805" y="304591"/>
                  </a:lnTo>
                  <a:lnTo>
                    <a:pt x="95696" y="294719"/>
                  </a:lnTo>
                  <a:lnTo>
                    <a:pt x="151810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356"/>
          <p:cNvGrpSpPr/>
          <p:nvPr/>
        </p:nvGrpSpPr>
        <p:grpSpPr>
          <a:xfrm>
            <a:off x="3058513" y="3274972"/>
            <a:ext cx="1032475" cy="425321"/>
            <a:chOff x="3058513" y="3274972"/>
            <a:chExt cx="1032475" cy="425321"/>
          </a:xfrm>
        </p:grpSpPr>
        <p:sp>
          <p:nvSpPr>
            <p:cNvPr id="479" name="SMARTInkShape-2033"/>
            <p:cNvSpPr/>
            <p:nvPr>
              <p:custDataLst>
                <p:tags r:id="rId92"/>
              </p:custDataLst>
            </p:nvPr>
          </p:nvSpPr>
          <p:spPr>
            <a:xfrm>
              <a:off x="3449041" y="3274972"/>
              <a:ext cx="103785" cy="288683"/>
            </a:xfrm>
            <a:custGeom>
              <a:avLst/>
              <a:gdLst/>
              <a:ahLst/>
              <a:cxnLst/>
              <a:rect l="0" t="0" r="0" b="0"/>
              <a:pathLst>
                <a:path w="103785" h="288683">
                  <a:moveTo>
                    <a:pt x="65684" y="182603"/>
                  </a:moveTo>
                  <a:lnTo>
                    <a:pt x="65684" y="182603"/>
                  </a:lnTo>
                  <a:lnTo>
                    <a:pt x="70741" y="177546"/>
                  </a:lnTo>
                  <a:lnTo>
                    <a:pt x="71172" y="176057"/>
                  </a:lnTo>
                  <a:lnTo>
                    <a:pt x="70401" y="175064"/>
                  </a:lnTo>
                  <a:lnTo>
                    <a:pt x="68828" y="174402"/>
                  </a:lnTo>
                  <a:lnTo>
                    <a:pt x="67780" y="172902"/>
                  </a:lnTo>
                  <a:lnTo>
                    <a:pt x="66616" y="168414"/>
                  </a:lnTo>
                  <a:lnTo>
                    <a:pt x="60454" y="162891"/>
                  </a:lnTo>
                  <a:lnTo>
                    <a:pt x="50659" y="157967"/>
                  </a:lnTo>
                  <a:lnTo>
                    <a:pt x="39251" y="155779"/>
                  </a:lnTo>
                  <a:lnTo>
                    <a:pt x="34304" y="157312"/>
                  </a:lnTo>
                  <a:lnTo>
                    <a:pt x="25984" y="164660"/>
                  </a:lnTo>
                  <a:lnTo>
                    <a:pt x="10294" y="185753"/>
                  </a:lnTo>
                  <a:lnTo>
                    <a:pt x="4025" y="203053"/>
                  </a:lnTo>
                  <a:lnTo>
                    <a:pt x="0" y="245086"/>
                  </a:lnTo>
                  <a:lnTo>
                    <a:pt x="4359" y="271555"/>
                  </a:lnTo>
                  <a:lnTo>
                    <a:pt x="12323" y="283168"/>
                  </a:lnTo>
                  <a:lnTo>
                    <a:pt x="17410" y="287746"/>
                  </a:lnTo>
                  <a:lnTo>
                    <a:pt x="21860" y="288682"/>
                  </a:lnTo>
                  <a:lnTo>
                    <a:pt x="25884" y="287189"/>
                  </a:lnTo>
                  <a:lnTo>
                    <a:pt x="49781" y="263874"/>
                  </a:lnTo>
                  <a:lnTo>
                    <a:pt x="57910" y="251884"/>
                  </a:lnTo>
                  <a:lnTo>
                    <a:pt x="68437" y="218065"/>
                  </a:lnTo>
                  <a:lnTo>
                    <a:pt x="78260" y="174531"/>
                  </a:lnTo>
                  <a:lnTo>
                    <a:pt x="87872" y="138231"/>
                  </a:lnTo>
                  <a:lnTo>
                    <a:pt x="92366" y="92197"/>
                  </a:lnTo>
                  <a:lnTo>
                    <a:pt x="99373" y="48054"/>
                  </a:lnTo>
                  <a:lnTo>
                    <a:pt x="95186" y="16207"/>
                  </a:lnTo>
                  <a:lnTo>
                    <a:pt x="90085" y="3521"/>
                  </a:lnTo>
                  <a:lnTo>
                    <a:pt x="87243" y="774"/>
                  </a:lnTo>
                  <a:lnTo>
                    <a:pt x="84290" y="0"/>
                  </a:lnTo>
                  <a:lnTo>
                    <a:pt x="81263" y="543"/>
                  </a:lnTo>
                  <a:lnTo>
                    <a:pt x="79245" y="4079"/>
                  </a:lnTo>
                  <a:lnTo>
                    <a:pt x="75740" y="46362"/>
                  </a:lnTo>
                  <a:lnTo>
                    <a:pt x="75314" y="88899"/>
                  </a:lnTo>
                  <a:lnTo>
                    <a:pt x="76298" y="129909"/>
                  </a:lnTo>
                  <a:lnTo>
                    <a:pt x="81764" y="168283"/>
                  </a:lnTo>
                  <a:lnTo>
                    <a:pt x="86970" y="210231"/>
                  </a:lnTo>
                  <a:lnTo>
                    <a:pt x="94357" y="243469"/>
                  </a:lnTo>
                  <a:lnTo>
                    <a:pt x="103784" y="258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034"/>
            <p:cNvSpPr/>
            <p:nvPr>
              <p:custDataLst>
                <p:tags r:id="rId93"/>
              </p:custDataLst>
            </p:nvPr>
          </p:nvSpPr>
          <p:spPr>
            <a:xfrm>
              <a:off x="3600450" y="34575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17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035"/>
            <p:cNvSpPr/>
            <p:nvPr>
              <p:custDataLst>
                <p:tags r:id="rId94"/>
              </p:custDataLst>
            </p:nvPr>
          </p:nvSpPr>
          <p:spPr>
            <a:xfrm>
              <a:off x="3058513" y="3346201"/>
              <a:ext cx="185895" cy="213396"/>
            </a:xfrm>
            <a:custGeom>
              <a:avLst/>
              <a:gdLst/>
              <a:ahLst/>
              <a:cxnLst/>
              <a:rect l="0" t="0" r="0" b="0"/>
              <a:pathLst>
                <a:path w="185895" h="213396">
                  <a:moveTo>
                    <a:pt x="103787" y="35174"/>
                  </a:moveTo>
                  <a:lnTo>
                    <a:pt x="103787" y="35174"/>
                  </a:lnTo>
                  <a:lnTo>
                    <a:pt x="103787" y="17564"/>
                  </a:lnTo>
                  <a:lnTo>
                    <a:pt x="98731" y="11494"/>
                  </a:lnTo>
                  <a:lnTo>
                    <a:pt x="96183" y="10921"/>
                  </a:lnTo>
                  <a:lnTo>
                    <a:pt x="93426" y="11597"/>
                  </a:lnTo>
                  <a:lnTo>
                    <a:pt x="87541" y="14112"/>
                  </a:lnTo>
                  <a:lnTo>
                    <a:pt x="81397" y="15229"/>
                  </a:lnTo>
                  <a:lnTo>
                    <a:pt x="58126" y="33907"/>
                  </a:lnTo>
                  <a:lnTo>
                    <a:pt x="29745" y="64474"/>
                  </a:lnTo>
                  <a:lnTo>
                    <a:pt x="6509" y="104257"/>
                  </a:lnTo>
                  <a:lnTo>
                    <a:pt x="0" y="147740"/>
                  </a:lnTo>
                  <a:lnTo>
                    <a:pt x="4361" y="170832"/>
                  </a:lnTo>
                  <a:lnTo>
                    <a:pt x="17413" y="192727"/>
                  </a:lnTo>
                  <a:lnTo>
                    <a:pt x="29629" y="207562"/>
                  </a:lnTo>
                  <a:lnTo>
                    <a:pt x="45075" y="212333"/>
                  </a:lnTo>
                  <a:lnTo>
                    <a:pt x="64993" y="213395"/>
                  </a:lnTo>
                  <a:lnTo>
                    <a:pt x="108164" y="207725"/>
                  </a:lnTo>
                  <a:lnTo>
                    <a:pt x="147181" y="186145"/>
                  </a:lnTo>
                  <a:lnTo>
                    <a:pt x="159409" y="177061"/>
                  </a:lnTo>
                  <a:lnTo>
                    <a:pt x="177300" y="150828"/>
                  </a:lnTo>
                  <a:lnTo>
                    <a:pt x="185894" y="116243"/>
                  </a:lnTo>
                  <a:lnTo>
                    <a:pt x="182259" y="91666"/>
                  </a:lnTo>
                  <a:lnTo>
                    <a:pt x="167736" y="51507"/>
                  </a:lnTo>
                  <a:lnTo>
                    <a:pt x="147782" y="24844"/>
                  </a:lnTo>
                  <a:lnTo>
                    <a:pt x="121762" y="6948"/>
                  </a:lnTo>
                  <a:lnTo>
                    <a:pt x="104057" y="0"/>
                  </a:lnTo>
                  <a:lnTo>
                    <a:pt x="99733" y="83"/>
                  </a:lnTo>
                  <a:lnTo>
                    <a:pt x="92108" y="2997"/>
                  </a:lnTo>
                  <a:lnTo>
                    <a:pt x="75212" y="35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036"/>
            <p:cNvSpPr/>
            <p:nvPr>
              <p:custDataLst>
                <p:tags r:id="rId95"/>
              </p:custDataLst>
            </p:nvPr>
          </p:nvSpPr>
          <p:spPr>
            <a:xfrm>
              <a:off x="3286125" y="3429000"/>
              <a:ext cx="95251" cy="135881"/>
            </a:xfrm>
            <a:custGeom>
              <a:avLst/>
              <a:gdLst/>
              <a:ahLst/>
              <a:cxnLst/>
              <a:rect l="0" t="0" r="0" b="0"/>
              <a:pathLst>
                <a:path w="95251" h="135881">
                  <a:moveTo>
                    <a:pt x="0" y="38100"/>
                  </a:moveTo>
                  <a:lnTo>
                    <a:pt x="0" y="38100"/>
                  </a:lnTo>
                  <a:lnTo>
                    <a:pt x="0" y="15710"/>
                  </a:lnTo>
                  <a:lnTo>
                    <a:pt x="2117" y="13648"/>
                  </a:lnTo>
                  <a:lnTo>
                    <a:pt x="10113" y="11357"/>
                  </a:lnTo>
                  <a:lnTo>
                    <a:pt x="14150" y="11805"/>
                  </a:lnTo>
                  <a:lnTo>
                    <a:pt x="21459" y="15125"/>
                  </a:lnTo>
                  <a:lnTo>
                    <a:pt x="41320" y="33483"/>
                  </a:lnTo>
                  <a:lnTo>
                    <a:pt x="53048" y="53430"/>
                  </a:lnTo>
                  <a:lnTo>
                    <a:pt x="64671" y="93963"/>
                  </a:lnTo>
                  <a:lnTo>
                    <a:pt x="61025" y="116741"/>
                  </a:lnTo>
                  <a:lnTo>
                    <a:pt x="53242" y="133485"/>
                  </a:lnTo>
                  <a:lnTo>
                    <a:pt x="50311" y="135557"/>
                  </a:lnTo>
                  <a:lnTo>
                    <a:pt x="47299" y="135880"/>
                  </a:lnTo>
                  <a:lnTo>
                    <a:pt x="44233" y="135036"/>
                  </a:lnTo>
                  <a:lnTo>
                    <a:pt x="40826" y="122811"/>
                  </a:lnTo>
                  <a:lnTo>
                    <a:pt x="38638" y="85525"/>
                  </a:lnTo>
                  <a:lnTo>
                    <a:pt x="43984" y="66586"/>
                  </a:lnTo>
                  <a:lnTo>
                    <a:pt x="61638" y="27417"/>
                  </a:lnTo>
                  <a:lnTo>
                    <a:pt x="78380" y="800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037"/>
            <p:cNvSpPr/>
            <p:nvPr>
              <p:custDataLst>
                <p:tags r:id="rId96"/>
              </p:custDataLst>
            </p:nvPr>
          </p:nvSpPr>
          <p:spPr>
            <a:xfrm>
              <a:off x="3986370" y="3411980"/>
              <a:ext cx="104618" cy="288313"/>
            </a:xfrm>
            <a:custGeom>
              <a:avLst/>
              <a:gdLst/>
              <a:ahLst/>
              <a:cxnLst/>
              <a:rect l="0" t="0" r="0" b="0"/>
              <a:pathLst>
                <a:path w="104618" h="288313">
                  <a:moveTo>
                    <a:pt x="14130" y="7495"/>
                  </a:moveTo>
                  <a:lnTo>
                    <a:pt x="14130" y="7495"/>
                  </a:lnTo>
                  <a:lnTo>
                    <a:pt x="873" y="28954"/>
                  </a:lnTo>
                  <a:lnTo>
                    <a:pt x="0" y="33442"/>
                  </a:lnTo>
                  <a:lnTo>
                    <a:pt x="3790" y="56904"/>
                  </a:lnTo>
                  <a:lnTo>
                    <a:pt x="6178" y="60543"/>
                  </a:lnTo>
                  <a:lnTo>
                    <a:pt x="14476" y="67408"/>
                  </a:lnTo>
                  <a:lnTo>
                    <a:pt x="20711" y="68604"/>
                  </a:lnTo>
                  <a:lnTo>
                    <a:pt x="36105" y="67110"/>
                  </a:lnTo>
                  <a:lnTo>
                    <a:pt x="47886" y="62918"/>
                  </a:lnTo>
                  <a:lnTo>
                    <a:pt x="69128" y="46548"/>
                  </a:lnTo>
                  <a:lnTo>
                    <a:pt x="91590" y="23989"/>
                  </a:lnTo>
                  <a:lnTo>
                    <a:pt x="104617" y="2536"/>
                  </a:lnTo>
                  <a:lnTo>
                    <a:pt x="104088" y="1014"/>
                  </a:lnTo>
                  <a:lnTo>
                    <a:pt x="102677" y="0"/>
                  </a:lnTo>
                  <a:lnTo>
                    <a:pt x="100678" y="381"/>
                  </a:lnTo>
                  <a:lnTo>
                    <a:pt x="95635" y="3628"/>
                  </a:lnTo>
                  <a:lnTo>
                    <a:pt x="83773" y="38207"/>
                  </a:lnTo>
                  <a:lnTo>
                    <a:pt x="75452" y="77743"/>
                  </a:lnTo>
                  <a:lnTo>
                    <a:pt x="73574" y="112623"/>
                  </a:lnTo>
                  <a:lnTo>
                    <a:pt x="78192" y="152356"/>
                  </a:lnTo>
                  <a:lnTo>
                    <a:pt x="80289" y="194820"/>
                  </a:lnTo>
                  <a:lnTo>
                    <a:pt x="77830" y="235154"/>
                  </a:lnTo>
                  <a:lnTo>
                    <a:pt x="67517" y="276596"/>
                  </a:lnTo>
                  <a:lnTo>
                    <a:pt x="63480" y="282146"/>
                  </a:lnTo>
                  <a:lnTo>
                    <a:pt x="53349" y="288312"/>
                  </a:lnTo>
                  <a:lnTo>
                    <a:pt x="41791" y="288230"/>
                  </a:lnTo>
                  <a:lnTo>
                    <a:pt x="35746" y="286727"/>
                  </a:lnTo>
                  <a:lnTo>
                    <a:pt x="17125" y="274498"/>
                  </a:lnTo>
                  <a:lnTo>
                    <a:pt x="10169" y="263394"/>
                  </a:lnTo>
                  <a:lnTo>
                    <a:pt x="4605" y="22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038"/>
            <p:cNvSpPr/>
            <p:nvPr>
              <p:custDataLst>
                <p:tags r:id="rId97"/>
              </p:custDataLst>
            </p:nvPr>
          </p:nvSpPr>
          <p:spPr>
            <a:xfrm>
              <a:off x="3905250" y="3371850"/>
              <a:ext cx="85726" cy="130850"/>
            </a:xfrm>
            <a:custGeom>
              <a:avLst/>
              <a:gdLst/>
              <a:ahLst/>
              <a:cxnLst/>
              <a:rect l="0" t="0" r="0" b="0"/>
              <a:pathLst>
                <a:path w="85726" h="130850">
                  <a:moveTo>
                    <a:pt x="0" y="57150"/>
                  </a:moveTo>
                  <a:lnTo>
                    <a:pt x="0" y="57150"/>
                  </a:lnTo>
                  <a:lnTo>
                    <a:pt x="0" y="35691"/>
                  </a:lnTo>
                  <a:lnTo>
                    <a:pt x="2822" y="28916"/>
                  </a:lnTo>
                  <a:lnTo>
                    <a:pt x="5057" y="25627"/>
                  </a:lnTo>
                  <a:lnTo>
                    <a:pt x="7605" y="24493"/>
                  </a:lnTo>
                  <a:lnTo>
                    <a:pt x="10361" y="24795"/>
                  </a:lnTo>
                  <a:lnTo>
                    <a:pt x="17305" y="29012"/>
                  </a:lnTo>
                  <a:lnTo>
                    <a:pt x="27446" y="37941"/>
                  </a:lnTo>
                  <a:lnTo>
                    <a:pt x="39999" y="64982"/>
                  </a:lnTo>
                  <a:lnTo>
                    <a:pt x="46621" y="103716"/>
                  </a:lnTo>
                  <a:lnTo>
                    <a:pt x="46956" y="110419"/>
                  </a:lnTo>
                  <a:lnTo>
                    <a:pt x="45062" y="115946"/>
                  </a:lnTo>
                  <a:lnTo>
                    <a:pt x="31164" y="130849"/>
                  </a:lnTo>
                  <a:lnTo>
                    <a:pt x="29243" y="130624"/>
                  </a:lnTo>
                  <a:lnTo>
                    <a:pt x="24286" y="127553"/>
                  </a:lnTo>
                  <a:lnTo>
                    <a:pt x="23599" y="124193"/>
                  </a:lnTo>
                  <a:lnTo>
                    <a:pt x="32767" y="87525"/>
                  </a:lnTo>
                  <a:lnTo>
                    <a:pt x="55298" y="4398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039"/>
            <p:cNvSpPr/>
            <p:nvPr>
              <p:custDataLst>
                <p:tags r:id="rId98"/>
              </p:custDataLst>
            </p:nvPr>
          </p:nvSpPr>
          <p:spPr>
            <a:xfrm>
              <a:off x="3791527" y="3397402"/>
              <a:ext cx="75624" cy="123930"/>
            </a:xfrm>
            <a:custGeom>
              <a:avLst/>
              <a:gdLst/>
              <a:ahLst/>
              <a:cxnLst/>
              <a:rect l="0" t="0" r="0" b="0"/>
              <a:pathLst>
                <a:path w="75624" h="123930">
                  <a:moveTo>
                    <a:pt x="75623" y="31598"/>
                  </a:moveTo>
                  <a:lnTo>
                    <a:pt x="75623" y="31598"/>
                  </a:lnTo>
                  <a:lnTo>
                    <a:pt x="75623" y="21485"/>
                  </a:lnTo>
                  <a:lnTo>
                    <a:pt x="72801" y="13698"/>
                  </a:lnTo>
                  <a:lnTo>
                    <a:pt x="62366" y="75"/>
                  </a:lnTo>
                  <a:lnTo>
                    <a:pt x="57259" y="0"/>
                  </a:lnTo>
                  <a:lnTo>
                    <a:pt x="37021" y="8948"/>
                  </a:lnTo>
                  <a:lnTo>
                    <a:pt x="27422" y="15534"/>
                  </a:lnTo>
                  <a:lnTo>
                    <a:pt x="6001" y="51158"/>
                  </a:lnTo>
                  <a:lnTo>
                    <a:pt x="1372" y="72671"/>
                  </a:lnTo>
                  <a:lnTo>
                    <a:pt x="0" y="99154"/>
                  </a:lnTo>
                  <a:lnTo>
                    <a:pt x="1925" y="106269"/>
                  </a:lnTo>
                  <a:lnTo>
                    <a:pt x="9707" y="116996"/>
                  </a:lnTo>
                  <a:lnTo>
                    <a:pt x="17399" y="122470"/>
                  </a:lnTo>
                  <a:lnTo>
                    <a:pt x="20932" y="123929"/>
                  </a:lnTo>
                  <a:lnTo>
                    <a:pt x="24346" y="122785"/>
                  </a:lnTo>
                  <a:lnTo>
                    <a:pt x="30961" y="115870"/>
                  </a:lnTo>
                  <a:lnTo>
                    <a:pt x="54559" y="73061"/>
                  </a:lnTo>
                  <a:lnTo>
                    <a:pt x="62679" y="54467"/>
                  </a:lnTo>
                  <a:lnTo>
                    <a:pt x="64579" y="48112"/>
                  </a:lnTo>
                  <a:lnTo>
                    <a:pt x="65085" y="47899"/>
                  </a:lnTo>
                  <a:lnTo>
                    <a:pt x="65423" y="48815"/>
                  </a:lnTo>
                  <a:lnTo>
                    <a:pt x="66098" y="107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040"/>
            <p:cNvSpPr/>
            <p:nvPr>
              <p:custDataLst>
                <p:tags r:id="rId99"/>
              </p:custDataLst>
            </p:nvPr>
          </p:nvSpPr>
          <p:spPr>
            <a:xfrm>
              <a:off x="3667125" y="3396941"/>
              <a:ext cx="66676" cy="123417"/>
            </a:xfrm>
            <a:custGeom>
              <a:avLst/>
              <a:gdLst/>
              <a:ahLst/>
              <a:cxnLst/>
              <a:rect l="0" t="0" r="0" b="0"/>
              <a:pathLst>
                <a:path w="66676" h="123417">
                  <a:moveTo>
                    <a:pt x="0" y="22534"/>
                  </a:moveTo>
                  <a:lnTo>
                    <a:pt x="0" y="22534"/>
                  </a:lnTo>
                  <a:lnTo>
                    <a:pt x="5057" y="27591"/>
                  </a:lnTo>
                  <a:lnTo>
                    <a:pt x="6546" y="28022"/>
                  </a:lnTo>
                  <a:lnTo>
                    <a:pt x="7539" y="27251"/>
                  </a:lnTo>
                  <a:lnTo>
                    <a:pt x="8201" y="25678"/>
                  </a:lnTo>
                  <a:lnTo>
                    <a:pt x="8642" y="25689"/>
                  </a:lnTo>
                  <a:lnTo>
                    <a:pt x="9132" y="28522"/>
                  </a:lnTo>
                  <a:lnTo>
                    <a:pt x="9491" y="71521"/>
                  </a:lnTo>
                  <a:lnTo>
                    <a:pt x="881" y="118550"/>
                  </a:lnTo>
                  <a:lnTo>
                    <a:pt x="391" y="123416"/>
                  </a:lnTo>
                  <a:lnTo>
                    <a:pt x="116" y="116043"/>
                  </a:lnTo>
                  <a:lnTo>
                    <a:pt x="10376" y="70661"/>
                  </a:lnTo>
                  <a:lnTo>
                    <a:pt x="31000" y="24717"/>
                  </a:lnTo>
                  <a:lnTo>
                    <a:pt x="39520" y="5170"/>
                  </a:lnTo>
                  <a:lnTo>
                    <a:pt x="42222" y="1433"/>
                  </a:lnTo>
                  <a:lnTo>
                    <a:pt x="45081" y="0"/>
                  </a:lnTo>
                  <a:lnTo>
                    <a:pt x="48046" y="103"/>
                  </a:lnTo>
                  <a:lnTo>
                    <a:pt x="51080" y="1230"/>
                  </a:lnTo>
                  <a:lnTo>
                    <a:pt x="57274" y="10949"/>
                  </a:lnTo>
                  <a:lnTo>
                    <a:pt x="62497" y="25852"/>
                  </a:lnTo>
                  <a:lnTo>
                    <a:pt x="66675" y="108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041"/>
            <p:cNvSpPr/>
            <p:nvPr>
              <p:custDataLst>
                <p:tags r:id="rId100"/>
              </p:custDataLst>
            </p:nvPr>
          </p:nvSpPr>
          <p:spPr>
            <a:xfrm>
              <a:off x="3594962" y="3352800"/>
              <a:ext cx="5489" cy="66676"/>
            </a:xfrm>
            <a:custGeom>
              <a:avLst/>
              <a:gdLst/>
              <a:ahLst/>
              <a:cxnLst/>
              <a:rect l="0" t="0" r="0" b="0"/>
              <a:pathLst>
                <a:path w="5489" h="66676">
                  <a:moveTo>
                    <a:pt x="5488" y="66675"/>
                  </a:moveTo>
                  <a:lnTo>
                    <a:pt x="5488" y="66675"/>
                  </a:lnTo>
                  <a:lnTo>
                    <a:pt x="4430" y="38374"/>
                  </a:lnTo>
                  <a:lnTo>
                    <a:pt x="0" y="16897"/>
                  </a:lnTo>
                  <a:lnTo>
                    <a:pt x="3392" y="303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357"/>
          <p:cNvGrpSpPr/>
          <p:nvPr/>
        </p:nvGrpSpPr>
        <p:grpSpPr>
          <a:xfrm>
            <a:off x="908581" y="3295650"/>
            <a:ext cx="1500460" cy="438151"/>
            <a:chOff x="908581" y="3295650"/>
            <a:chExt cx="1500460" cy="438151"/>
          </a:xfrm>
        </p:grpSpPr>
        <p:sp>
          <p:nvSpPr>
            <p:cNvPr id="489" name="SMARTInkShape-2042"/>
            <p:cNvSpPr/>
            <p:nvPr>
              <p:custDataLst>
                <p:tags r:id="rId79"/>
              </p:custDataLst>
            </p:nvPr>
          </p:nvSpPr>
          <p:spPr>
            <a:xfrm>
              <a:off x="2373165" y="3514725"/>
              <a:ext cx="17611" cy="14131"/>
            </a:xfrm>
            <a:custGeom>
              <a:avLst/>
              <a:gdLst/>
              <a:ahLst/>
              <a:cxnLst/>
              <a:rect l="0" t="0" r="0" b="0"/>
              <a:pathLst>
                <a:path w="17611" h="14131">
                  <a:moveTo>
                    <a:pt x="17610" y="0"/>
                  </a:moveTo>
                  <a:lnTo>
                    <a:pt x="17610" y="0"/>
                  </a:lnTo>
                  <a:lnTo>
                    <a:pt x="12554" y="5057"/>
                  </a:lnTo>
                  <a:lnTo>
                    <a:pt x="10071" y="10361"/>
                  </a:lnTo>
                  <a:lnTo>
                    <a:pt x="9409" y="13257"/>
                  </a:lnTo>
                  <a:lnTo>
                    <a:pt x="7909" y="14130"/>
                  </a:lnTo>
                  <a:lnTo>
                    <a:pt x="5851" y="13653"/>
                  </a:lnTo>
                  <a:lnTo>
                    <a:pt x="0" y="10340"/>
                  </a:lnTo>
                  <a:lnTo>
                    <a:pt x="578" y="9011"/>
                  </a:lnTo>
                  <a:lnTo>
                    <a:pt x="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043"/>
            <p:cNvSpPr/>
            <p:nvPr>
              <p:custDataLst>
                <p:tags r:id="rId80"/>
              </p:custDataLst>
            </p:nvPr>
          </p:nvSpPr>
          <p:spPr>
            <a:xfrm>
              <a:off x="2390775" y="3381375"/>
              <a:ext cx="18266" cy="28576"/>
            </a:xfrm>
            <a:custGeom>
              <a:avLst/>
              <a:gdLst/>
              <a:ahLst/>
              <a:cxnLst/>
              <a:rect l="0" t="0" r="0" b="0"/>
              <a:pathLst>
                <a:path w="18266" h="28576">
                  <a:moveTo>
                    <a:pt x="0" y="0"/>
                  </a:moveTo>
                  <a:lnTo>
                    <a:pt x="0" y="0"/>
                  </a:lnTo>
                  <a:lnTo>
                    <a:pt x="18265" y="0"/>
                  </a:lnTo>
                  <a:lnTo>
                    <a:pt x="11291" y="1415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044"/>
            <p:cNvSpPr/>
            <p:nvPr>
              <p:custDataLst>
                <p:tags r:id="rId81"/>
              </p:custDataLst>
            </p:nvPr>
          </p:nvSpPr>
          <p:spPr>
            <a:xfrm>
              <a:off x="1374641" y="3600450"/>
              <a:ext cx="797060" cy="122386"/>
            </a:xfrm>
            <a:custGeom>
              <a:avLst/>
              <a:gdLst/>
              <a:ahLst/>
              <a:cxnLst/>
              <a:rect l="0" t="0" r="0" b="0"/>
              <a:pathLst>
                <a:path w="797060" h="122386">
                  <a:moveTo>
                    <a:pt x="63634" y="104775"/>
                  </a:moveTo>
                  <a:lnTo>
                    <a:pt x="63634" y="104775"/>
                  </a:lnTo>
                  <a:lnTo>
                    <a:pt x="32550" y="112314"/>
                  </a:lnTo>
                  <a:lnTo>
                    <a:pt x="8563" y="116534"/>
                  </a:lnTo>
                  <a:lnTo>
                    <a:pt x="1520" y="118964"/>
                  </a:lnTo>
                  <a:lnTo>
                    <a:pt x="0" y="120584"/>
                  </a:lnTo>
                  <a:lnTo>
                    <a:pt x="2161" y="121665"/>
                  </a:lnTo>
                  <a:lnTo>
                    <a:pt x="6777" y="122385"/>
                  </a:lnTo>
                  <a:lnTo>
                    <a:pt x="42290" y="115936"/>
                  </a:lnTo>
                  <a:lnTo>
                    <a:pt x="80253" y="110441"/>
                  </a:lnTo>
                  <a:lnTo>
                    <a:pt x="116881" y="104471"/>
                  </a:lnTo>
                  <a:lnTo>
                    <a:pt x="151858" y="98290"/>
                  </a:lnTo>
                  <a:lnTo>
                    <a:pt x="188570" y="92015"/>
                  </a:lnTo>
                  <a:lnTo>
                    <a:pt x="226052" y="85698"/>
                  </a:lnTo>
                  <a:lnTo>
                    <a:pt x="264937" y="79363"/>
                  </a:lnTo>
                  <a:lnTo>
                    <a:pt x="306913" y="73019"/>
                  </a:lnTo>
                  <a:lnTo>
                    <a:pt x="350264" y="69495"/>
                  </a:lnTo>
                  <a:lnTo>
                    <a:pt x="394225" y="65811"/>
                  </a:lnTo>
                  <a:lnTo>
                    <a:pt x="438458" y="57119"/>
                  </a:lnTo>
                  <a:lnTo>
                    <a:pt x="485633" y="51845"/>
                  </a:lnTo>
                  <a:lnTo>
                    <a:pt x="532706" y="48442"/>
                  </a:lnTo>
                  <a:lnTo>
                    <a:pt x="574794" y="43402"/>
                  </a:lnTo>
                  <a:lnTo>
                    <a:pt x="614666" y="37634"/>
                  </a:lnTo>
                  <a:lnTo>
                    <a:pt x="652496" y="31543"/>
                  </a:lnTo>
                  <a:lnTo>
                    <a:pt x="686948" y="25308"/>
                  </a:lnTo>
                  <a:lnTo>
                    <a:pt x="731037" y="15847"/>
                  </a:lnTo>
                  <a:lnTo>
                    <a:pt x="797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045"/>
            <p:cNvSpPr/>
            <p:nvPr>
              <p:custDataLst>
                <p:tags r:id="rId82"/>
              </p:custDataLst>
            </p:nvPr>
          </p:nvSpPr>
          <p:spPr>
            <a:xfrm>
              <a:off x="1090319" y="3629025"/>
              <a:ext cx="1052807" cy="104776"/>
            </a:xfrm>
            <a:custGeom>
              <a:avLst/>
              <a:gdLst/>
              <a:ahLst/>
              <a:cxnLst/>
              <a:rect l="0" t="0" r="0" b="0"/>
              <a:pathLst>
                <a:path w="1052807" h="104776">
                  <a:moveTo>
                    <a:pt x="5056" y="104775"/>
                  </a:moveTo>
                  <a:lnTo>
                    <a:pt x="5056" y="104775"/>
                  </a:lnTo>
                  <a:lnTo>
                    <a:pt x="0" y="104775"/>
                  </a:lnTo>
                  <a:lnTo>
                    <a:pt x="12024" y="99718"/>
                  </a:lnTo>
                  <a:lnTo>
                    <a:pt x="50865" y="91518"/>
                  </a:lnTo>
                  <a:lnTo>
                    <a:pt x="92477" y="82385"/>
                  </a:lnTo>
                  <a:lnTo>
                    <a:pt x="131618" y="72976"/>
                  </a:lnTo>
                  <a:lnTo>
                    <a:pt x="162906" y="69476"/>
                  </a:lnTo>
                  <a:lnTo>
                    <a:pt x="197978" y="66861"/>
                  </a:lnTo>
                  <a:lnTo>
                    <a:pt x="234733" y="62171"/>
                  </a:lnTo>
                  <a:lnTo>
                    <a:pt x="272235" y="56560"/>
                  </a:lnTo>
                  <a:lnTo>
                    <a:pt x="311127" y="51596"/>
                  </a:lnTo>
                  <a:lnTo>
                    <a:pt x="353107" y="49390"/>
                  </a:lnTo>
                  <a:lnTo>
                    <a:pt x="399282" y="45588"/>
                  </a:lnTo>
                  <a:lnTo>
                    <a:pt x="423448" y="43092"/>
                  </a:lnTo>
                  <a:lnTo>
                    <a:pt x="448026" y="41427"/>
                  </a:lnTo>
                  <a:lnTo>
                    <a:pt x="472877" y="40318"/>
                  </a:lnTo>
                  <a:lnTo>
                    <a:pt x="497912" y="39579"/>
                  </a:lnTo>
                  <a:lnTo>
                    <a:pt x="545484" y="35935"/>
                  </a:lnTo>
                  <a:lnTo>
                    <a:pt x="592379" y="31846"/>
                  </a:lnTo>
                  <a:lnTo>
                    <a:pt x="616738" y="30756"/>
                  </a:lnTo>
                  <a:lnTo>
                    <a:pt x="641444" y="30029"/>
                  </a:lnTo>
                  <a:lnTo>
                    <a:pt x="666382" y="29544"/>
                  </a:lnTo>
                  <a:lnTo>
                    <a:pt x="691473" y="29221"/>
                  </a:lnTo>
                  <a:lnTo>
                    <a:pt x="716667" y="29006"/>
                  </a:lnTo>
                  <a:lnTo>
                    <a:pt x="761594" y="28766"/>
                  </a:lnTo>
                  <a:lnTo>
                    <a:pt x="803787" y="27601"/>
                  </a:lnTo>
                  <a:lnTo>
                    <a:pt x="847234" y="23556"/>
                  </a:lnTo>
                  <a:lnTo>
                    <a:pt x="885593" y="21053"/>
                  </a:lnTo>
                  <a:lnTo>
                    <a:pt x="920281" y="19940"/>
                  </a:lnTo>
                  <a:lnTo>
                    <a:pt x="953336" y="19446"/>
                  </a:lnTo>
                  <a:lnTo>
                    <a:pt x="985667" y="16404"/>
                  </a:lnTo>
                  <a:lnTo>
                    <a:pt x="1025152" y="11563"/>
                  </a:lnTo>
                  <a:lnTo>
                    <a:pt x="1041574" y="9372"/>
                  </a:lnTo>
                  <a:lnTo>
                    <a:pt x="1052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046"/>
            <p:cNvSpPr/>
            <p:nvPr>
              <p:custDataLst>
                <p:tags r:id="rId83"/>
              </p:custDataLst>
            </p:nvPr>
          </p:nvSpPr>
          <p:spPr>
            <a:xfrm>
              <a:off x="1905868" y="3440917"/>
              <a:ext cx="418233" cy="256377"/>
            </a:xfrm>
            <a:custGeom>
              <a:avLst/>
              <a:gdLst/>
              <a:ahLst/>
              <a:cxnLst/>
              <a:rect l="0" t="0" r="0" b="0"/>
              <a:pathLst>
                <a:path w="418233" h="256377">
                  <a:moveTo>
                    <a:pt x="65807" y="45233"/>
                  </a:moveTo>
                  <a:lnTo>
                    <a:pt x="65807" y="45233"/>
                  </a:lnTo>
                  <a:lnTo>
                    <a:pt x="65807" y="23774"/>
                  </a:lnTo>
                  <a:lnTo>
                    <a:pt x="62985" y="16999"/>
                  </a:lnTo>
                  <a:lnTo>
                    <a:pt x="60751" y="13710"/>
                  </a:lnTo>
                  <a:lnTo>
                    <a:pt x="55446" y="10056"/>
                  </a:lnTo>
                  <a:lnTo>
                    <a:pt x="46509" y="7999"/>
                  </a:lnTo>
                  <a:lnTo>
                    <a:pt x="43417" y="7710"/>
                  </a:lnTo>
                  <a:lnTo>
                    <a:pt x="34336" y="13034"/>
                  </a:lnTo>
                  <a:lnTo>
                    <a:pt x="9015" y="35526"/>
                  </a:lnTo>
                  <a:lnTo>
                    <a:pt x="3524" y="49385"/>
                  </a:lnTo>
                  <a:lnTo>
                    <a:pt x="0" y="79097"/>
                  </a:lnTo>
                  <a:lnTo>
                    <a:pt x="769" y="83684"/>
                  </a:lnTo>
                  <a:lnTo>
                    <a:pt x="2340" y="86742"/>
                  </a:lnTo>
                  <a:lnTo>
                    <a:pt x="4445" y="88780"/>
                  </a:lnTo>
                  <a:lnTo>
                    <a:pt x="22579" y="91650"/>
                  </a:lnTo>
                  <a:lnTo>
                    <a:pt x="29580" y="88877"/>
                  </a:lnTo>
                  <a:lnTo>
                    <a:pt x="57404" y="63092"/>
                  </a:lnTo>
                  <a:lnTo>
                    <a:pt x="73270" y="30887"/>
                  </a:lnTo>
                  <a:lnTo>
                    <a:pt x="72899" y="30377"/>
                  </a:lnTo>
                  <a:lnTo>
                    <a:pt x="69665" y="32633"/>
                  </a:lnTo>
                  <a:lnTo>
                    <a:pt x="55954" y="69209"/>
                  </a:lnTo>
                  <a:lnTo>
                    <a:pt x="43517" y="116056"/>
                  </a:lnTo>
                  <a:lnTo>
                    <a:pt x="35238" y="156094"/>
                  </a:lnTo>
                  <a:lnTo>
                    <a:pt x="24138" y="196954"/>
                  </a:lnTo>
                  <a:lnTo>
                    <a:pt x="12812" y="240028"/>
                  </a:lnTo>
                  <a:lnTo>
                    <a:pt x="10504" y="252811"/>
                  </a:lnTo>
                  <a:lnTo>
                    <a:pt x="10947" y="255585"/>
                  </a:lnTo>
                  <a:lnTo>
                    <a:pt x="12300" y="256376"/>
                  </a:lnTo>
                  <a:lnTo>
                    <a:pt x="14261" y="255845"/>
                  </a:lnTo>
                  <a:lnTo>
                    <a:pt x="27133" y="239928"/>
                  </a:lnTo>
                  <a:lnTo>
                    <a:pt x="46263" y="196931"/>
                  </a:lnTo>
                  <a:lnTo>
                    <a:pt x="61780" y="166028"/>
                  </a:lnTo>
                  <a:lnTo>
                    <a:pt x="80842" y="130060"/>
                  </a:lnTo>
                  <a:lnTo>
                    <a:pt x="96014" y="98236"/>
                  </a:lnTo>
                  <a:lnTo>
                    <a:pt x="119801" y="54212"/>
                  </a:lnTo>
                  <a:lnTo>
                    <a:pt x="139779" y="14886"/>
                  </a:lnTo>
                  <a:lnTo>
                    <a:pt x="140521" y="14418"/>
                  </a:lnTo>
                  <a:lnTo>
                    <a:pt x="141017" y="15165"/>
                  </a:lnTo>
                  <a:lnTo>
                    <a:pt x="128719" y="39176"/>
                  </a:lnTo>
                  <a:lnTo>
                    <a:pt x="124095" y="77315"/>
                  </a:lnTo>
                  <a:lnTo>
                    <a:pt x="123182" y="110132"/>
                  </a:lnTo>
                  <a:lnTo>
                    <a:pt x="125879" y="119232"/>
                  </a:lnTo>
                  <a:lnTo>
                    <a:pt x="128080" y="123141"/>
                  </a:lnTo>
                  <a:lnTo>
                    <a:pt x="130606" y="124688"/>
                  </a:lnTo>
                  <a:lnTo>
                    <a:pt x="133348" y="124661"/>
                  </a:lnTo>
                  <a:lnTo>
                    <a:pt x="155466" y="111958"/>
                  </a:lnTo>
                  <a:lnTo>
                    <a:pt x="166686" y="98172"/>
                  </a:lnTo>
                  <a:lnTo>
                    <a:pt x="187002" y="68354"/>
                  </a:lnTo>
                  <a:lnTo>
                    <a:pt x="223224" y="22086"/>
                  </a:lnTo>
                  <a:lnTo>
                    <a:pt x="225728" y="19071"/>
                  </a:lnTo>
                  <a:lnTo>
                    <a:pt x="222082" y="27486"/>
                  </a:lnTo>
                  <a:lnTo>
                    <a:pt x="214299" y="38328"/>
                  </a:lnTo>
                  <a:lnTo>
                    <a:pt x="210346" y="58357"/>
                  </a:lnTo>
                  <a:lnTo>
                    <a:pt x="212244" y="69763"/>
                  </a:lnTo>
                  <a:lnTo>
                    <a:pt x="214232" y="74286"/>
                  </a:lnTo>
                  <a:lnTo>
                    <a:pt x="216615" y="77302"/>
                  </a:lnTo>
                  <a:lnTo>
                    <a:pt x="222086" y="80653"/>
                  </a:lnTo>
                  <a:lnTo>
                    <a:pt x="241229" y="82539"/>
                  </a:lnTo>
                  <a:lnTo>
                    <a:pt x="255250" y="77336"/>
                  </a:lnTo>
                  <a:lnTo>
                    <a:pt x="299031" y="55068"/>
                  </a:lnTo>
                  <a:lnTo>
                    <a:pt x="320721" y="37063"/>
                  </a:lnTo>
                  <a:lnTo>
                    <a:pt x="334071" y="19293"/>
                  </a:lnTo>
                  <a:lnTo>
                    <a:pt x="339673" y="5680"/>
                  </a:lnTo>
                  <a:lnTo>
                    <a:pt x="338343" y="2989"/>
                  </a:lnTo>
                  <a:lnTo>
                    <a:pt x="335339" y="1195"/>
                  </a:lnTo>
                  <a:lnTo>
                    <a:pt x="331220" y="0"/>
                  </a:lnTo>
                  <a:lnTo>
                    <a:pt x="310253" y="3373"/>
                  </a:lnTo>
                  <a:lnTo>
                    <a:pt x="303913" y="7801"/>
                  </a:lnTo>
                  <a:lnTo>
                    <a:pt x="282541" y="41519"/>
                  </a:lnTo>
                  <a:lnTo>
                    <a:pt x="281205" y="46991"/>
                  </a:lnTo>
                  <a:lnTo>
                    <a:pt x="281372" y="51697"/>
                  </a:lnTo>
                  <a:lnTo>
                    <a:pt x="282542" y="55892"/>
                  </a:lnTo>
                  <a:lnTo>
                    <a:pt x="289486" y="63376"/>
                  </a:lnTo>
                  <a:lnTo>
                    <a:pt x="308119" y="73539"/>
                  </a:lnTo>
                  <a:lnTo>
                    <a:pt x="340075" y="88589"/>
                  </a:lnTo>
                  <a:lnTo>
                    <a:pt x="384133" y="92296"/>
                  </a:lnTo>
                  <a:lnTo>
                    <a:pt x="418232" y="92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047"/>
            <p:cNvSpPr/>
            <p:nvPr>
              <p:custDataLst>
                <p:tags r:id="rId84"/>
              </p:custDataLst>
            </p:nvPr>
          </p:nvSpPr>
          <p:spPr>
            <a:xfrm>
              <a:off x="1838325" y="34004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76200"/>
                  </a:moveTo>
                  <a:lnTo>
                    <a:pt x="0" y="76200"/>
                  </a:lnTo>
                  <a:lnTo>
                    <a:pt x="0" y="306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048"/>
            <p:cNvSpPr/>
            <p:nvPr>
              <p:custDataLst>
                <p:tags r:id="rId85"/>
              </p:custDataLst>
            </p:nvPr>
          </p:nvSpPr>
          <p:spPr>
            <a:xfrm>
              <a:off x="1838325" y="34861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049"/>
            <p:cNvSpPr/>
            <p:nvPr>
              <p:custDataLst>
                <p:tags r:id="rId86"/>
              </p:custDataLst>
            </p:nvPr>
          </p:nvSpPr>
          <p:spPr>
            <a:xfrm>
              <a:off x="1704975" y="3479585"/>
              <a:ext cx="70910" cy="98200"/>
            </a:xfrm>
            <a:custGeom>
              <a:avLst/>
              <a:gdLst/>
              <a:ahLst/>
              <a:cxnLst/>
              <a:rect l="0" t="0" r="0" b="0"/>
              <a:pathLst>
                <a:path w="70910" h="98200">
                  <a:moveTo>
                    <a:pt x="0" y="16090"/>
                  </a:moveTo>
                  <a:lnTo>
                    <a:pt x="0" y="16090"/>
                  </a:lnTo>
                  <a:lnTo>
                    <a:pt x="9133" y="6958"/>
                  </a:lnTo>
                  <a:lnTo>
                    <a:pt x="1934" y="24517"/>
                  </a:lnTo>
                  <a:lnTo>
                    <a:pt x="113" y="69234"/>
                  </a:lnTo>
                  <a:lnTo>
                    <a:pt x="10" y="97979"/>
                  </a:lnTo>
                  <a:lnTo>
                    <a:pt x="1065" y="98199"/>
                  </a:lnTo>
                  <a:lnTo>
                    <a:pt x="5059" y="95622"/>
                  </a:lnTo>
                  <a:lnTo>
                    <a:pt x="7540" y="85304"/>
                  </a:lnTo>
                  <a:lnTo>
                    <a:pt x="16868" y="43745"/>
                  </a:lnTo>
                  <a:lnTo>
                    <a:pt x="28771" y="12027"/>
                  </a:lnTo>
                  <a:lnTo>
                    <a:pt x="35012" y="3701"/>
                  </a:lnTo>
                  <a:lnTo>
                    <a:pt x="41314" y="0"/>
                  </a:lnTo>
                  <a:lnTo>
                    <a:pt x="44476" y="72"/>
                  </a:lnTo>
                  <a:lnTo>
                    <a:pt x="50811" y="2973"/>
                  </a:lnTo>
                  <a:lnTo>
                    <a:pt x="69851" y="27708"/>
                  </a:lnTo>
                  <a:lnTo>
                    <a:pt x="70909" y="33361"/>
                  </a:lnTo>
                  <a:lnTo>
                    <a:pt x="66675" y="82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050"/>
            <p:cNvSpPr/>
            <p:nvPr>
              <p:custDataLst>
                <p:tags r:id="rId87"/>
              </p:custDataLst>
            </p:nvPr>
          </p:nvSpPr>
          <p:spPr>
            <a:xfrm>
              <a:off x="1571625" y="3329145"/>
              <a:ext cx="66676" cy="262037"/>
            </a:xfrm>
            <a:custGeom>
              <a:avLst/>
              <a:gdLst/>
              <a:ahLst/>
              <a:cxnLst/>
              <a:rect l="0" t="0" r="0" b="0"/>
              <a:pathLst>
                <a:path w="66676" h="262037">
                  <a:moveTo>
                    <a:pt x="19050" y="14130"/>
                  </a:moveTo>
                  <a:lnTo>
                    <a:pt x="19050" y="14130"/>
                  </a:lnTo>
                  <a:lnTo>
                    <a:pt x="19050" y="873"/>
                  </a:lnTo>
                  <a:lnTo>
                    <a:pt x="17992" y="0"/>
                  </a:lnTo>
                  <a:lnTo>
                    <a:pt x="16228" y="477"/>
                  </a:lnTo>
                  <a:lnTo>
                    <a:pt x="13994" y="1853"/>
                  </a:lnTo>
                  <a:lnTo>
                    <a:pt x="5793" y="13902"/>
                  </a:lnTo>
                  <a:lnTo>
                    <a:pt x="1144" y="58692"/>
                  </a:lnTo>
                  <a:lnTo>
                    <a:pt x="339" y="97771"/>
                  </a:lnTo>
                  <a:lnTo>
                    <a:pt x="100" y="142394"/>
                  </a:lnTo>
                  <a:lnTo>
                    <a:pt x="30" y="185955"/>
                  </a:lnTo>
                  <a:lnTo>
                    <a:pt x="4" y="233464"/>
                  </a:lnTo>
                  <a:lnTo>
                    <a:pt x="0" y="262036"/>
                  </a:lnTo>
                  <a:lnTo>
                    <a:pt x="1058" y="245546"/>
                  </a:lnTo>
                  <a:lnTo>
                    <a:pt x="7604" y="223809"/>
                  </a:lnTo>
                  <a:lnTo>
                    <a:pt x="36187" y="177584"/>
                  </a:lnTo>
                  <a:lnTo>
                    <a:pt x="43600" y="166151"/>
                  </a:lnTo>
                  <a:lnTo>
                    <a:pt x="50422" y="161070"/>
                  </a:lnTo>
                  <a:lnTo>
                    <a:pt x="52665" y="161832"/>
                  </a:lnTo>
                  <a:lnTo>
                    <a:pt x="54160" y="164456"/>
                  </a:lnTo>
                  <a:lnTo>
                    <a:pt x="64426" y="208943"/>
                  </a:lnTo>
                  <a:lnTo>
                    <a:pt x="66675" y="25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051"/>
            <p:cNvSpPr/>
            <p:nvPr>
              <p:custDataLst>
                <p:tags r:id="rId88"/>
              </p:custDataLst>
            </p:nvPr>
          </p:nvSpPr>
          <p:spPr>
            <a:xfrm>
              <a:off x="1413052" y="3486658"/>
              <a:ext cx="72849" cy="105154"/>
            </a:xfrm>
            <a:custGeom>
              <a:avLst/>
              <a:gdLst/>
              <a:ahLst/>
              <a:cxnLst/>
              <a:rect l="0" t="0" r="0" b="0"/>
              <a:pathLst>
                <a:path w="72849" h="105154">
                  <a:moveTo>
                    <a:pt x="72848" y="18542"/>
                  </a:moveTo>
                  <a:lnTo>
                    <a:pt x="72848" y="18542"/>
                  </a:lnTo>
                  <a:lnTo>
                    <a:pt x="72848" y="13485"/>
                  </a:lnTo>
                  <a:lnTo>
                    <a:pt x="70026" y="8181"/>
                  </a:lnTo>
                  <a:lnTo>
                    <a:pt x="67792" y="5285"/>
                  </a:lnTo>
                  <a:lnTo>
                    <a:pt x="59665" y="2067"/>
                  </a:lnTo>
                  <a:lnTo>
                    <a:pt x="37200" y="0"/>
                  </a:lnTo>
                  <a:lnTo>
                    <a:pt x="27724" y="2540"/>
                  </a:lnTo>
                  <a:lnTo>
                    <a:pt x="23715" y="4699"/>
                  </a:lnTo>
                  <a:lnTo>
                    <a:pt x="7960" y="22907"/>
                  </a:lnTo>
                  <a:lnTo>
                    <a:pt x="1676" y="36709"/>
                  </a:lnTo>
                  <a:lnTo>
                    <a:pt x="0" y="43354"/>
                  </a:lnTo>
                  <a:lnTo>
                    <a:pt x="2698" y="67874"/>
                  </a:lnTo>
                  <a:lnTo>
                    <a:pt x="15256" y="90192"/>
                  </a:lnTo>
                  <a:lnTo>
                    <a:pt x="29260" y="100833"/>
                  </a:lnTo>
                  <a:lnTo>
                    <a:pt x="37439" y="105153"/>
                  </a:lnTo>
                  <a:lnTo>
                    <a:pt x="72848" y="10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052"/>
            <p:cNvSpPr/>
            <p:nvPr>
              <p:custDataLst>
                <p:tags r:id="rId89"/>
              </p:custDataLst>
            </p:nvPr>
          </p:nvSpPr>
          <p:spPr>
            <a:xfrm>
              <a:off x="1238250" y="3488156"/>
              <a:ext cx="133351" cy="112295"/>
            </a:xfrm>
            <a:custGeom>
              <a:avLst/>
              <a:gdLst/>
              <a:ahLst/>
              <a:cxnLst/>
              <a:rect l="0" t="0" r="0" b="0"/>
              <a:pathLst>
                <a:path w="133351" h="112295">
                  <a:moveTo>
                    <a:pt x="0" y="36094"/>
                  </a:moveTo>
                  <a:lnTo>
                    <a:pt x="0" y="36094"/>
                  </a:lnTo>
                  <a:lnTo>
                    <a:pt x="0" y="62609"/>
                  </a:lnTo>
                  <a:lnTo>
                    <a:pt x="2117" y="66471"/>
                  </a:lnTo>
                  <a:lnTo>
                    <a:pt x="5644" y="69045"/>
                  </a:lnTo>
                  <a:lnTo>
                    <a:pt x="15209" y="71905"/>
                  </a:lnTo>
                  <a:lnTo>
                    <a:pt x="26515" y="73177"/>
                  </a:lnTo>
                  <a:lnTo>
                    <a:pt x="44781" y="68836"/>
                  </a:lnTo>
                  <a:lnTo>
                    <a:pt x="73421" y="47318"/>
                  </a:lnTo>
                  <a:lnTo>
                    <a:pt x="81315" y="38966"/>
                  </a:lnTo>
                  <a:lnTo>
                    <a:pt x="90651" y="23422"/>
                  </a:lnTo>
                  <a:lnTo>
                    <a:pt x="93206" y="15293"/>
                  </a:lnTo>
                  <a:lnTo>
                    <a:pt x="91771" y="11643"/>
                  </a:lnTo>
                  <a:lnTo>
                    <a:pt x="84532" y="4766"/>
                  </a:lnTo>
                  <a:lnTo>
                    <a:pt x="77081" y="1004"/>
                  </a:lnTo>
                  <a:lnTo>
                    <a:pt x="73612" y="0"/>
                  </a:lnTo>
                  <a:lnTo>
                    <a:pt x="61292" y="4530"/>
                  </a:lnTo>
                  <a:lnTo>
                    <a:pt x="32568" y="24685"/>
                  </a:lnTo>
                  <a:lnTo>
                    <a:pt x="25058" y="33846"/>
                  </a:lnTo>
                  <a:lnTo>
                    <a:pt x="15180" y="58463"/>
                  </a:lnTo>
                  <a:lnTo>
                    <a:pt x="15412" y="65823"/>
                  </a:lnTo>
                  <a:lnTo>
                    <a:pt x="21314" y="79645"/>
                  </a:lnTo>
                  <a:lnTo>
                    <a:pt x="36536" y="99328"/>
                  </a:lnTo>
                  <a:lnTo>
                    <a:pt x="53986" y="106531"/>
                  </a:lnTo>
                  <a:lnTo>
                    <a:pt x="133350" y="11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053"/>
            <p:cNvSpPr/>
            <p:nvPr>
              <p:custDataLst>
                <p:tags r:id="rId90"/>
              </p:custDataLst>
            </p:nvPr>
          </p:nvSpPr>
          <p:spPr>
            <a:xfrm>
              <a:off x="908581" y="3295650"/>
              <a:ext cx="348720" cy="152401"/>
            </a:xfrm>
            <a:custGeom>
              <a:avLst/>
              <a:gdLst/>
              <a:ahLst/>
              <a:cxnLst/>
              <a:rect l="0" t="0" r="0" b="0"/>
              <a:pathLst>
                <a:path w="348720" h="152401">
                  <a:moveTo>
                    <a:pt x="24869" y="152400"/>
                  </a:moveTo>
                  <a:lnTo>
                    <a:pt x="24869" y="152400"/>
                  </a:lnTo>
                  <a:lnTo>
                    <a:pt x="9700" y="152400"/>
                  </a:lnTo>
                  <a:lnTo>
                    <a:pt x="5231" y="151342"/>
                  </a:lnTo>
                  <a:lnTo>
                    <a:pt x="2252" y="149578"/>
                  </a:lnTo>
                  <a:lnTo>
                    <a:pt x="266" y="147343"/>
                  </a:lnTo>
                  <a:lnTo>
                    <a:pt x="0" y="144795"/>
                  </a:lnTo>
                  <a:lnTo>
                    <a:pt x="2527" y="139143"/>
                  </a:lnTo>
                  <a:lnTo>
                    <a:pt x="20378" y="120344"/>
                  </a:lnTo>
                  <a:lnTo>
                    <a:pt x="65900" y="87879"/>
                  </a:lnTo>
                  <a:lnTo>
                    <a:pt x="110980" y="70133"/>
                  </a:lnTo>
                  <a:lnTo>
                    <a:pt x="158270" y="54012"/>
                  </a:lnTo>
                  <a:lnTo>
                    <a:pt x="202875" y="41282"/>
                  </a:lnTo>
                  <a:lnTo>
                    <a:pt x="243358" y="28577"/>
                  </a:lnTo>
                  <a:lnTo>
                    <a:pt x="281928" y="15875"/>
                  </a:lnTo>
                  <a:lnTo>
                    <a:pt x="348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054"/>
            <p:cNvSpPr/>
            <p:nvPr>
              <p:custDataLst>
                <p:tags r:id="rId91"/>
              </p:custDataLst>
            </p:nvPr>
          </p:nvSpPr>
          <p:spPr>
            <a:xfrm>
              <a:off x="1047750" y="3343668"/>
              <a:ext cx="47626" cy="313933"/>
            </a:xfrm>
            <a:custGeom>
              <a:avLst/>
              <a:gdLst/>
              <a:ahLst/>
              <a:cxnLst/>
              <a:rect l="0" t="0" r="0" b="0"/>
              <a:pathLst>
                <a:path w="47626" h="3139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7539" y="30742"/>
                  </a:lnTo>
                  <a:lnTo>
                    <a:pt x="10759" y="49428"/>
                  </a:lnTo>
                  <a:lnTo>
                    <a:pt x="24429" y="93095"/>
                  </a:lnTo>
                  <a:lnTo>
                    <a:pt x="32812" y="132609"/>
                  </a:lnTo>
                  <a:lnTo>
                    <a:pt x="37056" y="167617"/>
                  </a:lnTo>
                  <a:lnTo>
                    <a:pt x="38849" y="209549"/>
                  </a:lnTo>
                  <a:lnTo>
                    <a:pt x="45578" y="250470"/>
                  </a:lnTo>
                  <a:lnTo>
                    <a:pt x="47625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3" name="SMARTInkShape-2055"/>
          <p:cNvSpPr/>
          <p:nvPr>
            <p:custDataLst>
              <p:tags r:id="rId1"/>
            </p:custDataLst>
          </p:nvPr>
        </p:nvSpPr>
        <p:spPr>
          <a:xfrm>
            <a:off x="904875" y="2657485"/>
            <a:ext cx="10620376" cy="386479"/>
          </a:xfrm>
          <a:custGeom>
            <a:avLst/>
            <a:gdLst/>
            <a:ahLst/>
            <a:cxnLst/>
            <a:rect l="0" t="0" r="0" b="0"/>
            <a:pathLst>
              <a:path w="10620376" h="386479">
                <a:moveTo>
                  <a:pt x="0" y="380990"/>
                </a:moveTo>
                <a:lnTo>
                  <a:pt x="0" y="380990"/>
                </a:lnTo>
                <a:lnTo>
                  <a:pt x="0" y="386046"/>
                </a:lnTo>
                <a:lnTo>
                  <a:pt x="1058" y="386478"/>
                </a:lnTo>
                <a:lnTo>
                  <a:pt x="40020" y="363504"/>
                </a:lnTo>
                <a:lnTo>
                  <a:pt x="81636" y="349549"/>
                </a:lnTo>
                <a:lnTo>
                  <a:pt x="125134" y="343147"/>
                </a:lnTo>
                <a:lnTo>
                  <a:pt x="168428" y="336734"/>
                </a:lnTo>
                <a:lnTo>
                  <a:pt x="202915" y="334862"/>
                </a:lnTo>
                <a:lnTo>
                  <a:pt x="247918" y="333809"/>
                </a:lnTo>
                <a:lnTo>
                  <a:pt x="293120" y="328440"/>
                </a:lnTo>
                <a:lnTo>
                  <a:pt x="334971" y="325203"/>
                </a:lnTo>
                <a:lnTo>
                  <a:pt x="379238" y="324244"/>
                </a:lnTo>
                <a:lnTo>
                  <a:pt x="413025" y="324020"/>
                </a:lnTo>
                <a:lnTo>
                  <a:pt x="449209" y="322862"/>
                </a:lnTo>
                <a:lnTo>
                  <a:pt x="486456" y="318819"/>
                </a:lnTo>
                <a:lnTo>
                  <a:pt x="524178" y="316317"/>
                </a:lnTo>
                <a:lnTo>
                  <a:pt x="562110" y="314147"/>
                </a:lnTo>
                <a:lnTo>
                  <a:pt x="600135" y="309654"/>
                </a:lnTo>
                <a:lnTo>
                  <a:pt x="643846" y="304130"/>
                </a:lnTo>
                <a:lnTo>
                  <a:pt x="690437" y="298146"/>
                </a:lnTo>
                <a:lnTo>
                  <a:pt x="735839" y="291960"/>
                </a:lnTo>
                <a:lnTo>
                  <a:pt x="759376" y="288828"/>
                </a:lnTo>
                <a:lnTo>
                  <a:pt x="783534" y="285682"/>
                </a:lnTo>
                <a:lnTo>
                  <a:pt x="808106" y="282526"/>
                </a:lnTo>
                <a:lnTo>
                  <a:pt x="834012" y="279364"/>
                </a:lnTo>
                <a:lnTo>
                  <a:pt x="860808" y="276198"/>
                </a:lnTo>
                <a:lnTo>
                  <a:pt x="888197" y="273029"/>
                </a:lnTo>
                <a:lnTo>
                  <a:pt x="914923" y="268799"/>
                </a:lnTo>
                <a:lnTo>
                  <a:pt x="941207" y="263863"/>
                </a:lnTo>
                <a:lnTo>
                  <a:pt x="967197" y="258455"/>
                </a:lnTo>
                <a:lnTo>
                  <a:pt x="995106" y="253792"/>
                </a:lnTo>
                <a:lnTo>
                  <a:pt x="1024296" y="249624"/>
                </a:lnTo>
                <a:lnTo>
                  <a:pt x="1054339" y="245788"/>
                </a:lnTo>
                <a:lnTo>
                  <a:pt x="1084951" y="242172"/>
                </a:lnTo>
                <a:lnTo>
                  <a:pt x="1115942" y="238703"/>
                </a:lnTo>
                <a:lnTo>
                  <a:pt x="1147187" y="235332"/>
                </a:lnTo>
                <a:lnTo>
                  <a:pt x="1178599" y="230968"/>
                </a:lnTo>
                <a:lnTo>
                  <a:pt x="1210125" y="225942"/>
                </a:lnTo>
                <a:lnTo>
                  <a:pt x="1241725" y="220475"/>
                </a:lnTo>
                <a:lnTo>
                  <a:pt x="1273375" y="215772"/>
                </a:lnTo>
                <a:lnTo>
                  <a:pt x="1305058" y="211578"/>
                </a:lnTo>
                <a:lnTo>
                  <a:pt x="1336764" y="207724"/>
                </a:lnTo>
                <a:lnTo>
                  <a:pt x="1371659" y="204096"/>
                </a:lnTo>
                <a:lnTo>
                  <a:pt x="1408681" y="200619"/>
                </a:lnTo>
                <a:lnTo>
                  <a:pt x="1447121" y="197242"/>
                </a:lnTo>
                <a:lnTo>
                  <a:pt x="1484389" y="193933"/>
                </a:lnTo>
                <a:lnTo>
                  <a:pt x="1520876" y="190669"/>
                </a:lnTo>
                <a:lnTo>
                  <a:pt x="1556842" y="187434"/>
                </a:lnTo>
                <a:lnTo>
                  <a:pt x="1593520" y="184220"/>
                </a:lnTo>
                <a:lnTo>
                  <a:pt x="1630672" y="181018"/>
                </a:lnTo>
                <a:lnTo>
                  <a:pt x="1668139" y="177825"/>
                </a:lnTo>
                <a:lnTo>
                  <a:pt x="1707935" y="173580"/>
                </a:lnTo>
                <a:lnTo>
                  <a:pt x="1749281" y="168633"/>
                </a:lnTo>
                <a:lnTo>
                  <a:pt x="1791663" y="163219"/>
                </a:lnTo>
                <a:lnTo>
                  <a:pt x="1832617" y="158551"/>
                </a:lnTo>
                <a:lnTo>
                  <a:pt x="1872620" y="154381"/>
                </a:lnTo>
                <a:lnTo>
                  <a:pt x="1911988" y="150542"/>
                </a:lnTo>
                <a:lnTo>
                  <a:pt x="1951992" y="147983"/>
                </a:lnTo>
                <a:lnTo>
                  <a:pt x="1992420" y="146277"/>
                </a:lnTo>
                <a:lnTo>
                  <a:pt x="2033130" y="145139"/>
                </a:lnTo>
                <a:lnTo>
                  <a:pt x="2074028" y="143323"/>
                </a:lnTo>
                <a:lnTo>
                  <a:pt x="2115052" y="141054"/>
                </a:lnTo>
                <a:lnTo>
                  <a:pt x="2156160" y="138482"/>
                </a:lnTo>
                <a:lnTo>
                  <a:pt x="2199440" y="135710"/>
                </a:lnTo>
                <a:lnTo>
                  <a:pt x="2244168" y="132804"/>
                </a:lnTo>
                <a:lnTo>
                  <a:pt x="2289862" y="129807"/>
                </a:lnTo>
                <a:lnTo>
                  <a:pt x="2334083" y="126752"/>
                </a:lnTo>
                <a:lnTo>
                  <a:pt x="2377322" y="123656"/>
                </a:lnTo>
                <a:lnTo>
                  <a:pt x="2419906" y="120534"/>
                </a:lnTo>
                <a:lnTo>
                  <a:pt x="2463112" y="117394"/>
                </a:lnTo>
                <a:lnTo>
                  <a:pt x="2506733" y="114243"/>
                </a:lnTo>
                <a:lnTo>
                  <a:pt x="2550631" y="111083"/>
                </a:lnTo>
                <a:lnTo>
                  <a:pt x="2595771" y="107919"/>
                </a:lnTo>
                <a:lnTo>
                  <a:pt x="2641739" y="104751"/>
                </a:lnTo>
                <a:lnTo>
                  <a:pt x="2688259" y="101580"/>
                </a:lnTo>
                <a:lnTo>
                  <a:pt x="2734089" y="98409"/>
                </a:lnTo>
                <a:lnTo>
                  <a:pt x="2779459" y="95236"/>
                </a:lnTo>
                <a:lnTo>
                  <a:pt x="2824523" y="92062"/>
                </a:lnTo>
                <a:lnTo>
                  <a:pt x="2871499" y="88888"/>
                </a:lnTo>
                <a:lnTo>
                  <a:pt x="2919749" y="85714"/>
                </a:lnTo>
                <a:lnTo>
                  <a:pt x="2968849" y="82539"/>
                </a:lnTo>
                <a:lnTo>
                  <a:pt x="3018516" y="80423"/>
                </a:lnTo>
                <a:lnTo>
                  <a:pt x="3068561" y="79012"/>
                </a:lnTo>
                <a:lnTo>
                  <a:pt x="3118857" y="78071"/>
                </a:lnTo>
                <a:lnTo>
                  <a:pt x="3168263" y="76386"/>
                </a:lnTo>
                <a:lnTo>
                  <a:pt x="3217075" y="74204"/>
                </a:lnTo>
                <a:lnTo>
                  <a:pt x="3265492" y="71690"/>
                </a:lnTo>
                <a:lnTo>
                  <a:pt x="3312586" y="68957"/>
                </a:lnTo>
                <a:lnTo>
                  <a:pt x="3358799" y="66076"/>
                </a:lnTo>
                <a:lnTo>
                  <a:pt x="3404424" y="63098"/>
                </a:lnTo>
                <a:lnTo>
                  <a:pt x="3451774" y="60054"/>
                </a:lnTo>
                <a:lnTo>
                  <a:pt x="3500275" y="56965"/>
                </a:lnTo>
                <a:lnTo>
                  <a:pt x="3549541" y="53849"/>
                </a:lnTo>
                <a:lnTo>
                  <a:pt x="3600377" y="51771"/>
                </a:lnTo>
                <a:lnTo>
                  <a:pt x="3652260" y="50385"/>
                </a:lnTo>
                <a:lnTo>
                  <a:pt x="3704840" y="49462"/>
                </a:lnTo>
                <a:lnTo>
                  <a:pt x="3756827" y="47788"/>
                </a:lnTo>
                <a:lnTo>
                  <a:pt x="3808418" y="45614"/>
                </a:lnTo>
                <a:lnTo>
                  <a:pt x="3859745" y="43106"/>
                </a:lnTo>
                <a:lnTo>
                  <a:pt x="3911955" y="41434"/>
                </a:lnTo>
                <a:lnTo>
                  <a:pt x="3964753" y="40319"/>
                </a:lnTo>
                <a:lnTo>
                  <a:pt x="4017944" y="39576"/>
                </a:lnTo>
                <a:lnTo>
                  <a:pt x="4071396" y="38023"/>
                </a:lnTo>
                <a:lnTo>
                  <a:pt x="4125021" y="35928"/>
                </a:lnTo>
                <a:lnTo>
                  <a:pt x="4178765" y="33474"/>
                </a:lnTo>
                <a:lnTo>
                  <a:pt x="4233644" y="31837"/>
                </a:lnTo>
                <a:lnTo>
                  <a:pt x="4289279" y="30746"/>
                </a:lnTo>
                <a:lnTo>
                  <a:pt x="4345419" y="30020"/>
                </a:lnTo>
                <a:lnTo>
                  <a:pt x="4401897" y="28476"/>
                </a:lnTo>
                <a:lnTo>
                  <a:pt x="4458597" y="26389"/>
                </a:lnTo>
                <a:lnTo>
                  <a:pt x="4515447" y="23940"/>
                </a:lnTo>
                <a:lnTo>
                  <a:pt x="4572399" y="22306"/>
                </a:lnTo>
                <a:lnTo>
                  <a:pt x="4629415" y="21218"/>
                </a:lnTo>
                <a:lnTo>
                  <a:pt x="4686477" y="20492"/>
                </a:lnTo>
                <a:lnTo>
                  <a:pt x="4742510" y="18950"/>
                </a:lnTo>
                <a:lnTo>
                  <a:pt x="4797856" y="16863"/>
                </a:lnTo>
                <a:lnTo>
                  <a:pt x="4852746" y="14414"/>
                </a:lnTo>
                <a:lnTo>
                  <a:pt x="4909447" y="12781"/>
                </a:lnTo>
                <a:lnTo>
                  <a:pt x="4967356" y="11692"/>
                </a:lnTo>
                <a:lnTo>
                  <a:pt x="5026070" y="10967"/>
                </a:lnTo>
                <a:lnTo>
                  <a:pt x="5083206" y="10483"/>
                </a:lnTo>
                <a:lnTo>
                  <a:pt x="5139287" y="10161"/>
                </a:lnTo>
                <a:lnTo>
                  <a:pt x="5194667" y="9945"/>
                </a:lnTo>
                <a:lnTo>
                  <a:pt x="5250636" y="9802"/>
                </a:lnTo>
                <a:lnTo>
                  <a:pt x="5306999" y="9706"/>
                </a:lnTo>
                <a:lnTo>
                  <a:pt x="5363625" y="9643"/>
                </a:lnTo>
                <a:lnTo>
                  <a:pt x="5420424" y="8541"/>
                </a:lnTo>
                <a:lnTo>
                  <a:pt x="5477342" y="6749"/>
                </a:lnTo>
                <a:lnTo>
                  <a:pt x="5534337" y="4496"/>
                </a:lnTo>
                <a:lnTo>
                  <a:pt x="5590324" y="2994"/>
                </a:lnTo>
                <a:lnTo>
                  <a:pt x="5645641" y="1993"/>
                </a:lnTo>
                <a:lnTo>
                  <a:pt x="5700512" y="1325"/>
                </a:lnTo>
                <a:lnTo>
                  <a:pt x="5756141" y="880"/>
                </a:lnTo>
                <a:lnTo>
                  <a:pt x="5812277" y="584"/>
                </a:lnTo>
                <a:lnTo>
                  <a:pt x="5868752" y="386"/>
                </a:lnTo>
                <a:lnTo>
                  <a:pt x="5926510" y="254"/>
                </a:lnTo>
                <a:lnTo>
                  <a:pt x="5985123" y="166"/>
                </a:lnTo>
                <a:lnTo>
                  <a:pt x="6044307" y="107"/>
                </a:lnTo>
                <a:lnTo>
                  <a:pt x="6102813" y="68"/>
                </a:lnTo>
                <a:lnTo>
                  <a:pt x="6160867" y="42"/>
                </a:lnTo>
                <a:lnTo>
                  <a:pt x="6218620" y="25"/>
                </a:lnTo>
                <a:lnTo>
                  <a:pt x="6277230" y="13"/>
                </a:lnTo>
                <a:lnTo>
                  <a:pt x="6336411" y="5"/>
                </a:lnTo>
                <a:lnTo>
                  <a:pt x="6395974" y="0"/>
                </a:lnTo>
                <a:lnTo>
                  <a:pt x="6455791" y="1055"/>
                </a:lnTo>
                <a:lnTo>
                  <a:pt x="6515777" y="2817"/>
                </a:lnTo>
                <a:lnTo>
                  <a:pt x="6575877" y="5050"/>
                </a:lnTo>
                <a:lnTo>
                  <a:pt x="6636052" y="6538"/>
                </a:lnTo>
                <a:lnTo>
                  <a:pt x="6696276" y="7530"/>
                </a:lnTo>
                <a:lnTo>
                  <a:pt x="6756533" y="8192"/>
                </a:lnTo>
                <a:lnTo>
                  <a:pt x="6816814" y="8633"/>
                </a:lnTo>
                <a:lnTo>
                  <a:pt x="6877110" y="8927"/>
                </a:lnTo>
                <a:lnTo>
                  <a:pt x="6937415" y="9123"/>
                </a:lnTo>
                <a:lnTo>
                  <a:pt x="6997726" y="9254"/>
                </a:lnTo>
                <a:lnTo>
                  <a:pt x="7058043" y="9341"/>
                </a:lnTo>
                <a:lnTo>
                  <a:pt x="7118362" y="9399"/>
                </a:lnTo>
                <a:lnTo>
                  <a:pt x="7179741" y="9438"/>
                </a:lnTo>
                <a:lnTo>
                  <a:pt x="7241827" y="9464"/>
                </a:lnTo>
                <a:lnTo>
                  <a:pt x="7304385" y="9480"/>
                </a:lnTo>
                <a:lnTo>
                  <a:pt x="7366198" y="10550"/>
                </a:lnTo>
                <a:lnTo>
                  <a:pt x="7427516" y="12322"/>
                </a:lnTo>
                <a:lnTo>
                  <a:pt x="7488502" y="14561"/>
                </a:lnTo>
                <a:lnTo>
                  <a:pt x="7550326" y="16054"/>
                </a:lnTo>
                <a:lnTo>
                  <a:pt x="7612710" y="17049"/>
                </a:lnTo>
                <a:lnTo>
                  <a:pt x="7675465" y="17713"/>
                </a:lnTo>
                <a:lnTo>
                  <a:pt x="7738468" y="19214"/>
                </a:lnTo>
                <a:lnTo>
                  <a:pt x="7801638" y="21272"/>
                </a:lnTo>
                <a:lnTo>
                  <a:pt x="7864916" y="23703"/>
                </a:lnTo>
                <a:lnTo>
                  <a:pt x="7928269" y="25324"/>
                </a:lnTo>
                <a:lnTo>
                  <a:pt x="7991671" y="26404"/>
                </a:lnTo>
                <a:lnTo>
                  <a:pt x="8055106" y="27124"/>
                </a:lnTo>
                <a:lnTo>
                  <a:pt x="8118562" y="28663"/>
                </a:lnTo>
                <a:lnTo>
                  <a:pt x="8182033" y="30747"/>
                </a:lnTo>
                <a:lnTo>
                  <a:pt x="8245513" y="33195"/>
                </a:lnTo>
                <a:lnTo>
                  <a:pt x="8310058" y="34826"/>
                </a:lnTo>
                <a:lnTo>
                  <a:pt x="8375314" y="35914"/>
                </a:lnTo>
                <a:lnTo>
                  <a:pt x="8441044" y="36640"/>
                </a:lnTo>
                <a:lnTo>
                  <a:pt x="8504970" y="38181"/>
                </a:lnTo>
                <a:lnTo>
                  <a:pt x="8567697" y="40268"/>
                </a:lnTo>
                <a:lnTo>
                  <a:pt x="8629623" y="42717"/>
                </a:lnTo>
                <a:lnTo>
                  <a:pt x="8691014" y="45408"/>
                </a:lnTo>
                <a:lnTo>
                  <a:pt x="8752052" y="48261"/>
                </a:lnTo>
                <a:lnTo>
                  <a:pt x="8812851" y="51220"/>
                </a:lnTo>
                <a:lnTo>
                  <a:pt x="8872435" y="54252"/>
                </a:lnTo>
                <a:lnTo>
                  <a:pt x="8931207" y="57331"/>
                </a:lnTo>
                <a:lnTo>
                  <a:pt x="8989438" y="60442"/>
                </a:lnTo>
                <a:lnTo>
                  <a:pt x="9046250" y="62517"/>
                </a:lnTo>
                <a:lnTo>
                  <a:pt x="9102117" y="63899"/>
                </a:lnTo>
                <a:lnTo>
                  <a:pt x="9157353" y="64821"/>
                </a:lnTo>
                <a:lnTo>
                  <a:pt x="9213227" y="66494"/>
                </a:lnTo>
                <a:lnTo>
                  <a:pt x="9269526" y="68668"/>
                </a:lnTo>
                <a:lnTo>
                  <a:pt x="9326109" y="71175"/>
                </a:lnTo>
                <a:lnTo>
                  <a:pt x="9381823" y="73905"/>
                </a:lnTo>
                <a:lnTo>
                  <a:pt x="9436958" y="76784"/>
                </a:lnTo>
                <a:lnTo>
                  <a:pt x="9491706" y="79760"/>
                </a:lnTo>
                <a:lnTo>
                  <a:pt x="9545138" y="82804"/>
                </a:lnTo>
                <a:lnTo>
                  <a:pt x="9597692" y="85891"/>
                </a:lnTo>
                <a:lnTo>
                  <a:pt x="9649661" y="89007"/>
                </a:lnTo>
                <a:lnTo>
                  <a:pt x="9700182" y="92143"/>
                </a:lnTo>
                <a:lnTo>
                  <a:pt x="9749739" y="95292"/>
                </a:lnTo>
                <a:lnTo>
                  <a:pt x="9798651" y="98449"/>
                </a:lnTo>
                <a:lnTo>
                  <a:pt x="9847135" y="101613"/>
                </a:lnTo>
                <a:lnTo>
                  <a:pt x="9895331" y="104780"/>
                </a:lnTo>
                <a:lnTo>
                  <a:pt x="9943337" y="107950"/>
                </a:lnTo>
                <a:lnTo>
                  <a:pt x="9989100" y="111122"/>
                </a:lnTo>
                <a:lnTo>
                  <a:pt x="10033366" y="114295"/>
                </a:lnTo>
                <a:lnTo>
                  <a:pt x="10076635" y="117468"/>
                </a:lnTo>
                <a:lnTo>
                  <a:pt x="10119240" y="120642"/>
                </a:lnTo>
                <a:lnTo>
                  <a:pt x="10161401" y="123816"/>
                </a:lnTo>
                <a:lnTo>
                  <a:pt x="10203268" y="126991"/>
                </a:lnTo>
                <a:lnTo>
                  <a:pt x="10244937" y="130166"/>
                </a:lnTo>
                <a:lnTo>
                  <a:pt x="10286475" y="133340"/>
                </a:lnTo>
                <a:lnTo>
                  <a:pt x="10327925" y="136515"/>
                </a:lnTo>
                <a:lnTo>
                  <a:pt x="10368258" y="138632"/>
                </a:lnTo>
                <a:lnTo>
                  <a:pt x="10407848" y="140043"/>
                </a:lnTo>
                <a:lnTo>
                  <a:pt x="10446941" y="140984"/>
                </a:lnTo>
                <a:lnTo>
                  <a:pt x="10483586" y="142669"/>
                </a:lnTo>
                <a:lnTo>
                  <a:pt x="10518598" y="144851"/>
                </a:lnTo>
                <a:lnTo>
                  <a:pt x="10552524" y="147364"/>
                </a:lnTo>
                <a:lnTo>
                  <a:pt x="10620375" y="1523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0" name="SMARTInkShape-Group359"/>
          <p:cNvGrpSpPr/>
          <p:nvPr/>
        </p:nvGrpSpPr>
        <p:grpSpPr>
          <a:xfrm>
            <a:off x="5734050" y="308067"/>
            <a:ext cx="952297" cy="260884"/>
            <a:chOff x="5734050" y="308067"/>
            <a:chExt cx="952297" cy="260884"/>
          </a:xfrm>
        </p:grpSpPr>
        <p:sp>
          <p:nvSpPr>
            <p:cNvPr id="504" name="SMARTInkShape-2056"/>
            <p:cNvSpPr/>
            <p:nvPr>
              <p:custDataLst>
                <p:tags r:id="rId73"/>
              </p:custDataLst>
            </p:nvPr>
          </p:nvSpPr>
          <p:spPr>
            <a:xfrm>
              <a:off x="6154474" y="373053"/>
              <a:ext cx="8202" cy="112723"/>
            </a:xfrm>
            <a:custGeom>
              <a:avLst/>
              <a:gdLst/>
              <a:ahLst/>
              <a:cxnLst/>
              <a:rect l="0" t="0" r="0" b="0"/>
              <a:pathLst>
                <a:path w="8202" h="112723">
                  <a:moveTo>
                    <a:pt x="8201" y="112722"/>
                  </a:moveTo>
                  <a:lnTo>
                    <a:pt x="8201" y="112722"/>
                  </a:lnTo>
                  <a:lnTo>
                    <a:pt x="8201" y="67893"/>
                  </a:lnTo>
                  <a:lnTo>
                    <a:pt x="8201" y="25379"/>
                  </a:lnTo>
                  <a:lnTo>
                    <a:pt x="7143" y="10403"/>
                  </a:lnTo>
                  <a:lnTo>
                    <a:pt x="5379" y="6409"/>
                  </a:lnTo>
                  <a:lnTo>
                    <a:pt x="0" y="0"/>
                  </a:lnTo>
                  <a:lnTo>
                    <a:pt x="8201" y="7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057"/>
            <p:cNvSpPr/>
            <p:nvPr>
              <p:custDataLst>
                <p:tags r:id="rId74"/>
              </p:custDataLst>
            </p:nvPr>
          </p:nvSpPr>
          <p:spPr>
            <a:xfrm>
              <a:off x="6249104" y="308067"/>
              <a:ext cx="437243" cy="240235"/>
            </a:xfrm>
            <a:custGeom>
              <a:avLst/>
              <a:gdLst/>
              <a:ahLst/>
              <a:cxnLst/>
              <a:rect l="0" t="0" r="0" b="0"/>
              <a:pathLst>
                <a:path w="437243" h="240235">
                  <a:moveTo>
                    <a:pt x="56446" y="168183"/>
                  </a:moveTo>
                  <a:lnTo>
                    <a:pt x="56446" y="168183"/>
                  </a:lnTo>
                  <a:lnTo>
                    <a:pt x="56446" y="141359"/>
                  </a:lnTo>
                  <a:lnTo>
                    <a:pt x="51390" y="135070"/>
                  </a:lnTo>
                  <a:lnTo>
                    <a:pt x="47784" y="134466"/>
                  </a:lnTo>
                  <a:lnTo>
                    <a:pt x="38132" y="136617"/>
                  </a:lnTo>
                  <a:lnTo>
                    <a:pt x="20798" y="148835"/>
                  </a:lnTo>
                  <a:lnTo>
                    <a:pt x="7314" y="165860"/>
                  </a:lnTo>
                  <a:lnTo>
                    <a:pt x="2859" y="178087"/>
                  </a:lnTo>
                  <a:lnTo>
                    <a:pt x="0" y="208239"/>
                  </a:lnTo>
                  <a:lnTo>
                    <a:pt x="4561" y="230381"/>
                  </a:lnTo>
                  <a:lnTo>
                    <a:pt x="8097" y="235048"/>
                  </a:lnTo>
                  <a:lnTo>
                    <a:pt x="17672" y="240234"/>
                  </a:lnTo>
                  <a:lnTo>
                    <a:pt x="23188" y="239501"/>
                  </a:lnTo>
                  <a:lnTo>
                    <a:pt x="34962" y="233041"/>
                  </a:lnTo>
                  <a:lnTo>
                    <a:pt x="44428" y="220292"/>
                  </a:lnTo>
                  <a:lnTo>
                    <a:pt x="64185" y="181181"/>
                  </a:lnTo>
                  <a:lnTo>
                    <a:pt x="72144" y="155218"/>
                  </a:lnTo>
                  <a:lnTo>
                    <a:pt x="75892" y="112274"/>
                  </a:lnTo>
                  <a:lnTo>
                    <a:pt x="82904" y="68670"/>
                  </a:lnTo>
                  <a:lnTo>
                    <a:pt x="84603" y="44104"/>
                  </a:lnTo>
                  <a:lnTo>
                    <a:pt x="82012" y="36131"/>
                  </a:lnTo>
                  <a:lnTo>
                    <a:pt x="79840" y="32523"/>
                  </a:lnTo>
                  <a:lnTo>
                    <a:pt x="78392" y="31177"/>
                  </a:lnTo>
                  <a:lnTo>
                    <a:pt x="77427" y="31337"/>
                  </a:lnTo>
                  <a:lnTo>
                    <a:pt x="75296" y="37513"/>
                  </a:lnTo>
                  <a:lnTo>
                    <a:pt x="62351" y="82602"/>
                  </a:lnTo>
                  <a:lnTo>
                    <a:pt x="57613" y="126074"/>
                  </a:lnTo>
                  <a:lnTo>
                    <a:pt x="56599" y="169118"/>
                  </a:lnTo>
                  <a:lnTo>
                    <a:pt x="61548" y="197035"/>
                  </a:lnTo>
                  <a:lnTo>
                    <a:pt x="74774" y="220359"/>
                  </a:lnTo>
                  <a:lnTo>
                    <a:pt x="79248" y="224133"/>
                  </a:lnTo>
                  <a:lnTo>
                    <a:pt x="83289" y="225592"/>
                  </a:lnTo>
                  <a:lnTo>
                    <a:pt x="87041" y="225505"/>
                  </a:lnTo>
                  <a:lnTo>
                    <a:pt x="96855" y="219765"/>
                  </a:lnTo>
                  <a:lnTo>
                    <a:pt x="102435" y="215271"/>
                  </a:lnTo>
                  <a:lnTo>
                    <a:pt x="115346" y="193777"/>
                  </a:lnTo>
                  <a:lnTo>
                    <a:pt x="124918" y="169463"/>
                  </a:lnTo>
                  <a:lnTo>
                    <a:pt x="127495" y="165861"/>
                  </a:lnTo>
                  <a:lnTo>
                    <a:pt x="128154" y="163460"/>
                  </a:lnTo>
                  <a:lnTo>
                    <a:pt x="127534" y="161859"/>
                  </a:lnTo>
                  <a:lnTo>
                    <a:pt x="126062" y="160792"/>
                  </a:lnTo>
                  <a:lnTo>
                    <a:pt x="125083" y="162197"/>
                  </a:lnTo>
                  <a:lnTo>
                    <a:pt x="123197" y="203494"/>
                  </a:lnTo>
                  <a:lnTo>
                    <a:pt x="125978" y="213157"/>
                  </a:lnTo>
                  <a:lnTo>
                    <a:pt x="128200" y="217216"/>
                  </a:lnTo>
                  <a:lnTo>
                    <a:pt x="130741" y="219922"/>
                  </a:lnTo>
                  <a:lnTo>
                    <a:pt x="136385" y="222928"/>
                  </a:lnTo>
                  <a:lnTo>
                    <a:pt x="140430" y="221613"/>
                  </a:lnTo>
                  <a:lnTo>
                    <a:pt x="150570" y="214507"/>
                  </a:lnTo>
                  <a:lnTo>
                    <a:pt x="176688" y="182402"/>
                  </a:lnTo>
                  <a:lnTo>
                    <a:pt x="179957" y="161718"/>
                  </a:lnTo>
                  <a:lnTo>
                    <a:pt x="180062" y="161756"/>
                  </a:lnTo>
                  <a:lnTo>
                    <a:pt x="180263" y="186184"/>
                  </a:lnTo>
                  <a:lnTo>
                    <a:pt x="185912" y="197703"/>
                  </a:lnTo>
                  <a:lnTo>
                    <a:pt x="190382" y="203738"/>
                  </a:lnTo>
                  <a:lnTo>
                    <a:pt x="200992" y="210444"/>
                  </a:lnTo>
                  <a:lnTo>
                    <a:pt x="225051" y="214748"/>
                  </a:lnTo>
                  <a:lnTo>
                    <a:pt x="262220" y="207994"/>
                  </a:lnTo>
                  <a:lnTo>
                    <a:pt x="291944" y="193390"/>
                  </a:lnTo>
                  <a:lnTo>
                    <a:pt x="295995" y="189221"/>
                  </a:lnTo>
                  <a:lnTo>
                    <a:pt x="300495" y="178945"/>
                  </a:lnTo>
                  <a:lnTo>
                    <a:pt x="303029" y="166315"/>
                  </a:lnTo>
                  <a:lnTo>
                    <a:pt x="300210" y="163763"/>
                  </a:lnTo>
                  <a:lnTo>
                    <a:pt x="288611" y="160927"/>
                  </a:lnTo>
                  <a:lnTo>
                    <a:pt x="283190" y="162287"/>
                  </a:lnTo>
                  <a:lnTo>
                    <a:pt x="258356" y="180316"/>
                  </a:lnTo>
                  <a:lnTo>
                    <a:pt x="254553" y="184738"/>
                  </a:lnTo>
                  <a:lnTo>
                    <a:pt x="250327" y="195296"/>
                  </a:lnTo>
                  <a:lnTo>
                    <a:pt x="250258" y="200017"/>
                  </a:lnTo>
                  <a:lnTo>
                    <a:pt x="253003" y="208084"/>
                  </a:lnTo>
                  <a:lnTo>
                    <a:pt x="265556" y="223632"/>
                  </a:lnTo>
                  <a:lnTo>
                    <a:pt x="268878" y="226316"/>
                  </a:lnTo>
                  <a:lnTo>
                    <a:pt x="271093" y="227047"/>
                  </a:lnTo>
                  <a:lnTo>
                    <a:pt x="274611" y="226095"/>
                  </a:lnTo>
                  <a:lnTo>
                    <a:pt x="279703" y="225671"/>
                  </a:lnTo>
                  <a:lnTo>
                    <a:pt x="293576" y="215320"/>
                  </a:lnTo>
                  <a:lnTo>
                    <a:pt x="299420" y="207477"/>
                  </a:lnTo>
                  <a:lnTo>
                    <a:pt x="302711" y="197112"/>
                  </a:lnTo>
                  <a:lnTo>
                    <a:pt x="304015" y="187811"/>
                  </a:lnTo>
                  <a:lnTo>
                    <a:pt x="304094" y="223827"/>
                  </a:lnTo>
                  <a:lnTo>
                    <a:pt x="305153" y="227504"/>
                  </a:lnTo>
                  <a:lnTo>
                    <a:pt x="306917" y="229956"/>
                  </a:lnTo>
                  <a:lnTo>
                    <a:pt x="309152" y="231590"/>
                  </a:lnTo>
                  <a:lnTo>
                    <a:pt x="314457" y="233405"/>
                  </a:lnTo>
                  <a:lnTo>
                    <a:pt x="317353" y="233890"/>
                  </a:lnTo>
                  <a:lnTo>
                    <a:pt x="331542" y="229515"/>
                  </a:lnTo>
                  <a:lnTo>
                    <a:pt x="367775" y="199185"/>
                  </a:lnTo>
                  <a:lnTo>
                    <a:pt x="400655" y="153566"/>
                  </a:lnTo>
                  <a:lnTo>
                    <a:pt x="421398" y="111948"/>
                  </a:lnTo>
                  <a:lnTo>
                    <a:pt x="433962" y="68606"/>
                  </a:lnTo>
                  <a:lnTo>
                    <a:pt x="436758" y="28922"/>
                  </a:lnTo>
                  <a:lnTo>
                    <a:pt x="437242" y="7917"/>
                  </a:lnTo>
                  <a:lnTo>
                    <a:pt x="436251" y="4189"/>
                  </a:lnTo>
                  <a:lnTo>
                    <a:pt x="434533" y="1704"/>
                  </a:lnTo>
                  <a:lnTo>
                    <a:pt x="432329" y="47"/>
                  </a:lnTo>
                  <a:lnTo>
                    <a:pt x="430860" y="0"/>
                  </a:lnTo>
                  <a:lnTo>
                    <a:pt x="429880" y="1028"/>
                  </a:lnTo>
                  <a:lnTo>
                    <a:pt x="410193" y="47244"/>
                  </a:lnTo>
                  <a:lnTo>
                    <a:pt x="401489" y="90671"/>
                  </a:lnTo>
                  <a:lnTo>
                    <a:pt x="400828" y="137428"/>
                  </a:lnTo>
                  <a:lnTo>
                    <a:pt x="406969" y="181785"/>
                  </a:lnTo>
                  <a:lnTo>
                    <a:pt x="409679" y="217207"/>
                  </a:lnTo>
                  <a:lnTo>
                    <a:pt x="413816" y="226308"/>
                  </a:lnTo>
                  <a:lnTo>
                    <a:pt x="416402" y="229158"/>
                  </a:lnTo>
                  <a:lnTo>
                    <a:pt x="427921" y="23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058"/>
            <p:cNvSpPr/>
            <p:nvPr>
              <p:custDataLst>
                <p:tags r:id="rId75"/>
              </p:custDataLst>
            </p:nvPr>
          </p:nvSpPr>
          <p:spPr>
            <a:xfrm>
              <a:off x="6153150" y="457200"/>
              <a:ext cx="9133" cy="85726"/>
            </a:xfrm>
            <a:custGeom>
              <a:avLst/>
              <a:gdLst/>
              <a:ahLst/>
              <a:cxnLst/>
              <a:rect l="0" t="0" r="0" b="0"/>
              <a:pathLst>
                <a:path w="9133" h="857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3183"/>
                  </a:lnTo>
                  <a:lnTo>
                    <a:pt x="9132" y="3564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059"/>
            <p:cNvSpPr/>
            <p:nvPr>
              <p:custDataLst>
                <p:tags r:id="rId76"/>
              </p:custDataLst>
            </p:nvPr>
          </p:nvSpPr>
          <p:spPr>
            <a:xfrm>
              <a:off x="6010275" y="443332"/>
              <a:ext cx="49661" cy="116619"/>
            </a:xfrm>
            <a:custGeom>
              <a:avLst/>
              <a:gdLst/>
              <a:ahLst/>
              <a:cxnLst/>
              <a:rect l="0" t="0" r="0" b="0"/>
              <a:pathLst>
                <a:path w="49661" h="116619">
                  <a:moveTo>
                    <a:pt x="47625" y="23393"/>
                  </a:moveTo>
                  <a:lnTo>
                    <a:pt x="47625" y="23393"/>
                  </a:lnTo>
                  <a:lnTo>
                    <a:pt x="47625" y="18336"/>
                  </a:lnTo>
                  <a:lnTo>
                    <a:pt x="44803" y="13032"/>
                  </a:lnTo>
                  <a:lnTo>
                    <a:pt x="34368" y="1003"/>
                  </a:lnTo>
                  <a:lnTo>
                    <a:pt x="30319" y="0"/>
                  </a:lnTo>
                  <a:lnTo>
                    <a:pt x="7624" y="3562"/>
                  </a:lnTo>
                  <a:lnTo>
                    <a:pt x="5083" y="5939"/>
                  </a:lnTo>
                  <a:lnTo>
                    <a:pt x="2259" y="14225"/>
                  </a:lnTo>
                  <a:lnTo>
                    <a:pt x="2564" y="18339"/>
                  </a:lnTo>
                  <a:lnTo>
                    <a:pt x="10891" y="40161"/>
                  </a:lnTo>
                  <a:lnTo>
                    <a:pt x="46648" y="87725"/>
                  </a:lnTo>
                  <a:lnTo>
                    <a:pt x="49090" y="92739"/>
                  </a:lnTo>
                  <a:lnTo>
                    <a:pt x="49660" y="97140"/>
                  </a:lnTo>
                  <a:lnTo>
                    <a:pt x="48027" y="111809"/>
                  </a:lnTo>
                  <a:lnTo>
                    <a:pt x="45776" y="114087"/>
                  </a:lnTo>
                  <a:lnTo>
                    <a:pt x="37631" y="116618"/>
                  </a:lnTo>
                  <a:lnTo>
                    <a:pt x="26955" y="114921"/>
                  </a:lnTo>
                  <a:lnTo>
                    <a:pt x="21145" y="112987"/>
                  </a:lnTo>
                  <a:lnTo>
                    <a:pt x="0" y="90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060"/>
            <p:cNvSpPr/>
            <p:nvPr>
              <p:custDataLst>
                <p:tags r:id="rId77"/>
              </p:custDataLst>
            </p:nvPr>
          </p:nvSpPr>
          <p:spPr>
            <a:xfrm>
              <a:off x="5734050" y="457200"/>
              <a:ext cx="114301" cy="111751"/>
            </a:xfrm>
            <a:custGeom>
              <a:avLst/>
              <a:gdLst/>
              <a:ahLst/>
              <a:cxnLst/>
              <a:rect l="0" t="0" r="0" b="0"/>
              <a:pathLst>
                <a:path w="114301" h="111751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24910" y="18188"/>
                  </a:lnTo>
                  <a:lnTo>
                    <a:pt x="62391" y="45173"/>
                  </a:lnTo>
                  <a:lnTo>
                    <a:pt x="77164" y="68771"/>
                  </a:lnTo>
                  <a:lnTo>
                    <a:pt x="84034" y="96526"/>
                  </a:lnTo>
                  <a:lnTo>
                    <a:pt x="84973" y="105695"/>
                  </a:lnTo>
                  <a:lnTo>
                    <a:pt x="84167" y="108563"/>
                  </a:lnTo>
                  <a:lnTo>
                    <a:pt x="82570" y="110476"/>
                  </a:lnTo>
                  <a:lnTo>
                    <a:pt x="80446" y="111750"/>
                  </a:lnTo>
                  <a:lnTo>
                    <a:pt x="79031" y="111542"/>
                  </a:lnTo>
                  <a:lnTo>
                    <a:pt x="78087" y="110345"/>
                  </a:lnTo>
                  <a:lnTo>
                    <a:pt x="68109" y="75442"/>
                  </a:lnTo>
                  <a:lnTo>
                    <a:pt x="75002" y="40930"/>
                  </a:lnTo>
                  <a:lnTo>
                    <a:pt x="81312" y="284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061"/>
            <p:cNvSpPr/>
            <p:nvPr>
              <p:custDataLst>
                <p:tags r:id="rId78"/>
              </p:custDataLst>
            </p:nvPr>
          </p:nvSpPr>
          <p:spPr>
            <a:xfrm>
              <a:off x="5876925" y="460384"/>
              <a:ext cx="76201" cy="106423"/>
            </a:xfrm>
            <a:custGeom>
              <a:avLst/>
              <a:gdLst/>
              <a:ahLst/>
              <a:cxnLst/>
              <a:rect l="0" t="0" r="0" b="0"/>
              <a:pathLst>
                <a:path w="76201" h="106423">
                  <a:moveTo>
                    <a:pt x="0" y="25391"/>
                  </a:moveTo>
                  <a:lnTo>
                    <a:pt x="0" y="25391"/>
                  </a:lnTo>
                  <a:lnTo>
                    <a:pt x="0" y="41793"/>
                  </a:lnTo>
                  <a:lnTo>
                    <a:pt x="1058" y="42676"/>
                  </a:lnTo>
                  <a:lnTo>
                    <a:pt x="5056" y="43656"/>
                  </a:lnTo>
                  <a:lnTo>
                    <a:pt x="29659" y="33976"/>
                  </a:lnTo>
                  <a:lnTo>
                    <a:pt x="49132" y="22030"/>
                  </a:lnTo>
                  <a:lnTo>
                    <a:pt x="59831" y="7580"/>
                  </a:lnTo>
                  <a:lnTo>
                    <a:pt x="61055" y="3992"/>
                  </a:lnTo>
                  <a:lnTo>
                    <a:pt x="60811" y="1600"/>
                  </a:lnTo>
                  <a:lnTo>
                    <a:pt x="59591" y="5"/>
                  </a:lnTo>
                  <a:lnTo>
                    <a:pt x="57719" y="0"/>
                  </a:lnTo>
                  <a:lnTo>
                    <a:pt x="39051" y="10353"/>
                  </a:lnTo>
                  <a:lnTo>
                    <a:pt x="30409" y="21883"/>
                  </a:lnTo>
                  <a:lnTo>
                    <a:pt x="16237" y="55154"/>
                  </a:lnTo>
                  <a:lnTo>
                    <a:pt x="15330" y="70722"/>
                  </a:lnTo>
                  <a:lnTo>
                    <a:pt x="18316" y="92906"/>
                  </a:lnTo>
                  <a:lnTo>
                    <a:pt x="21735" y="96860"/>
                  </a:lnTo>
                  <a:lnTo>
                    <a:pt x="39601" y="106422"/>
                  </a:lnTo>
                  <a:lnTo>
                    <a:pt x="76200" y="101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360"/>
          <p:cNvGrpSpPr/>
          <p:nvPr/>
        </p:nvGrpSpPr>
        <p:grpSpPr>
          <a:xfrm>
            <a:off x="4966337" y="410083"/>
            <a:ext cx="501014" cy="275718"/>
            <a:chOff x="4966337" y="410083"/>
            <a:chExt cx="501014" cy="275718"/>
          </a:xfrm>
        </p:grpSpPr>
        <p:sp>
          <p:nvSpPr>
            <p:cNvPr id="511" name="SMARTInkShape-2062"/>
            <p:cNvSpPr/>
            <p:nvPr>
              <p:custDataLst>
                <p:tags r:id="rId68"/>
              </p:custDataLst>
            </p:nvPr>
          </p:nvSpPr>
          <p:spPr>
            <a:xfrm>
              <a:off x="5438775" y="5619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063"/>
            <p:cNvSpPr/>
            <p:nvPr>
              <p:custDataLst>
                <p:tags r:id="rId69"/>
              </p:custDataLst>
            </p:nvPr>
          </p:nvSpPr>
          <p:spPr>
            <a:xfrm>
              <a:off x="5429250" y="457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064"/>
            <p:cNvSpPr/>
            <p:nvPr>
              <p:custDataLst>
                <p:tags r:id="rId70"/>
              </p:custDataLst>
            </p:nvPr>
          </p:nvSpPr>
          <p:spPr>
            <a:xfrm>
              <a:off x="5191194" y="523878"/>
              <a:ext cx="18982" cy="19048"/>
            </a:xfrm>
            <a:custGeom>
              <a:avLst/>
              <a:gdLst/>
              <a:ahLst/>
              <a:cxnLst/>
              <a:rect l="0" t="0" r="0" b="0"/>
              <a:pathLst>
                <a:path w="18982" h="19048">
                  <a:moveTo>
                    <a:pt x="18981" y="19047"/>
                  </a:moveTo>
                  <a:lnTo>
                    <a:pt x="18981" y="19047"/>
                  </a:lnTo>
                  <a:lnTo>
                    <a:pt x="9490" y="9556"/>
                  </a:lnTo>
                  <a:lnTo>
                    <a:pt x="9456" y="18931"/>
                  </a:lnTo>
                  <a:lnTo>
                    <a:pt x="17657" y="10836"/>
                  </a:lnTo>
                  <a:lnTo>
                    <a:pt x="18865" y="14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065"/>
            <p:cNvSpPr/>
            <p:nvPr>
              <p:custDataLst>
                <p:tags r:id="rId71"/>
              </p:custDataLst>
            </p:nvPr>
          </p:nvSpPr>
          <p:spPr>
            <a:xfrm>
              <a:off x="5191125" y="6096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4469" y="13257"/>
                  </a:lnTo>
                  <a:lnTo>
                    <a:pt x="1986" y="22120"/>
                  </a:lnTo>
                  <a:lnTo>
                    <a:pt x="34" y="6841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066"/>
            <p:cNvSpPr/>
            <p:nvPr>
              <p:custDataLst>
                <p:tags r:id="rId72"/>
              </p:custDataLst>
            </p:nvPr>
          </p:nvSpPr>
          <p:spPr>
            <a:xfrm>
              <a:off x="4966337" y="410083"/>
              <a:ext cx="148197" cy="227063"/>
            </a:xfrm>
            <a:custGeom>
              <a:avLst/>
              <a:gdLst/>
              <a:ahLst/>
              <a:cxnLst/>
              <a:rect l="0" t="0" r="0" b="0"/>
              <a:pathLst>
                <a:path w="148197" h="227063">
                  <a:moveTo>
                    <a:pt x="139063" y="18542"/>
                  </a:moveTo>
                  <a:lnTo>
                    <a:pt x="139063" y="18542"/>
                  </a:lnTo>
                  <a:lnTo>
                    <a:pt x="147264" y="18542"/>
                  </a:lnTo>
                  <a:lnTo>
                    <a:pt x="147705" y="17484"/>
                  </a:lnTo>
                  <a:lnTo>
                    <a:pt x="148196" y="13485"/>
                  </a:lnTo>
                  <a:lnTo>
                    <a:pt x="145591" y="8181"/>
                  </a:lnTo>
                  <a:lnTo>
                    <a:pt x="143415" y="5285"/>
                  </a:lnTo>
                  <a:lnTo>
                    <a:pt x="138175" y="2067"/>
                  </a:lnTo>
                  <a:lnTo>
                    <a:pt x="130202" y="636"/>
                  </a:lnTo>
                  <a:lnTo>
                    <a:pt x="116074" y="0"/>
                  </a:lnTo>
                  <a:lnTo>
                    <a:pt x="90271" y="9756"/>
                  </a:lnTo>
                  <a:lnTo>
                    <a:pt x="60711" y="26527"/>
                  </a:lnTo>
                  <a:lnTo>
                    <a:pt x="33130" y="62162"/>
                  </a:lnTo>
                  <a:lnTo>
                    <a:pt x="31399" y="68789"/>
                  </a:lnTo>
                  <a:lnTo>
                    <a:pt x="32299" y="81796"/>
                  </a:lnTo>
                  <a:lnTo>
                    <a:pt x="36136" y="87170"/>
                  </a:lnTo>
                  <a:lnTo>
                    <a:pt x="68830" y="106863"/>
                  </a:lnTo>
                  <a:lnTo>
                    <a:pt x="92420" y="113482"/>
                  </a:lnTo>
                  <a:lnTo>
                    <a:pt x="95268" y="115702"/>
                  </a:lnTo>
                  <a:lnTo>
                    <a:pt x="97167" y="118240"/>
                  </a:lnTo>
                  <a:lnTo>
                    <a:pt x="97374" y="120991"/>
                  </a:lnTo>
                  <a:lnTo>
                    <a:pt x="94782" y="126869"/>
                  </a:lnTo>
                  <a:lnTo>
                    <a:pt x="48814" y="145575"/>
                  </a:lnTo>
                  <a:lnTo>
                    <a:pt x="9048" y="177852"/>
                  </a:lnTo>
                  <a:lnTo>
                    <a:pt x="1904" y="187419"/>
                  </a:lnTo>
                  <a:lnTo>
                    <a:pt x="0" y="191451"/>
                  </a:lnTo>
                  <a:lnTo>
                    <a:pt x="845" y="196257"/>
                  </a:lnTo>
                  <a:lnTo>
                    <a:pt x="7430" y="207240"/>
                  </a:lnTo>
                  <a:lnTo>
                    <a:pt x="20235" y="216355"/>
                  </a:lnTo>
                  <a:lnTo>
                    <a:pt x="36508" y="222876"/>
                  </a:lnTo>
                  <a:lnTo>
                    <a:pt x="75649" y="227062"/>
                  </a:lnTo>
                  <a:lnTo>
                    <a:pt x="139063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361"/>
          <p:cNvGrpSpPr/>
          <p:nvPr/>
        </p:nvGrpSpPr>
        <p:grpSpPr>
          <a:xfrm>
            <a:off x="5421736" y="2067468"/>
            <a:ext cx="767290" cy="332833"/>
            <a:chOff x="5421736" y="2067468"/>
            <a:chExt cx="767290" cy="332833"/>
          </a:xfrm>
        </p:grpSpPr>
        <p:sp>
          <p:nvSpPr>
            <p:cNvPr id="517" name="SMARTInkShape-2067"/>
            <p:cNvSpPr/>
            <p:nvPr>
              <p:custDataLst>
                <p:tags r:id="rId62"/>
              </p:custDataLst>
            </p:nvPr>
          </p:nvSpPr>
          <p:spPr>
            <a:xfrm>
              <a:off x="6105525" y="2105025"/>
              <a:ext cx="83501" cy="295276"/>
            </a:xfrm>
            <a:custGeom>
              <a:avLst/>
              <a:gdLst/>
              <a:ahLst/>
              <a:cxnLst/>
              <a:rect l="0" t="0" r="0" b="0"/>
              <a:pathLst>
                <a:path w="83501" h="295276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63695" y="2117"/>
                  </a:lnTo>
                  <a:lnTo>
                    <a:pt x="74018" y="47702"/>
                  </a:lnTo>
                  <a:lnTo>
                    <a:pt x="81786" y="84572"/>
                  </a:lnTo>
                  <a:lnTo>
                    <a:pt x="83500" y="128540"/>
                  </a:lnTo>
                  <a:lnTo>
                    <a:pt x="77775" y="171906"/>
                  </a:lnTo>
                  <a:lnTo>
                    <a:pt x="66359" y="212776"/>
                  </a:lnTo>
                  <a:lnTo>
                    <a:pt x="59126" y="234267"/>
                  </a:lnTo>
                  <a:lnTo>
                    <a:pt x="48856" y="250874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068"/>
            <p:cNvSpPr/>
            <p:nvPr>
              <p:custDataLst>
                <p:tags r:id="rId63"/>
              </p:custDataLst>
            </p:nvPr>
          </p:nvSpPr>
          <p:spPr>
            <a:xfrm>
              <a:off x="5953125" y="2276475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069"/>
            <p:cNvSpPr/>
            <p:nvPr>
              <p:custDataLst>
                <p:tags r:id="rId64"/>
              </p:custDataLst>
            </p:nvPr>
          </p:nvSpPr>
          <p:spPr>
            <a:xfrm>
              <a:off x="5926420" y="2143241"/>
              <a:ext cx="139682" cy="218870"/>
            </a:xfrm>
            <a:custGeom>
              <a:avLst/>
              <a:gdLst/>
              <a:ahLst/>
              <a:cxnLst/>
              <a:rect l="0" t="0" r="0" b="0"/>
              <a:pathLst>
                <a:path w="139682" h="218870">
                  <a:moveTo>
                    <a:pt x="131480" y="9409"/>
                  </a:moveTo>
                  <a:lnTo>
                    <a:pt x="131480" y="9409"/>
                  </a:lnTo>
                  <a:lnTo>
                    <a:pt x="139681" y="1208"/>
                  </a:lnTo>
                  <a:lnTo>
                    <a:pt x="139064" y="767"/>
                  </a:lnTo>
                  <a:lnTo>
                    <a:pt x="127631" y="0"/>
                  </a:lnTo>
                  <a:lnTo>
                    <a:pt x="83581" y="11647"/>
                  </a:lnTo>
                  <a:lnTo>
                    <a:pt x="67546" y="19597"/>
                  </a:lnTo>
                  <a:lnTo>
                    <a:pt x="52646" y="31765"/>
                  </a:lnTo>
                  <a:lnTo>
                    <a:pt x="48817" y="38042"/>
                  </a:lnTo>
                  <a:lnTo>
                    <a:pt x="37733" y="81671"/>
                  </a:lnTo>
                  <a:lnTo>
                    <a:pt x="28923" y="122892"/>
                  </a:lnTo>
                  <a:lnTo>
                    <a:pt x="16991" y="166155"/>
                  </a:lnTo>
                  <a:lnTo>
                    <a:pt x="7599" y="186027"/>
                  </a:lnTo>
                  <a:lnTo>
                    <a:pt x="2339" y="195856"/>
                  </a:lnTo>
                  <a:lnTo>
                    <a:pt x="0" y="207280"/>
                  </a:lnTo>
                  <a:lnTo>
                    <a:pt x="435" y="211173"/>
                  </a:lnTo>
                  <a:lnTo>
                    <a:pt x="1784" y="213768"/>
                  </a:lnTo>
                  <a:lnTo>
                    <a:pt x="3741" y="215499"/>
                  </a:lnTo>
                  <a:lnTo>
                    <a:pt x="8737" y="217421"/>
                  </a:lnTo>
                  <a:lnTo>
                    <a:pt x="48258" y="218869"/>
                  </a:lnTo>
                  <a:lnTo>
                    <a:pt x="93380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070"/>
            <p:cNvSpPr/>
            <p:nvPr>
              <p:custDataLst>
                <p:tags r:id="rId65"/>
              </p:custDataLst>
            </p:nvPr>
          </p:nvSpPr>
          <p:spPr>
            <a:xfrm>
              <a:off x="5787422" y="2134143"/>
              <a:ext cx="70454" cy="217545"/>
            </a:xfrm>
            <a:custGeom>
              <a:avLst/>
              <a:gdLst/>
              <a:ahLst/>
              <a:cxnLst/>
              <a:rect l="0" t="0" r="0" b="0"/>
              <a:pathLst>
                <a:path w="70454" h="217545">
                  <a:moveTo>
                    <a:pt x="70453" y="28032"/>
                  </a:moveTo>
                  <a:lnTo>
                    <a:pt x="70453" y="28032"/>
                  </a:lnTo>
                  <a:lnTo>
                    <a:pt x="70453" y="5642"/>
                  </a:lnTo>
                  <a:lnTo>
                    <a:pt x="69395" y="3580"/>
                  </a:lnTo>
                  <a:lnTo>
                    <a:pt x="67631" y="2206"/>
                  </a:lnTo>
                  <a:lnTo>
                    <a:pt x="62849" y="679"/>
                  </a:lnTo>
                  <a:lnTo>
                    <a:pt x="57196" y="0"/>
                  </a:lnTo>
                  <a:lnTo>
                    <a:pt x="31851" y="7168"/>
                  </a:lnTo>
                  <a:lnTo>
                    <a:pt x="14458" y="18776"/>
                  </a:lnTo>
                  <a:lnTo>
                    <a:pt x="10898" y="21861"/>
                  </a:lnTo>
                  <a:lnTo>
                    <a:pt x="831" y="41373"/>
                  </a:lnTo>
                  <a:lnTo>
                    <a:pt x="0" y="55481"/>
                  </a:lnTo>
                  <a:lnTo>
                    <a:pt x="1259" y="62206"/>
                  </a:lnTo>
                  <a:lnTo>
                    <a:pt x="29578" y="107363"/>
                  </a:lnTo>
                  <a:lnTo>
                    <a:pt x="46465" y="129976"/>
                  </a:lnTo>
                  <a:lnTo>
                    <a:pt x="51325" y="138957"/>
                  </a:lnTo>
                  <a:lnTo>
                    <a:pt x="66047" y="159147"/>
                  </a:lnTo>
                  <a:lnTo>
                    <a:pt x="68495" y="167797"/>
                  </a:lnTo>
                  <a:lnTo>
                    <a:pt x="70196" y="191677"/>
                  </a:lnTo>
                  <a:lnTo>
                    <a:pt x="64694" y="201658"/>
                  </a:lnTo>
                  <a:lnTo>
                    <a:pt x="56251" y="211032"/>
                  </a:lnTo>
                  <a:lnTo>
                    <a:pt x="48972" y="215199"/>
                  </a:lnTo>
                  <a:lnTo>
                    <a:pt x="38924" y="217544"/>
                  </a:lnTo>
                  <a:lnTo>
                    <a:pt x="24186" y="213183"/>
                  </a:lnTo>
                  <a:lnTo>
                    <a:pt x="20560" y="210732"/>
                  </a:lnTo>
                  <a:lnTo>
                    <a:pt x="3778" y="189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071"/>
            <p:cNvSpPr/>
            <p:nvPr>
              <p:custDataLst>
                <p:tags r:id="rId66"/>
              </p:custDataLst>
            </p:nvPr>
          </p:nvSpPr>
          <p:spPr>
            <a:xfrm>
              <a:off x="5594730" y="2138775"/>
              <a:ext cx="101221" cy="173892"/>
            </a:xfrm>
            <a:custGeom>
              <a:avLst/>
              <a:gdLst/>
              <a:ahLst/>
              <a:cxnLst/>
              <a:rect l="0" t="0" r="0" b="0"/>
              <a:pathLst>
                <a:path w="101221" h="173892">
                  <a:moveTo>
                    <a:pt x="101220" y="51975"/>
                  </a:moveTo>
                  <a:lnTo>
                    <a:pt x="101220" y="51975"/>
                  </a:lnTo>
                  <a:lnTo>
                    <a:pt x="101220" y="46919"/>
                  </a:lnTo>
                  <a:lnTo>
                    <a:pt x="84818" y="18239"/>
                  </a:lnTo>
                  <a:lnTo>
                    <a:pt x="77899" y="10111"/>
                  </a:lnTo>
                  <a:lnTo>
                    <a:pt x="64089" y="1001"/>
                  </a:lnTo>
                  <a:lnTo>
                    <a:pt x="58474" y="0"/>
                  </a:lnTo>
                  <a:lnTo>
                    <a:pt x="46591" y="1711"/>
                  </a:lnTo>
                  <a:lnTo>
                    <a:pt x="28001" y="8624"/>
                  </a:lnTo>
                  <a:lnTo>
                    <a:pt x="9088" y="22432"/>
                  </a:lnTo>
                  <a:lnTo>
                    <a:pt x="2064" y="36728"/>
                  </a:lnTo>
                  <a:lnTo>
                    <a:pt x="0" y="51549"/>
                  </a:lnTo>
                  <a:lnTo>
                    <a:pt x="2612" y="61663"/>
                  </a:lnTo>
                  <a:lnTo>
                    <a:pt x="25174" y="95366"/>
                  </a:lnTo>
                  <a:lnTo>
                    <a:pt x="60679" y="123305"/>
                  </a:lnTo>
                  <a:lnTo>
                    <a:pt x="64668" y="124928"/>
                  </a:lnTo>
                  <a:lnTo>
                    <a:pt x="71921" y="132376"/>
                  </a:lnTo>
                  <a:lnTo>
                    <a:pt x="77614" y="141684"/>
                  </a:lnTo>
                  <a:lnTo>
                    <a:pt x="80146" y="149348"/>
                  </a:lnTo>
                  <a:lnTo>
                    <a:pt x="78704" y="152874"/>
                  </a:lnTo>
                  <a:lnTo>
                    <a:pt x="71456" y="159613"/>
                  </a:lnTo>
                  <a:lnTo>
                    <a:pt x="50617" y="171505"/>
                  </a:lnTo>
                  <a:lnTo>
                    <a:pt x="42394" y="173891"/>
                  </a:lnTo>
                  <a:lnTo>
                    <a:pt x="38720" y="172411"/>
                  </a:lnTo>
                  <a:lnTo>
                    <a:pt x="31815" y="165122"/>
                  </a:lnTo>
                  <a:lnTo>
                    <a:pt x="25020" y="13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072"/>
            <p:cNvSpPr/>
            <p:nvPr>
              <p:custDataLst>
                <p:tags r:id="rId67"/>
              </p:custDataLst>
            </p:nvPr>
          </p:nvSpPr>
          <p:spPr>
            <a:xfrm>
              <a:off x="5421736" y="2067468"/>
              <a:ext cx="112290" cy="244256"/>
            </a:xfrm>
            <a:custGeom>
              <a:avLst/>
              <a:gdLst/>
              <a:ahLst/>
              <a:cxnLst/>
              <a:rect l="0" t="0" r="0" b="0"/>
              <a:pathLst>
                <a:path w="112290" h="244256">
                  <a:moveTo>
                    <a:pt x="102764" y="28032"/>
                  </a:moveTo>
                  <a:lnTo>
                    <a:pt x="102764" y="28032"/>
                  </a:lnTo>
                  <a:lnTo>
                    <a:pt x="102764" y="1289"/>
                  </a:lnTo>
                  <a:lnTo>
                    <a:pt x="92651" y="0"/>
                  </a:lnTo>
                  <a:lnTo>
                    <a:pt x="82041" y="5343"/>
                  </a:lnTo>
                  <a:lnTo>
                    <a:pt x="52802" y="31982"/>
                  </a:lnTo>
                  <a:lnTo>
                    <a:pt x="34059" y="65227"/>
                  </a:lnTo>
                  <a:lnTo>
                    <a:pt x="19260" y="103964"/>
                  </a:lnTo>
                  <a:lnTo>
                    <a:pt x="4778" y="149922"/>
                  </a:lnTo>
                  <a:lnTo>
                    <a:pt x="0" y="189972"/>
                  </a:lnTo>
                  <a:lnTo>
                    <a:pt x="3641" y="220182"/>
                  </a:lnTo>
                  <a:lnTo>
                    <a:pt x="9165" y="227041"/>
                  </a:lnTo>
                  <a:lnTo>
                    <a:pt x="26592" y="237483"/>
                  </a:lnTo>
                  <a:lnTo>
                    <a:pt x="55148" y="244255"/>
                  </a:lnTo>
                  <a:lnTo>
                    <a:pt x="112289" y="23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362"/>
          <p:cNvGrpSpPr/>
          <p:nvPr/>
        </p:nvGrpSpPr>
        <p:grpSpPr>
          <a:xfrm>
            <a:off x="4482158" y="2086481"/>
            <a:ext cx="660951" cy="264032"/>
            <a:chOff x="4482158" y="2086481"/>
            <a:chExt cx="660951" cy="264032"/>
          </a:xfrm>
        </p:grpSpPr>
        <p:sp>
          <p:nvSpPr>
            <p:cNvPr id="524" name="SMARTInkShape-2073"/>
            <p:cNvSpPr/>
            <p:nvPr>
              <p:custDataLst>
                <p:tags r:id="rId55"/>
              </p:custDataLst>
            </p:nvPr>
          </p:nvSpPr>
          <p:spPr>
            <a:xfrm>
              <a:off x="5076825" y="2147501"/>
              <a:ext cx="66284" cy="203012"/>
            </a:xfrm>
            <a:custGeom>
              <a:avLst/>
              <a:gdLst/>
              <a:ahLst/>
              <a:cxnLst/>
              <a:rect l="0" t="0" r="0" b="0"/>
              <a:pathLst>
                <a:path w="66284" h="203012">
                  <a:moveTo>
                    <a:pt x="57150" y="24199"/>
                  </a:moveTo>
                  <a:lnTo>
                    <a:pt x="57150" y="24199"/>
                  </a:lnTo>
                  <a:lnTo>
                    <a:pt x="62206" y="19142"/>
                  </a:lnTo>
                  <a:lnTo>
                    <a:pt x="64689" y="13838"/>
                  </a:lnTo>
                  <a:lnTo>
                    <a:pt x="66283" y="6865"/>
                  </a:lnTo>
                  <a:lnTo>
                    <a:pt x="56446" y="601"/>
                  </a:lnTo>
                  <a:lnTo>
                    <a:pt x="52448" y="0"/>
                  </a:lnTo>
                  <a:lnTo>
                    <a:pt x="48723" y="658"/>
                  </a:lnTo>
                  <a:lnTo>
                    <a:pt x="40704" y="5270"/>
                  </a:lnTo>
                  <a:lnTo>
                    <a:pt x="8138" y="30921"/>
                  </a:lnTo>
                  <a:lnTo>
                    <a:pt x="3617" y="41651"/>
                  </a:lnTo>
                  <a:lnTo>
                    <a:pt x="1072" y="64648"/>
                  </a:lnTo>
                  <a:lnTo>
                    <a:pt x="6121" y="79570"/>
                  </a:lnTo>
                  <a:lnTo>
                    <a:pt x="36607" y="125695"/>
                  </a:lnTo>
                  <a:lnTo>
                    <a:pt x="53053" y="152237"/>
                  </a:lnTo>
                  <a:lnTo>
                    <a:pt x="59916" y="168946"/>
                  </a:lnTo>
                  <a:lnTo>
                    <a:pt x="60849" y="181311"/>
                  </a:lnTo>
                  <a:lnTo>
                    <a:pt x="59615" y="186091"/>
                  </a:lnTo>
                  <a:lnTo>
                    <a:pt x="55619" y="190335"/>
                  </a:lnTo>
                  <a:lnTo>
                    <a:pt x="36942" y="200307"/>
                  </a:lnTo>
                  <a:lnTo>
                    <a:pt x="27707" y="203011"/>
                  </a:lnTo>
                  <a:lnTo>
                    <a:pt x="22704" y="200557"/>
                  </a:lnTo>
                  <a:lnTo>
                    <a:pt x="0" y="176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074"/>
            <p:cNvSpPr/>
            <p:nvPr>
              <p:custDataLst>
                <p:tags r:id="rId56"/>
              </p:custDataLst>
            </p:nvPr>
          </p:nvSpPr>
          <p:spPr>
            <a:xfrm>
              <a:off x="4752975" y="2162175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8201" y="55942"/>
                  </a:lnTo>
                  <a:lnTo>
                    <a:pt x="22534" y="39091"/>
                  </a:lnTo>
                  <a:lnTo>
                    <a:pt x="52317" y="16868"/>
                  </a:lnTo>
                  <a:lnTo>
                    <a:pt x="95867" y="543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075"/>
            <p:cNvSpPr/>
            <p:nvPr>
              <p:custDataLst>
                <p:tags r:id="rId57"/>
              </p:custDataLst>
            </p:nvPr>
          </p:nvSpPr>
          <p:spPr>
            <a:xfrm>
              <a:off x="4943475" y="2143125"/>
              <a:ext cx="114301" cy="131013"/>
            </a:xfrm>
            <a:custGeom>
              <a:avLst/>
              <a:gdLst/>
              <a:ahLst/>
              <a:cxnLst/>
              <a:rect l="0" t="0" r="0" b="0"/>
              <a:pathLst>
                <a:path w="114301" h="131013">
                  <a:moveTo>
                    <a:pt x="0" y="66675"/>
                  </a:moveTo>
                  <a:lnTo>
                    <a:pt x="0" y="66675"/>
                  </a:lnTo>
                  <a:lnTo>
                    <a:pt x="8201" y="58474"/>
                  </a:lnTo>
                  <a:lnTo>
                    <a:pt x="24302" y="57542"/>
                  </a:lnTo>
                  <a:lnTo>
                    <a:pt x="34790" y="60147"/>
                  </a:lnTo>
                  <a:lnTo>
                    <a:pt x="39069" y="62323"/>
                  </a:lnTo>
                  <a:lnTo>
                    <a:pt x="55202" y="80555"/>
                  </a:lnTo>
                  <a:lnTo>
                    <a:pt x="63276" y="95952"/>
                  </a:lnTo>
                  <a:lnTo>
                    <a:pt x="65667" y="112274"/>
                  </a:lnTo>
                  <a:lnTo>
                    <a:pt x="63405" y="121513"/>
                  </a:lnTo>
                  <a:lnTo>
                    <a:pt x="58386" y="131012"/>
                  </a:lnTo>
                  <a:lnTo>
                    <a:pt x="52460" y="117488"/>
                  </a:lnTo>
                  <a:lnTo>
                    <a:pt x="52596" y="101958"/>
                  </a:lnTo>
                  <a:lnTo>
                    <a:pt x="61307" y="66119"/>
                  </a:lnTo>
                  <a:lnTo>
                    <a:pt x="87662" y="22733"/>
                  </a:lnTo>
                  <a:lnTo>
                    <a:pt x="98059" y="838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076"/>
            <p:cNvSpPr/>
            <p:nvPr>
              <p:custDataLst>
                <p:tags r:id="rId58"/>
              </p:custDataLst>
            </p:nvPr>
          </p:nvSpPr>
          <p:spPr>
            <a:xfrm>
              <a:off x="4880127" y="2205456"/>
              <a:ext cx="72874" cy="105524"/>
            </a:xfrm>
            <a:custGeom>
              <a:avLst/>
              <a:gdLst/>
              <a:ahLst/>
              <a:cxnLst/>
              <a:rect l="0" t="0" r="0" b="0"/>
              <a:pathLst>
                <a:path w="72874" h="105524">
                  <a:moveTo>
                    <a:pt x="72873" y="23394"/>
                  </a:moveTo>
                  <a:lnTo>
                    <a:pt x="72873" y="23394"/>
                  </a:lnTo>
                  <a:lnTo>
                    <a:pt x="57685" y="7148"/>
                  </a:lnTo>
                  <a:lnTo>
                    <a:pt x="55539" y="1004"/>
                  </a:lnTo>
                  <a:lnTo>
                    <a:pt x="51792" y="0"/>
                  </a:lnTo>
                  <a:lnTo>
                    <a:pt x="39162" y="1708"/>
                  </a:lnTo>
                  <a:lnTo>
                    <a:pt x="28609" y="8817"/>
                  </a:lnTo>
                  <a:lnTo>
                    <a:pt x="8156" y="30628"/>
                  </a:lnTo>
                  <a:lnTo>
                    <a:pt x="1778" y="48481"/>
                  </a:lnTo>
                  <a:lnTo>
                    <a:pt x="0" y="67352"/>
                  </a:lnTo>
                  <a:lnTo>
                    <a:pt x="2738" y="79267"/>
                  </a:lnTo>
                  <a:lnTo>
                    <a:pt x="15286" y="96981"/>
                  </a:lnTo>
                  <a:lnTo>
                    <a:pt x="23643" y="103725"/>
                  </a:lnTo>
                  <a:lnTo>
                    <a:pt x="27352" y="105523"/>
                  </a:lnTo>
                  <a:lnTo>
                    <a:pt x="37119" y="104698"/>
                  </a:lnTo>
                  <a:lnTo>
                    <a:pt x="42688" y="102997"/>
                  </a:lnTo>
                  <a:lnTo>
                    <a:pt x="51696" y="95462"/>
                  </a:lnTo>
                  <a:lnTo>
                    <a:pt x="58169" y="85058"/>
                  </a:lnTo>
                  <a:lnTo>
                    <a:pt x="61046" y="73378"/>
                  </a:lnTo>
                  <a:lnTo>
                    <a:pt x="57609" y="49846"/>
                  </a:lnTo>
                  <a:lnTo>
                    <a:pt x="44298" y="1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077"/>
            <p:cNvSpPr/>
            <p:nvPr>
              <p:custDataLst>
                <p:tags r:id="rId59"/>
              </p:custDataLst>
            </p:nvPr>
          </p:nvSpPr>
          <p:spPr>
            <a:xfrm>
              <a:off x="4744774" y="2190750"/>
              <a:ext cx="64369" cy="127025"/>
            </a:xfrm>
            <a:custGeom>
              <a:avLst/>
              <a:gdLst/>
              <a:ahLst/>
              <a:cxnLst/>
              <a:rect l="0" t="0" r="0" b="0"/>
              <a:pathLst>
                <a:path w="64369" h="127025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2050" y="0"/>
                  </a:lnTo>
                  <a:lnTo>
                    <a:pt x="48561" y="23518"/>
                  </a:lnTo>
                  <a:lnTo>
                    <a:pt x="54157" y="28379"/>
                  </a:lnTo>
                  <a:lnTo>
                    <a:pt x="60376" y="45068"/>
                  </a:lnTo>
                  <a:lnTo>
                    <a:pt x="64368" y="90276"/>
                  </a:lnTo>
                  <a:lnTo>
                    <a:pt x="62092" y="106445"/>
                  </a:lnTo>
                  <a:lnTo>
                    <a:pt x="54861" y="121498"/>
                  </a:lnTo>
                  <a:lnTo>
                    <a:pt x="52007" y="125448"/>
                  </a:lnTo>
                  <a:lnTo>
                    <a:pt x="49047" y="127024"/>
                  </a:lnTo>
                  <a:lnTo>
                    <a:pt x="46015" y="127016"/>
                  </a:lnTo>
                  <a:lnTo>
                    <a:pt x="42935" y="125953"/>
                  </a:lnTo>
                  <a:lnTo>
                    <a:pt x="40882" y="123127"/>
                  </a:lnTo>
                  <a:lnTo>
                    <a:pt x="38601" y="114342"/>
                  </a:lnTo>
                  <a:lnTo>
                    <a:pt x="4630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078"/>
            <p:cNvSpPr/>
            <p:nvPr>
              <p:custDataLst>
                <p:tags r:id="rId60"/>
              </p:custDataLst>
            </p:nvPr>
          </p:nvSpPr>
          <p:spPr>
            <a:xfrm>
              <a:off x="4630474" y="2190750"/>
              <a:ext cx="93927" cy="135846"/>
            </a:xfrm>
            <a:custGeom>
              <a:avLst/>
              <a:gdLst/>
              <a:ahLst/>
              <a:cxnLst/>
              <a:rect l="0" t="0" r="0" b="0"/>
              <a:pathLst>
                <a:path w="93927" h="135846">
                  <a:moveTo>
                    <a:pt x="8201" y="38100"/>
                  </a:moveTo>
                  <a:lnTo>
                    <a:pt x="8201" y="38100"/>
                  </a:lnTo>
                  <a:lnTo>
                    <a:pt x="0" y="29899"/>
                  </a:lnTo>
                  <a:lnTo>
                    <a:pt x="4125" y="18854"/>
                  </a:lnTo>
                  <a:lnTo>
                    <a:pt x="6542" y="16803"/>
                  </a:lnTo>
                  <a:lnTo>
                    <a:pt x="9212" y="16494"/>
                  </a:lnTo>
                  <a:lnTo>
                    <a:pt x="26157" y="23601"/>
                  </a:lnTo>
                  <a:lnTo>
                    <a:pt x="34878" y="32009"/>
                  </a:lnTo>
                  <a:lnTo>
                    <a:pt x="67091" y="76371"/>
                  </a:lnTo>
                  <a:lnTo>
                    <a:pt x="71416" y="87212"/>
                  </a:lnTo>
                  <a:lnTo>
                    <a:pt x="72569" y="93066"/>
                  </a:lnTo>
                  <a:lnTo>
                    <a:pt x="69136" y="116475"/>
                  </a:lnTo>
                  <a:lnTo>
                    <a:pt x="61416" y="133406"/>
                  </a:lnTo>
                  <a:lnTo>
                    <a:pt x="58494" y="135504"/>
                  </a:lnTo>
                  <a:lnTo>
                    <a:pt x="55488" y="135845"/>
                  </a:lnTo>
                  <a:lnTo>
                    <a:pt x="52426" y="135013"/>
                  </a:lnTo>
                  <a:lnTo>
                    <a:pt x="50384" y="132342"/>
                  </a:lnTo>
                  <a:lnTo>
                    <a:pt x="48116" y="123730"/>
                  </a:lnTo>
                  <a:lnTo>
                    <a:pt x="56902" y="76919"/>
                  </a:lnTo>
                  <a:lnTo>
                    <a:pt x="71842" y="30786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079"/>
            <p:cNvSpPr/>
            <p:nvPr>
              <p:custDataLst>
                <p:tags r:id="rId61"/>
              </p:custDataLst>
            </p:nvPr>
          </p:nvSpPr>
          <p:spPr>
            <a:xfrm>
              <a:off x="4482158" y="2086481"/>
              <a:ext cx="146993" cy="256212"/>
            </a:xfrm>
            <a:custGeom>
              <a:avLst/>
              <a:gdLst/>
              <a:ahLst/>
              <a:cxnLst/>
              <a:rect l="0" t="0" r="0" b="0"/>
              <a:pathLst>
                <a:path w="146993" h="256212">
                  <a:moveTo>
                    <a:pt x="23167" y="9019"/>
                  </a:moveTo>
                  <a:lnTo>
                    <a:pt x="23167" y="9019"/>
                  </a:lnTo>
                  <a:lnTo>
                    <a:pt x="14966" y="9019"/>
                  </a:lnTo>
                  <a:lnTo>
                    <a:pt x="19091" y="14076"/>
                  </a:lnTo>
                  <a:lnTo>
                    <a:pt x="27000" y="16558"/>
                  </a:lnTo>
                  <a:lnTo>
                    <a:pt x="49324" y="18152"/>
                  </a:lnTo>
                  <a:lnTo>
                    <a:pt x="80662" y="10862"/>
                  </a:lnTo>
                  <a:lnTo>
                    <a:pt x="109813" y="1200"/>
                  </a:lnTo>
                  <a:lnTo>
                    <a:pt x="110564" y="631"/>
                  </a:lnTo>
                  <a:lnTo>
                    <a:pt x="105755" y="0"/>
                  </a:lnTo>
                  <a:lnTo>
                    <a:pt x="61760" y="15770"/>
                  </a:lnTo>
                  <a:lnTo>
                    <a:pt x="40746" y="30971"/>
                  </a:lnTo>
                  <a:lnTo>
                    <a:pt x="10938" y="59431"/>
                  </a:lnTo>
                  <a:lnTo>
                    <a:pt x="10781" y="64852"/>
                  </a:lnTo>
                  <a:lnTo>
                    <a:pt x="16251" y="79342"/>
                  </a:lnTo>
                  <a:lnTo>
                    <a:pt x="25737" y="90721"/>
                  </a:lnTo>
                  <a:lnTo>
                    <a:pt x="70912" y="124935"/>
                  </a:lnTo>
                  <a:lnTo>
                    <a:pt x="72989" y="128630"/>
                  </a:lnTo>
                  <a:lnTo>
                    <a:pt x="73315" y="132151"/>
                  </a:lnTo>
                  <a:lnTo>
                    <a:pt x="72474" y="135557"/>
                  </a:lnTo>
                  <a:lnTo>
                    <a:pt x="63073" y="142164"/>
                  </a:lnTo>
                  <a:lnTo>
                    <a:pt x="42752" y="154656"/>
                  </a:lnTo>
                  <a:lnTo>
                    <a:pt x="18142" y="177462"/>
                  </a:lnTo>
                  <a:lnTo>
                    <a:pt x="4379" y="203002"/>
                  </a:lnTo>
                  <a:lnTo>
                    <a:pt x="0" y="218000"/>
                  </a:lnTo>
                  <a:lnTo>
                    <a:pt x="1582" y="228194"/>
                  </a:lnTo>
                  <a:lnTo>
                    <a:pt x="13479" y="244939"/>
                  </a:lnTo>
                  <a:lnTo>
                    <a:pt x="21683" y="251456"/>
                  </a:lnTo>
                  <a:lnTo>
                    <a:pt x="25353" y="253193"/>
                  </a:lnTo>
                  <a:lnTo>
                    <a:pt x="70347" y="256211"/>
                  </a:lnTo>
                  <a:lnTo>
                    <a:pt x="99235" y="253711"/>
                  </a:lnTo>
                  <a:lnTo>
                    <a:pt x="122257" y="246268"/>
                  </a:lnTo>
                  <a:lnTo>
                    <a:pt x="146992" y="22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363"/>
          <p:cNvGrpSpPr/>
          <p:nvPr/>
        </p:nvGrpSpPr>
        <p:grpSpPr>
          <a:xfrm>
            <a:off x="3259970" y="2024921"/>
            <a:ext cx="843688" cy="426181"/>
            <a:chOff x="3259970" y="2024921"/>
            <a:chExt cx="843688" cy="426181"/>
          </a:xfrm>
        </p:grpSpPr>
        <p:sp>
          <p:nvSpPr>
            <p:cNvPr id="532" name="SMARTInkShape-2080"/>
            <p:cNvSpPr/>
            <p:nvPr>
              <p:custDataLst>
                <p:tags r:id="rId52"/>
              </p:custDataLst>
            </p:nvPr>
          </p:nvSpPr>
          <p:spPr>
            <a:xfrm>
              <a:off x="3785462" y="2052247"/>
              <a:ext cx="318196" cy="255094"/>
            </a:xfrm>
            <a:custGeom>
              <a:avLst/>
              <a:gdLst/>
              <a:ahLst/>
              <a:cxnLst/>
              <a:rect l="0" t="0" r="0" b="0"/>
              <a:pathLst>
                <a:path w="318196" h="255094">
                  <a:moveTo>
                    <a:pt x="5488" y="148028"/>
                  </a:moveTo>
                  <a:lnTo>
                    <a:pt x="5488" y="148028"/>
                  </a:lnTo>
                  <a:lnTo>
                    <a:pt x="0" y="148028"/>
                  </a:lnTo>
                  <a:lnTo>
                    <a:pt x="2344" y="148028"/>
                  </a:lnTo>
                  <a:lnTo>
                    <a:pt x="6912" y="150850"/>
                  </a:lnTo>
                  <a:lnTo>
                    <a:pt x="12471" y="156691"/>
                  </a:lnTo>
                  <a:lnTo>
                    <a:pt x="27796" y="183676"/>
                  </a:lnTo>
                  <a:lnTo>
                    <a:pt x="32825" y="216100"/>
                  </a:lnTo>
                  <a:lnTo>
                    <a:pt x="33900" y="252399"/>
                  </a:lnTo>
                  <a:lnTo>
                    <a:pt x="32896" y="254650"/>
                  </a:lnTo>
                  <a:lnTo>
                    <a:pt x="31169" y="255093"/>
                  </a:lnTo>
                  <a:lnTo>
                    <a:pt x="26427" y="252763"/>
                  </a:lnTo>
                  <a:lnTo>
                    <a:pt x="20791" y="248199"/>
                  </a:lnTo>
                  <a:lnTo>
                    <a:pt x="20403" y="234176"/>
                  </a:lnTo>
                  <a:lnTo>
                    <a:pt x="28778" y="200793"/>
                  </a:lnTo>
                  <a:lnTo>
                    <a:pt x="54090" y="159798"/>
                  </a:lnTo>
                  <a:lnTo>
                    <a:pt x="60114" y="152700"/>
                  </a:lnTo>
                  <a:lnTo>
                    <a:pt x="65189" y="149026"/>
                  </a:lnTo>
                  <a:lnTo>
                    <a:pt x="69630" y="147635"/>
                  </a:lnTo>
                  <a:lnTo>
                    <a:pt x="84363" y="147950"/>
                  </a:lnTo>
                  <a:lnTo>
                    <a:pt x="90991" y="150816"/>
                  </a:lnTo>
                  <a:lnTo>
                    <a:pt x="107962" y="163836"/>
                  </a:lnTo>
                  <a:lnTo>
                    <a:pt x="113827" y="165637"/>
                  </a:lnTo>
                  <a:lnTo>
                    <a:pt x="128135" y="161595"/>
                  </a:lnTo>
                  <a:lnTo>
                    <a:pt x="146100" y="149707"/>
                  </a:lnTo>
                  <a:lnTo>
                    <a:pt x="147357" y="145952"/>
                  </a:lnTo>
                  <a:lnTo>
                    <a:pt x="147693" y="143469"/>
                  </a:lnTo>
                  <a:lnTo>
                    <a:pt x="146858" y="141814"/>
                  </a:lnTo>
                  <a:lnTo>
                    <a:pt x="145243" y="140710"/>
                  </a:lnTo>
                  <a:lnTo>
                    <a:pt x="143108" y="139975"/>
                  </a:lnTo>
                  <a:lnTo>
                    <a:pt x="140626" y="141601"/>
                  </a:lnTo>
                  <a:lnTo>
                    <a:pt x="125955" y="160091"/>
                  </a:lnTo>
                  <a:lnTo>
                    <a:pt x="122529" y="169617"/>
                  </a:lnTo>
                  <a:lnTo>
                    <a:pt x="119948" y="216733"/>
                  </a:lnTo>
                  <a:lnTo>
                    <a:pt x="122012" y="222406"/>
                  </a:lnTo>
                  <a:lnTo>
                    <a:pt x="125504" y="226189"/>
                  </a:lnTo>
                  <a:lnTo>
                    <a:pt x="129948" y="228710"/>
                  </a:lnTo>
                  <a:lnTo>
                    <a:pt x="151373" y="232259"/>
                  </a:lnTo>
                  <a:lnTo>
                    <a:pt x="177830" y="228254"/>
                  </a:lnTo>
                  <a:lnTo>
                    <a:pt x="214156" y="209815"/>
                  </a:lnTo>
                  <a:lnTo>
                    <a:pt x="255597" y="173919"/>
                  </a:lnTo>
                  <a:lnTo>
                    <a:pt x="256894" y="170580"/>
                  </a:lnTo>
                  <a:lnTo>
                    <a:pt x="256700" y="167296"/>
                  </a:lnTo>
                  <a:lnTo>
                    <a:pt x="255513" y="164048"/>
                  </a:lnTo>
                  <a:lnTo>
                    <a:pt x="253663" y="161883"/>
                  </a:lnTo>
                  <a:lnTo>
                    <a:pt x="248785" y="159478"/>
                  </a:lnTo>
                  <a:lnTo>
                    <a:pt x="240267" y="164053"/>
                  </a:lnTo>
                  <a:lnTo>
                    <a:pt x="217552" y="184237"/>
                  </a:lnTo>
                  <a:lnTo>
                    <a:pt x="210864" y="199046"/>
                  </a:lnTo>
                  <a:lnTo>
                    <a:pt x="206570" y="229367"/>
                  </a:lnTo>
                  <a:lnTo>
                    <a:pt x="208805" y="239918"/>
                  </a:lnTo>
                  <a:lnTo>
                    <a:pt x="210882" y="244213"/>
                  </a:lnTo>
                  <a:lnTo>
                    <a:pt x="213326" y="247076"/>
                  </a:lnTo>
                  <a:lnTo>
                    <a:pt x="218863" y="250257"/>
                  </a:lnTo>
                  <a:lnTo>
                    <a:pt x="222880" y="248989"/>
                  </a:lnTo>
                  <a:lnTo>
                    <a:pt x="232987" y="241936"/>
                  </a:lnTo>
                  <a:lnTo>
                    <a:pt x="238890" y="234568"/>
                  </a:lnTo>
                  <a:lnTo>
                    <a:pt x="243630" y="226707"/>
                  </a:lnTo>
                  <a:lnTo>
                    <a:pt x="274864" y="185592"/>
                  </a:lnTo>
                  <a:lnTo>
                    <a:pt x="293334" y="149608"/>
                  </a:lnTo>
                  <a:lnTo>
                    <a:pt x="305265" y="110396"/>
                  </a:lnTo>
                  <a:lnTo>
                    <a:pt x="314352" y="64277"/>
                  </a:lnTo>
                  <a:lnTo>
                    <a:pt x="318195" y="34313"/>
                  </a:lnTo>
                  <a:lnTo>
                    <a:pt x="311470" y="0"/>
                  </a:lnTo>
                  <a:lnTo>
                    <a:pt x="310018" y="1718"/>
                  </a:lnTo>
                  <a:lnTo>
                    <a:pt x="295169" y="39136"/>
                  </a:lnTo>
                  <a:lnTo>
                    <a:pt x="289192" y="85870"/>
                  </a:lnTo>
                  <a:lnTo>
                    <a:pt x="283190" y="130576"/>
                  </a:lnTo>
                  <a:lnTo>
                    <a:pt x="282004" y="172882"/>
                  </a:lnTo>
                  <a:lnTo>
                    <a:pt x="282858" y="196785"/>
                  </a:lnTo>
                  <a:lnTo>
                    <a:pt x="291238" y="224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081"/>
            <p:cNvSpPr/>
            <p:nvPr>
              <p:custDataLst>
                <p:tags r:id="rId53"/>
              </p:custDataLst>
            </p:nvPr>
          </p:nvSpPr>
          <p:spPr>
            <a:xfrm>
              <a:off x="3393334" y="2210701"/>
              <a:ext cx="359517" cy="240401"/>
            </a:xfrm>
            <a:custGeom>
              <a:avLst/>
              <a:gdLst/>
              <a:ahLst/>
              <a:cxnLst/>
              <a:rect l="0" t="0" r="0" b="0"/>
              <a:pathLst>
                <a:path w="359517" h="240401">
                  <a:moveTo>
                    <a:pt x="92816" y="27674"/>
                  </a:moveTo>
                  <a:lnTo>
                    <a:pt x="92816" y="27674"/>
                  </a:lnTo>
                  <a:lnTo>
                    <a:pt x="74502" y="9360"/>
                  </a:lnTo>
                  <a:lnTo>
                    <a:pt x="63157" y="3659"/>
                  </a:lnTo>
                  <a:lnTo>
                    <a:pt x="38627" y="0"/>
                  </a:lnTo>
                  <a:lnTo>
                    <a:pt x="19728" y="4422"/>
                  </a:lnTo>
                  <a:lnTo>
                    <a:pt x="9885" y="15223"/>
                  </a:lnTo>
                  <a:lnTo>
                    <a:pt x="1216" y="33510"/>
                  </a:lnTo>
                  <a:lnTo>
                    <a:pt x="0" y="37915"/>
                  </a:lnTo>
                  <a:lnTo>
                    <a:pt x="1305" y="42968"/>
                  </a:lnTo>
                  <a:lnTo>
                    <a:pt x="8400" y="54227"/>
                  </a:lnTo>
                  <a:lnTo>
                    <a:pt x="15787" y="60642"/>
                  </a:lnTo>
                  <a:lnTo>
                    <a:pt x="19239" y="62353"/>
                  </a:lnTo>
                  <a:lnTo>
                    <a:pt x="39265" y="64760"/>
                  </a:lnTo>
                  <a:lnTo>
                    <a:pt x="53494" y="59679"/>
                  </a:lnTo>
                  <a:lnTo>
                    <a:pt x="80781" y="39281"/>
                  </a:lnTo>
                  <a:lnTo>
                    <a:pt x="81617" y="39645"/>
                  </a:lnTo>
                  <a:lnTo>
                    <a:pt x="82547" y="42872"/>
                  </a:lnTo>
                  <a:lnTo>
                    <a:pt x="82086" y="62230"/>
                  </a:lnTo>
                  <a:lnTo>
                    <a:pt x="75643" y="84480"/>
                  </a:lnTo>
                  <a:lnTo>
                    <a:pt x="68090" y="101890"/>
                  </a:lnTo>
                  <a:lnTo>
                    <a:pt x="62179" y="141268"/>
                  </a:lnTo>
                  <a:lnTo>
                    <a:pt x="52549" y="183984"/>
                  </a:lnTo>
                  <a:lnTo>
                    <a:pt x="38932" y="230479"/>
                  </a:lnTo>
                  <a:lnTo>
                    <a:pt x="37117" y="238812"/>
                  </a:lnTo>
                  <a:lnTo>
                    <a:pt x="37692" y="240400"/>
                  </a:lnTo>
                  <a:lnTo>
                    <a:pt x="39134" y="240400"/>
                  </a:lnTo>
                  <a:lnTo>
                    <a:pt x="41152" y="239341"/>
                  </a:lnTo>
                  <a:lnTo>
                    <a:pt x="71352" y="197637"/>
                  </a:lnTo>
                  <a:lnTo>
                    <a:pt x="90654" y="153126"/>
                  </a:lnTo>
                  <a:lnTo>
                    <a:pt x="121773" y="106140"/>
                  </a:lnTo>
                  <a:lnTo>
                    <a:pt x="144790" y="62924"/>
                  </a:lnTo>
                  <a:lnTo>
                    <a:pt x="154077" y="43057"/>
                  </a:lnTo>
                  <a:lnTo>
                    <a:pt x="166065" y="23069"/>
                  </a:lnTo>
                  <a:lnTo>
                    <a:pt x="165990" y="22487"/>
                  </a:lnTo>
                  <a:lnTo>
                    <a:pt x="163085" y="24663"/>
                  </a:lnTo>
                  <a:lnTo>
                    <a:pt x="146549" y="67182"/>
                  </a:lnTo>
                  <a:lnTo>
                    <a:pt x="142251" y="94767"/>
                  </a:lnTo>
                  <a:lnTo>
                    <a:pt x="144068" y="107940"/>
                  </a:lnTo>
                  <a:lnTo>
                    <a:pt x="146034" y="112935"/>
                  </a:lnTo>
                  <a:lnTo>
                    <a:pt x="149461" y="116265"/>
                  </a:lnTo>
                  <a:lnTo>
                    <a:pt x="158914" y="119964"/>
                  </a:lnTo>
                  <a:lnTo>
                    <a:pt x="163339" y="119892"/>
                  </a:lnTo>
                  <a:lnTo>
                    <a:pt x="171079" y="116990"/>
                  </a:lnTo>
                  <a:lnTo>
                    <a:pt x="191217" y="92354"/>
                  </a:lnTo>
                  <a:lnTo>
                    <a:pt x="201935" y="72474"/>
                  </a:lnTo>
                  <a:lnTo>
                    <a:pt x="206434" y="50533"/>
                  </a:lnTo>
                  <a:lnTo>
                    <a:pt x="206661" y="50321"/>
                  </a:lnTo>
                  <a:lnTo>
                    <a:pt x="207056" y="60316"/>
                  </a:lnTo>
                  <a:lnTo>
                    <a:pt x="209193" y="63193"/>
                  </a:lnTo>
                  <a:lnTo>
                    <a:pt x="233626" y="78552"/>
                  </a:lnTo>
                  <a:lnTo>
                    <a:pt x="251895" y="82966"/>
                  </a:lnTo>
                  <a:lnTo>
                    <a:pt x="275770" y="79217"/>
                  </a:lnTo>
                  <a:lnTo>
                    <a:pt x="308009" y="66347"/>
                  </a:lnTo>
                  <a:lnTo>
                    <a:pt x="323571" y="55093"/>
                  </a:lnTo>
                  <a:lnTo>
                    <a:pt x="342185" y="30621"/>
                  </a:lnTo>
                  <a:lnTo>
                    <a:pt x="343729" y="25405"/>
                  </a:lnTo>
                  <a:lnTo>
                    <a:pt x="343700" y="20870"/>
                  </a:lnTo>
                  <a:lnTo>
                    <a:pt x="340845" y="13008"/>
                  </a:lnTo>
                  <a:lnTo>
                    <a:pt x="336048" y="5986"/>
                  </a:lnTo>
                  <a:lnTo>
                    <a:pt x="331171" y="5807"/>
                  </a:lnTo>
                  <a:lnTo>
                    <a:pt x="311253" y="14610"/>
                  </a:lnTo>
                  <a:lnTo>
                    <a:pt x="301730" y="21162"/>
                  </a:lnTo>
                  <a:lnTo>
                    <a:pt x="290418" y="40914"/>
                  </a:lnTo>
                  <a:lnTo>
                    <a:pt x="285420" y="61818"/>
                  </a:lnTo>
                  <a:lnTo>
                    <a:pt x="287074" y="72130"/>
                  </a:lnTo>
                  <a:lnTo>
                    <a:pt x="288996" y="76362"/>
                  </a:lnTo>
                  <a:lnTo>
                    <a:pt x="292394" y="78124"/>
                  </a:lnTo>
                  <a:lnTo>
                    <a:pt x="301815" y="77260"/>
                  </a:lnTo>
                  <a:lnTo>
                    <a:pt x="324051" y="68082"/>
                  </a:lnTo>
                  <a:lnTo>
                    <a:pt x="332465" y="62214"/>
                  </a:lnTo>
                  <a:lnTo>
                    <a:pt x="336910" y="56077"/>
                  </a:lnTo>
                  <a:lnTo>
                    <a:pt x="338096" y="52960"/>
                  </a:lnTo>
                  <a:lnTo>
                    <a:pt x="339944" y="50881"/>
                  </a:lnTo>
                  <a:lnTo>
                    <a:pt x="344820" y="48571"/>
                  </a:lnTo>
                  <a:lnTo>
                    <a:pt x="346544" y="49014"/>
                  </a:lnTo>
                  <a:lnTo>
                    <a:pt x="347693" y="50367"/>
                  </a:lnTo>
                  <a:lnTo>
                    <a:pt x="348970" y="54693"/>
                  </a:lnTo>
                  <a:lnTo>
                    <a:pt x="350960" y="72266"/>
                  </a:lnTo>
                  <a:lnTo>
                    <a:pt x="359516" y="84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082"/>
            <p:cNvSpPr/>
            <p:nvPr>
              <p:custDataLst>
                <p:tags r:id="rId54"/>
              </p:custDataLst>
            </p:nvPr>
          </p:nvSpPr>
          <p:spPr>
            <a:xfrm>
              <a:off x="3259970" y="2024921"/>
              <a:ext cx="100198" cy="289269"/>
            </a:xfrm>
            <a:custGeom>
              <a:avLst/>
              <a:gdLst/>
              <a:ahLst/>
              <a:cxnLst/>
              <a:rect l="0" t="0" r="0" b="0"/>
              <a:pathLst>
                <a:path w="100198" h="289269">
                  <a:moveTo>
                    <a:pt x="54730" y="61054"/>
                  </a:moveTo>
                  <a:lnTo>
                    <a:pt x="54730" y="61054"/>
                  </a:lnTo>
                  <a:lnTo>
                    <a:pt x="62335" y="52391"/>
                  </a:lnTo>
                  <a:lnTo>
                    <a:pt x="69918" y="37203"/>
                  </a:lnTo>
                  <a:lnTo>
                    <a:pt x="73272" y="11921"/>
                  </a:lnTo>
                  <a:lnTo>
                    <a:pt x="70732" y="4645"/>
                  </a:lnTo>
                  <a:lnTo>
                    <a:pt x="68573" y="1223"/>
                  </a:lnTo>
                  <a:lnTo>
                    <a:pt x="65017" y="0"/>
                  </a:lnTo>
                  <a:lnTo>
                    <a:pt x="55421" y="1463"/>
                  </a:lnTo>
                  <a:lnTo>
                    <a:pt x="38119" y="8237"/>
                  </a:lnTo>
                  <a:lnTo>
                    <a:pt x="25828" y="22410"/>
                  </a:lnTo>
                  <a:lnTo>
                    <a:pt x="9830" y="54190"/>
                  </a:lnTo>
                  <a:lnTo>
                    <a:pt x="0" y="87685"/>
                  </a:lnTo>
                  <a:lnTo>
                    <a:pt x="3353" y="110925"/>
                  </a:lnTo>
                  <a:lnTo>
                    <a:pt x="11049" y="127807"/>
                  </a:lnTo>
                  <a:lnTo>
                    <a:pt x="36618" y="167093"/>
                  </a:lnTo>
                  <a:lnTo>
                    <a:pt x="49855" y="184383"/>
                  </a:lnTo>
                  <a:lnTo>
                    <a:pt x="95071" y="225453"/>
                  </a:lnTo>
                  <a:lnTo>
                    <a:pt x="99118" y="240659"/>
                  </a:lnTo>
                  <a:lnTo>
                    <a:pt x="100197" y="250641"/>
                  </a:lnTo>
                  <a:lnTo>
                    <a:pt x="97741" y="259412"/>
                  </a:lnTo>
                  <a:lnTo>
                    <a:pt x="86546" y="274802"/>
                  </a:lnTo>
                  <a:lnTo>
                    <a:pt x="73809" y="283053"/>
                  </a:lnTo>
                  <a:lnTo>
                    <a:pt x="51917" y="287698"/>
                  </a:lnTo>
                  <a:lnTo>
                    <a:pt x="26187" y="289268"/>
                  </a:lnTo>
                  <a:lnTo>
                    <a:pt x="23002" y="288338"/>
                  </a:lnTo>
                  <a:lnTo>
                    <a:pt x="20878" y="286660"/>
                  </a:lnTo>
                  <a:lnTo>
                    <a:pt x="19462" y="284483"/>
                  </a:lnTo>
                  <a:lnTo>
                    <a:pt x="19576" y="281973"/>
                  </a:lnTo>
                  <a:lnTo>
                    <a:pt x="26155" y="270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364"/>
          <p:cNvGrpSpPr/>
          <p:nvPr/>
        </p:nvGrpSpPr>
        <p:grpSpPr>
          <a:xfrm>
            <a:off x="2373162" y="2023829"/>
            <a:ext cx="455764" cy="299402"/>
            <a:chOff x="2373162" y="2023829"/>
            <a:chExt cx="455764" cy="299402"/>
          </a:xfrm>
        </p:grpSpPr>
        <p:sp>
          <p:nvSpPr>
            <p:cNvPr id="536" name="SMARTInkShape-2083"/>
            <p:cNvSpPr/>
            <p:nvPr>
              <p:custDataLst>
                <p:tags r:id="rId49"/>
              </p:custDataLst>
            </p:nvPr>
          </p:nvSpPr>
          <p:spPr>
            <a:xfrm>
              <a:off x="2676525" y="2196606"/>
              <a:ext cx="152401" cy="108445"/>
            </a:xfrm>
            <a:custGeom>
              <a:avLst/>
              <a:gdLst/>
              <a:ahLst/>
              <a:cxnLst/>
              <a:rect l="0" t="0" r="0" b="0"/>
              <a:pathLst>
                <a:path w="152401" h="108445">
                  <a:moveTo>
                    <a:pt x="0" y="32244"/>
                  </a:moveTo>
                  <a:lnTo>
                    <a:pt x="0" y="32244"/>
                  </a:lnTo>
                  <a:lnTo>
                    <a:pt x="5056" y="27188"/>
                  </a:lnTo>
                  <a:lnTo>
                    <a:pt x="7539" y="21883"/>
                  </a:lnTo>
                  <a:lnTo>
                    <a:pt x="8201" y="18986"/>
                  </a:lnTo>
                  <a:lnTo>
                    <a:pt x="7584" y="18114"/>
                  </a:lnTo>
                  <a:lnTo>
                    <a:pt x="6114" y="18591"/>
                  </a:lnTo>
                  <a:lnTo>
                    <a:pt x="4076" y="19967"/>
                  </a:lnTo>
                  <a:lnTo>
                    <a:pt x="2718" y="21942"/>
                  </a:lnTo>
                  <a:lnTo>
                    <a:pt x="1208" y="26960"/>
                  </a:lnTo>
                  <a:lnTo>
                    <a:pt x="47" y="70633"/>
                  </a:lnTo>
                  <a:lnTo>
                    <a:pt x="3" y="104698"/>
                  </a:lnTo>
                  <a:lnTo>
                    <a:pt x="1060" y="103830"/>
                  </a:lnTo>
                  <a:lnTo>
                    <a:pt x="10362" y="84406"/>
                  </a:lnTo>
                  <a:lnTo>
                    <a:pt x="25826" y="39345"/>
                  </a:lnTo>
                  <a:lnTo>
                    <a:pt x="28412" y="23758"/>
                  </a:lnTo>
                  <a:lnTo>
                    <a:pt x="33088" y="13303"/>
                  </a:lnTo>
                  <a:lnTo>
                    <a:pt x="34759" y="11150"/>
                  </a:lnTo>
                  <a:lnTo>
                    <a:pt x="35872" y="10773"/>
                  </a:lnTo>
                  <a:lnTo>
                    <a:pt x="42717" y="17773"/>
                  </a:lnTo>
                  <a:lnTo>
                    <a:pt x="45444" y="28987"/>
                  </a:lnTo>
                  <a:lnTo>
                    <a:pt x="47587" y="60040"/>
                  </a:lnTo>
                  <a:lnTo>
                    <a:pt x="69744" y="17476"/>
                  </a:lnTo>
                  <a:lnTo>
                    <a:pt x="87625" y="1340"/>
                  </a:lnTo>
                  <a:lnTo>
                    <a:pt x="93341" y="0"/>
                  </a:lnTo>
                  <a:lnTo>
                    <a:pt x="108160" y="1333"/>
                  </a:lnTo>
                  <a:lnTo>
                    <a:pt x="122507" y="8275"/>
                  </a:lnTo>
                  <a:lnTo>
                    <a:pt x="134881" y="18416"/>
                  </a:lnTo>
                  <a:lnTo>
                    <a:pt x="143908" y="29979"/>
                  </a:lnTo>
                  <a:lnTo>
                    <a:pt x="148626" y="44996"/>
                  </a:lnTo>
                  <a:lnTo>
                    <a:pt x="152400" y="10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084"/>
            <p:cNvSpPr/>
            <p:nvPr>
              <p:custDataLst>
                <p:tags r:id="rId50"/>
              </p:custDataLst>
            </p:nvPr>
          </p:nvSpPr>
          <p:spPr>
            <a:xfrm>
              <a:off x="2534832" y="2211516"/>
              <a:ext cx="103594" cy="108801"/>
            </a:xfrm>
            <a:custGeom>
              <a:avLst/>
              <a:gdLst/>
              <a:ahLst/>
              <a:cxnLst/>
              <a:rect l="0" t="0" r="0" b="0"/>
              <a:pathLst>
                <a:path w="103594" h="108801">
                  <a:moveTo>
                    <a:pt x="27393" y="17334"/>
                  </a:moveTo>
                  <a:lnTo>
                    <a:pt x="27393" y="17334"/>
                  </a:lnTo>
                  <a:lnTo>
                    <a:pt x="27393" y="4076"/>
                  </a:lnTo>
                  <a:lnTo>
                    <a:pt x="25276" y="2146"/>
                  </a:lnTo>
                  <a:lnTo>
                    <a:pt x="17280" y="0"/>
                  </a:lnTo>
                  <a:lnTo>
                    <a:pt x="13243" y="1545"/>
                  </a:lnTo>
                  <a:lnTo>
                    <a:pt x="5934" y="8906"/>
                  </a:lnTo>
                  <a:lnTo>
                    <a:pt x="1981" y="16410"/>
                  </a:lnTo>
                  <a:lnTo>
                    <a:pt x="224" y="25390"/>
                  </a:lnTo>
                  <a:lnTo>
                    <a:pt x="0" y="67587"/>
                  </a:lnTo>
                  <a:lnTo>
                    <a:pt x="12092" y="99812"/>
                  </a:lnTo>
                  <a:lnTo>
                    <a:pt x="16134" y="104069"/>
                  </a:lnTo>
                  <a:lnTo>
                    <a:pt x="26270" y="108800"/>
                  </a:lnTo>
                  <a:lnTo>
                    <a:pt x="31935" y="107945"/>
                  </a:lnTo>
                  <a:lnTo>
                    <a:pt x="43876" y="101350"/>
                  </a:lnTo>
                  <a:lnTo>
                    <a:pt x="53416" y="88541"/>
                  </a:lnTo>
                  <a:lnTo>
                    <a:pt x="74794" y="46307"/>
                  </a:lnTo>
                  <a:lnTo>
                    <a:pt x="82617" y="30701"/>
                  </a:lnTo>
                  <a:lnTo>
                    <a:pt x="83259" y="30478"/>
                  </a:lnTo>
                  <a:lnTo>
                    <a:pt x="83687" y="31389"/>
                  </a:lnTo>
                  <a:lnTo>
                    <a:pt x="84521" y="74850"/>
                  </a:lnTo>
                  <a:lnTo>
                    <a:pt x="85592" y="86288"/>
                  </a:lnTo>
                  <a:lnTo>
                    <a:pt x="89595" y="94900"/>
                  </a:lnTo>
                  <a:lnTo>
                    <a:pt x="92145" y="97620"/>
                  </a:lnTo>
                  <a:lnTo>
                    <a:pt x="103593" y="10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085"/>
            <p:cNvSpPr/>
            <p:nvPr>
              <p:custDataLst>
                <p:tags r:id="rId51"/>
              </p:custDataLst>
            </p:nvPr>
          </p:nvSpPr>
          <p:spPr>
            <a:xfrm>
              <a:off x="2373162" y="2023829"/>
              <a:ext cx="107100" cy="299402"/>
            </a:xfrm>
            <a:custGeom>
              <a:avLst/>
              <a:gdLst/>
              <a:ahLst/>
              <a:cxnLst/>
              <a:rect l="0" t="0" r="0" b="0"/>
              <a:pathLst>
                <a:path w="107100" h="299402">
                  <a:moveTo>
                    <a:pt x="93813" y="33571"/>
                  </a:moveTo>
                  <a:lnTo>
                    <a:pt x="93813" y="33571"/>
                  </a:lnTo>
                  <a:lnTo>
                    <a:pt x="88757" y="23458"/>
                  </a:lnTo>
                  <a:lnTo>
                    <a:pt x="86209" y="21538"/>
                  </a:lnTo>
                  <a:lnTo>
                    <a:pt x="83452" y="21315"/>
                  </a:lnTo>
                  <a:lnTo>
                    <a:pt x="80555" y="22226"/>
                  </a:lnTo>
                  <a:lnTo>
                    <a:pt x="71693" y="17592"/>
                  </a:lnTo>
                  <a:lnTo>
                    <a:pt x="61757" y="10594"/>
                  </a:lnTo>
                  <a:lnTo>
                    <a:pt x="38334" y="677"/>
                  </a:lnTo>
                  <a:lnTo>
                    <a:pt x="33544" y="0"/>
                  </a:lnTo>
                  <a:lnTo>
                    <a:pt x="25399" y="2070"/>
                  </a:lnTo>
                  <a:lnTo>
                    <a:pt x="18251" y="9340"/>
                  </a:lnTo>
                  <a:lnTo>
                    <a:pt x="8277" y="28155"/>
                  </a:lnTo>
                  <a:lnTo>
                    <a:pt x="482" y="52845"/>
                  </a:lnTo>
                  <a:lnTo>
                    <a:pt x="0" y="89668"/>
                  </a:lnTo>
                  <a:lnTo>
                    <a:pt x="3788" y="109303"/>
                  </a:lnTo>
                  <a:lnTo>
                    <a:pt x="16927" y="133151"/>
                  </a:lnTo>
                  <a:lnTo>
                    <a:pt x="51450" y="177406"/>
                  </a:lnTo>
                  <a:lnTo>
                    <a:pt x="92449" y="216402"/>
                  </a:lnTo>
                  <a:lnTo>
                    <a:pt x="106244" y="245369"/>
                  </a:lnTo>
                  <a:lnTo>
                    <a:pt x="107099" y="263170"/>
                  </a:lnTo>
                  <a:lnTo>
                    <a:pt x="105845" y="272362"/>
                  </a:lnTo>
                  <a:lnTo>
                    <a:pt x="98808" y="285398"/>
                  </a:lnTo>
                  <a:lnTo>
                    <a:pt x="93968" y="290356"/>
                  </a:lnTo>
                  <a:lnTo>
                    <a:pt x="82946" y="295864"/>
                  </a:lnTo>
                  <a:lnTo>
                    <a:pt x="53566" y="299401"/>
                  </a:lnTo>
                  <a:lnTo>
                    <a:pt x="41353" y="297062"/>
                  </a:lnTo>
                  <a:lnTo>
                    <a:pt x="28528" y="289795"/>
                  </a:lnTo>
                  <a:lnTo>
                    <a:pt x="24889" y="286937"/>
                  </a:lnTo>
                  <a:lnTo>
                    <a:pt x="23522" y="283974"/>
                  </a:lnTo>
                  <a:lnTo>
                    <a:pt x="27138" y="271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365"/>
          <p:cNvGrpSpPr/>
          <p:nvPr/>
        </p:nvGrpSpPr>
        <p:grpSpPr>
          <a:xfrm>
            <a:off x="6078286" y="1348284"/>
            <a:ext cx="740800" cy="299542"/>
            <a:chOff x="6078286" y="1348284"/>
            <a:chExt cx="740800" cy="299542"/>
          </a:xfrm>
        </p:grpSpPr>
        <p:sp>
          <p:nvSpPr>
            <p:cNvPr id="540" name="SMARTInkShape-2086"/>
            <p:cNvSpPr/>
            <p:nvPr>
              <p:custDataLst>
                <p:tags r:id="rId44"/>
              </p:custDataLst>
            </p:nvPr>
          </p:nvSpPr>
          <p:spPr>
            <a:xfrm>
              <a:off x="6705600" y="1362075"/>
              <a:ext cx="113486" cy="285751"/>
            </a:xfrm>
            <a:custGeom>
              <a:avLst/>
              <a:gdLst/>
              <a:ahLst/>
              <a:cxnLst/>
              <a:rect l="0" t="0" r="0" b="0"/>
              <a:pathLst>
                <a:path w="113486" h="285751">
                  <a:moveTo>
                    <a:pt x="85725" y="0"/>
                  </a:moveTo>
                  <a:lnTo>
                    <a:pt x="85725" y="0"/>
                  </a:lnTo>
                  <a:lnTo>
                    <a:pt x="101971" y="40098"/>
                  </a:lnTo>
                  <a:lnTo>
                    <a:pt x="111551" y="76595"/>
                  </a:lnTo>
                  <a:lnTo>
                    <a:pt x="113485" y="110536"/>
                  </a:lnTo>
                  <a:lnTo>
                    <a:pt x="111237" y="145640"/>
                  </a:lnTo>
                  <a:lnTo>
                    <a:pt x="95938" y="186578"/>
                  </a:lnTo>
                  <a:lnTo>
                    <a:pt x="63526" y="230069"/>
                  </a:lnTo>
                  <a:lnTo>
                    <a:pt x="20751" y="26775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087"/>
            <p:cNvSpPr/>
            <p:nvPr>
              <p:custDataLst>
                <p:tags r:id="rId45"/>
              </p:custDataLst>
            </p:nvPr>
          </p:nvSpPr>
          <p:spPr>
            <a:xfrm>
              <a:off x="6619875" y="1391158"/>
              <a:ext cx="76201" cy="168861"/>
            </a:xfrm>
            <a:custGeom>
              <a:avLst/>
              <a:gdLst/>
              <a:ahLst/>
              <a:cxnLst/>
              <a:rect l="0" t="0" r="0" b="0"/>
              <a:pathLst>
                <a:path w="76201" h="168861">
                  <a:moveTo>
                    <a:pt x="76200" y="18542"/>
                  </a:moveTo>
                  <a:lnTo>
                    <a:pt x="76200" y="18542"/>
                  </a:lnTo>
                  <a:lnTo>
                    <a:pt x="62943" y="5285"/>
                  </a:lnTo>
                  <a:lnTo>
                    <a:pt x="54080" y="2067"/>
                  </a:lnTo>
                  <a:lnTo>
                    <a:pt x="31143" y="0"/>
                  </a:lnTo>
                  <a:lnTo>
                    <a:pt x="21603" y="2540"/>
                  </a:lnTo>
                  <a:lnTo>
                    <a:pt x="17576" y="4699"/>
                  </a:lnTo>
                  <a:lnTo>
                    <a:pt x="6855" y="17851"/>
                  </a:lnTo>
                  <a:lnTo>
                    <a:pt x="2032" y="30097"/>
                  </a:lnTo>
                  <a:lnTo>
                    <a:pt x="602" y="50541"/>
                  </a:lnTo>
                  <a:lnTo>
                    <a:pt x="5235" y="71650"/>
                  </a:lnTo>
                  <a:lnTo>
                    <a:pt x="22406" y="115597"/>
                  </a:lnTo>
                  <a:lnTo>
                    <a:pt x="36234" y="152787"/>
                  </a:lnTo>
                  <a:lnTo>
                    <a:pt x="35798" y="156722"/>
                  </a:lnTo>
                  <a:lnTo>
                    <a:pt x="32490" y="163916"/>
                  </a:lnTo>
                  <a:lnTo>
                    <a:pt x="30128" y="166258"/>
                  </a:lnTo>
                  <a:lnTo>
                    <a:pt x="24679" y="168860"/>
                  </a:lnTo>
                  <a:lnTo>
                    <a:pt x="21744" y="168496"/>
                  </a:lnTo>
                  <a:lnTo>
                    <a:pt x="15661" y="165269"/>
                  </a:lnTo>
                  <a:lnTo>
                    <a:pt x="0" y="15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088"/>
            <p:cNvSpPr/>
            <p:nvPr>
              <p:custDataLst>
                <p:tags r:id="rId46"/>
              </p:custDataLst>
            </p:nvPr>
          </p:nvSpPr>
          <p:spPr>
            <a:xfrm>
              <a:off x="6435004" y="1383026"/>
              <a:ext cx="76059" cy="167111"/>
            </a:xfrm>
            <a:custGeom>
              <a:avLst/>
              <a:gdLst/>
              <a:ahLst/>
              <a:cxnLst/>
              <a:rect l="0" t="0" r="0" b="0"/>
              <a:pathLst>
                <a:path w="76059" h="167111">
                  <a:moveTo>
                    <a:pt x="70571" y="45724"/>
                  </a:moveTo>
                  <a:lnTo>
                    <a:pt x="70571" y="45724"/>
                  </a:lnTo>
                  <a:lnTo>
                    <a:pt x="75627" y="35611"/>
                  </a:lnTo>
                  <a:lnTo>
                    <a:pt x="76058" y="31574"/>
                  </a:lnTo>
                  <a:lnTo>
                    <a:pt x="73716" y="24266"/>
                  </a:lnTo>
                  <a:lnTo>
                    <a:pt x="57590" y="4516"/>
                  </a:lnTo>
                  <a:lnTo>
                    <a:pt x="48574" y="951"/>
                  </a:lnTo>
                  <a:lnTo>
                    <a:pt x="43206" y="0"/>
                  </a:lnTo>
                  <a:lnTo>
                    <a:pt x="31598" y="1766"/>
                  </a:lnTo>
                  <a:lnTo>
                    <a:pt x="25539" y="3719"/>
                  </a:lnTo>
                  <a:lnTo>
                    <a:pt x="15985" y="11533"/>
                  </a:lnTo>
                  <a:lnTo>
                    <a:pt x="1228" y="28740"/>
                  </a:lnTo>
                  <a:lnTo>
                    <a:pt x="0" y="34401"/>
                  </a:lnTo>
                  <a:lnTo>
                    <a:pt x="3330" y="56480"/>
                  </a:lnTo>
                  <a:lnTo>
                    <a:pt x="8231" y="70260"/>
                  </a:lnTo>
                  <a:lnTo>
                    <a:pt x="45590" y="115524"/>
                  </a:lnTo>
                  <a:lnTo>
                    <a:pt x="50349" y="140964"/>
                  </a:lnTo>
                  <a:lnTo>
                    <a:pt x="49942" y="152611"/>
                  </a:lnTo>
                  <a:lnTo>
                    <a:pt x="46233" y="161316"/>
                  </a:lnTo>
                  <a:lnTo>
                    <a:pt x="43763" y="164060"/>
                  </a:lnTo>
                  <a:lnTo>
                    <a:pt x="38196" y="167110"/>
                  </a:lnTo>
                  <a:lnTo>
                    <a:pt x="29372" y="165643"/>
                  </a:lnTo>
                  <a:lnTo>
                    <a:pt x="24054" y="163770"/>
                  </a:lnTo>
                  <a:lnTo>
                    <a:pt x="20509" y="160405"/>
                  </a:lnTo>
                  <a:lnTo>
                    <a:pt x="13421" y="13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089"/>
            <p:cNvSpPr/>
            <p:nvPr>
              <p:custDataLst>
                <p:tags r:id="rId47"/>
              </p:custDataLst>
            </p:nvPr>
          </p:nvSpPr>
          <p:spPr>
            <a:xfrm>
              <a:off x="6211662" y="1354957"/>
              <a:ext cx="112939" cy="223088"/>
            </a:xfrm>
            <a:custGeom>
              <a:avLst/>
              <a:gdLst/>
              <a:ahLst/>
              <a:cxnLst/>
              <a:rect l="0" t="0" r="0" b="0"/>
              <a:pathLst>
                <a:path w="112939" h="223088">
                  <a:moveTo>
                    <a:pt x="27213" y="92843"/>
                  </a:moveTo>
                  <a:lnTo>
                    <a:pt x="27213" y="92843"/>
                  </a:lnTo>
                  <a:lnTo>
                    <a:pt x="27213" y="76441"/>
                  </a:lnTo>
                  <a:lnTo>
                    <a:pt x="22157" y="84690"/>
                  </a:lnTo>
                  <a:lnTo>
                    <a:pt x="13024" y="131900"/>
                  </a:lnTo>
                  <a:lnTo>
                    <a:pt x="9123" y="175778"/>
                  </a:lnTo>
                  <a:lnTo>
                    <a:pt x="7389" y="204199"/>
                  </a:lnTo>
                  <a:lnTo>
                    <a:pt x="0" y="223087"/>
                  </a:lnTo>
                  <a:lnTo>
                    <a:pt x="8418" y="177271"/>
                  </a:lnTo>
                  <a:lnTo>
                    <a:pt x="18365" y="137390"/>
                  </a:lnTo>
                  <a:lnTo>
                    <a:pt x="27414" y="98634"/>
                  </a:lnTo>
                  <a:lnTo>
                    <a:pt x="39620" y="56459"/>
                  </a:lnTo>
                  <a:lnTo>
                    <a:pt x="55774" y="14282"/>
                  </a:lnTo>
                  <a:lnTo>
                    <a:pt x="64955" y="5716"/>
                  </a:lnTo>
                  <a:lnTo>
                    <a:pt x="76089" y="1203"/>
                  </a:lnTo>
                  <a:lnTo>
                    <a:pt x="82023" y="0"/>
                  </a:lnTo>
                  <a:lnTo>
                    <a:pt x="88095" y="1314"/>
                  </a:lnTo>
                  <a:lnTo>
                    <a:pt x="100485" y="8419"/>
                  </a:lnTo>
                  <a:lnTo>
                    <a:pt x="104636" y="13277"/>
                  </a:lnTo>
                  <a:lnTo>
                    <a:pt x="109249" y="24319"/>
                  </a:lnTo>
                  <a:lnTo>
                    <a:pt x="106788" y="52549"/>
                  </a:lnTo>
                  <a:lnTo>
                    <a:pt x="99357" y="72555"/>
                  </a:lnTo>
                  <a:lnTo>
                    <a:pt x="90674" y="81357"/>
                  </a:lnTo>
                  <a:lnTo>
                    <a:pt x="67854" y="95630"/>
                  </a:lnTo>
                  <a:lnTo>
                    <a:pt x="35389" y="106833"/>
                  </a:lnTo>
                  <a:lnTo>
                    <a:pt x="30847" y="112466"/>
                  </a:lnTo>
                  <a:lnTo>
                    <a:pt x="29636" y="115450"/>
                  </a:lnTo>
                  <a:lnTo>
                    <a:pt x="29887" y="118498"/>
                  </a:lnTo>
                  <a:lnTo>
                    <a:pt x="32987" y="124706"/>
                  </a:lnTo>
                  <a:lnTo>
                    <a:pt x="72365" y="169295"/>
                  </a:lnTo>
                  <a:lnTo>
                    <a:pt x="76364" y="175561"/>
                  </a:lnTo>
                  <a:lnTo>
                    <a:pt x="81147" y="179738"/>
                  </a:lnTo>
                  <a:lnTo>
                    <a:pt x="92106" y="184380"/>
                  </a:lnTo>
                  <a:lnTo>
                    <a:pt x="112938" y="188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090"/>
            <p:cNvSpPr/>
            <p:nvPr>
              <p:custDataLst>
                <p:tags r:id="rId48"/>
              </p:custDataLst>
            </p:nvPr>
          </p:nvSpPr>
          <p:spPr>
            <a:xfrm>
              <a:off x="6078286" y="1348284"/>
              <a:ext cx="74865" cy="213817"/>
            </a:xfrm>
            <a:custGeom>
              <a:avLst/>
              <a:gdLst/>
              <a:ahLst/>
              <a:cxnLst/>
              <a:rect l="0" t="0" r="0" b="0"/>
              <a:pathLst>
                <a:path w="74865" h="213817">
                  <a:moveTo>
                    <a:pt x="65339" y="32841"/>
                  </a:moveTo>
                  <a:lnTo>
                    <a:pt x="65339" y="32841"/>
                  </a:lnTo>
                  <a:lnTo>
                    <a:pt x="65339" y="1042"/>
                  </a:lnTo>
                  <a:lnTo>
                    <a:pt x="63222" y="0"/>
                  </a:lnTo>
                  <a:lnTo>
                    <a:pt x="55226" y="1664"/>
                  </a:lnTo>
                  <a:lnTo>
                    <a:pt x="47439" y="8754"/>
                  </a:lnTo>
                  <a:lnTo>
                    <a:pt x="24019" y="45270"/>
                  </a:lnTo>
                  <a:lnTo>
                    <a:pt x="5426" y="88322"/>
                  </a:lnTo>
                  <a:lnTo>
                    <a:pt x="0" y="127722"/>
                  </a:lnTo>
                  <a:lnTo>
                    <a:pt x="119" y="160672"/>
                  </a:lnTo>
                  <a:lnTo>
                    <a:pt x="11973" y="191909"/>
                  </a:lnTo>
                  <a:lnTo>
                    <a:pt x="23630" y="201610"/>
                  </a:lnTo>
                  <a:lnTo>
                    <a:pt x="38335" y="208391"/>
                  </a:lnTo>
                  <a:lnTo>
                    <a:pt x="74864" y="21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366"/>
          <p:cNvGrpSpPr/>
          <p:nvPr/>
        </p:nvGrpSpPr>
        <p:grpSpPr>
          <a:xfrm>
            <a:off x="4982316" y="1325842"/>
            <a:ext cx="749504" cy="380069"/>
            <a:chOff x="4982316" y="1325842"/>
            <a:chExt cx="749504" cy="380069"/>
          </a:xfrm>
        </p:grpSpPr>
        <p:sp>
          <p:nvSpPr>
            <p:cNvPr id="546" name="SMARTInkShape-2091"/>
            <p:cNvSpPr/>
            <p:nvPr>
              <p:custDataLst>
                <p:tags r:id="rId40"/>
              </p:custDataLst>
            </p:nvPr>
          </p:nvSpPr>
          <p:spPr>
            <a:xfrm>
              <a:off x="5574317" y="1463303"/>
              <a:ext cx="157503" cy="117848"/>
            </a:xfrm>
            <a:custGeom>
              <a:avLst/>
              <a:gdLst/>
              <a:ahLst/>
              <a:cxnLst/>
              <a:rect l="0" t="0" r="0" b="0"/>
              <a:pathLst>
                <a:path w="157503" h="117848">
                  <a:moveTo>
                    <a:pt x="16858" y="13072"/>
                  </a:moveTo>
                  <a:lnTo>
                    <a:pt x="16858" y="13072"/>
                  </a:lnTo>
                  <a:lnTo>
                    <a:pt x="11802" y="18128"/>
                  </a:lnTo>
                  <a:lnTo>
                    <a:pt x="9319" y="23433"/>
                  </a:lnTo>
                  <a:lnTo>
                    <a:pt x="7725" y="35462"/>
                  </a:lnTo>
                  <a:lnTo>
                    <a:pt x="8653" y="37524"/>
                  </a:lnTo>
                  <a:lnTo>
                    <a:pt x="10330" y="38898"/>
                  </a:lnTo>
                  <a:lnTo>
                    <a:pt x="15015" y="40425"/>
                  </a:lnTo>
                  <a:lnTo>
                    <a:pt x="29734" y="41486"/>
                  </a:lnTo>
                  <a:lnTo>
                    <a:pt x="44192" y="36543"/>
                  </a:lnTo>
                  <a:lnTo>
                    <a:pt x="52995" y="28442"/>
                  </a:lnTo>
                  <a:lnTo>
                    <a:pt x="67270" y="11052"/>
                  </a:lnTo>
                  <a:lnTo>
                    <a:pt x="67399" y="8550"/>
                  </a:lnTo>
                  <a:lnTo>
                    <a:pt x="65369" y="6882"/>
                  </a:lnTo>
                  <a:lnTo>
                    <a:pt x="51958" y="4206"/>
                  </a:lnTo>
                  <a:lnTo>
                    <a:pt x="42689" y="9484"/>
                  </a:lnTo>
                  <a:lnTo>
                    <a:pt x="17224" y="31943"/>
                  </a:lnTo>
                  <a:lnTo>
                    <a:pt x="5208" y="58997"/>
                  </a:lnTo>
                  <a:lnTo>
                    <a:pt x="0" y="88768"/>
                  </a:lnTo>
                  <a:lnTo>
                    <a:pt x="1605" y="102454"/>
                  </a:lnTo>
                  <a:lnTo>
                    <a:pt x="3514" y="107585"/>
                  </a:lnTo>
                  <a:lnTo>
                    <a:pt x="6904" y="111006"/>
                  </a:lnTo>
                  <a:lnTo>
                    <a:pt x="16314" y="114806"/>
                  </a:lnTo>
                  <a:lnTo>
                    <a:pt x="38569" y="116946"/>
                  </a:lnTo>
                  <a:lnTo>
                    <a:pt x="56141" y="111802"/>
                  </a:lnTo>
                  <a:lnTo>
                    <a:pt x="81061" y="97006"/>
                  </a:lnTo>
                  <a:lnTo>
                    <a:pt x="108411" y="72299"/>
                  </a:lnTo>
                  <a:lnTo>
                    <a:pt x="128860" y="40176"/>
                  </a:lnTo>
                  <a:lnTo>
                    <a:pt x="138348" y="13369"/>
                  </a:lnTo>
                  <a:lnTo>
                    <a:pt x="138068" y="9037"/>
                  </a:lnTo>
                  <a:lnTo>
                    <a:pt x="134935" y="1401"/>
                  </a:lnTo>
                  <a:lnTo>
                    <a:pt x="132617" y="0"/>
                  </a:lnTo>
                  <a:lnTo>
                    <a:pt x="130014" y="124"/>
                  </a:lnTo>
                  <a:lnTo>
                    <a:pt x="124301" y="3084"/>
                  </a:lnTo>
                  <a:lnTo>
                    <a:pt x="118232" y="7927"/>
                  </a:lnTo>
                  <a:lnTo>
                    <a:pt x="117250" y="10701"/>
                  </a:lnTo>
                  <a:lnTo>
                    <a:pt x="117652" y="13608"/>
                  </a:lnTo>
                  <a:lnTo>
                    <a:pt x="119864" y="20718"/>
                  </a:lnTo>
                  <a:lnTo>
                    <a:pt x="124106" y="42530"/>
                  </a:lnTo>
                  <a:lnTo>
                    <a:pt x="148439" y="87364"/>
                  </a:lnTo>
                  <a:lnTo>
                    <a:pt x="156386" y="104934"/>
                  </a:lnTo>
                  <a:lnTo>
                    <a:pt x="157502" y="109239"/>
                  </a:lnTo>
                  <a:lnTo>
                    <a:pt x="156129" y="112108"/>
                  </a:lnTo>
                  <a:lnTo>
                    <a:pt x="153097" y="114021"/>
                  </a:lnTo>
                  <a:lnTo>
                    <a:pt x="131158" y="117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092"/>
            <p:cNvSpPr/>
            <p:nvPr>
              <p:custDataLst>
                <p:tags r:id="rId41"/>
              </p:custDataLst>
            </p:nvPr>
          </p:nvSpPr>
          <p:spPr>
            <a:xfrm>
              <a:off x="5495925" y="1476375"/>
              <a:ext cx="76201" cy="89523"/>
            </a:xfrm>
            <a:custGeom>
              <a:avLst/>
              <a:gdLst/>
              <a:ahLst/>
              <a:cxnLst/>
              <a:rect l="0" t="0" r="0" b="0"/>
              <a:pathLst>
                <a:path w="76201" h="89523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5056" y="393"/>
                  </a:lnTo>
                  <a:lnTo>
                    <a:pt x="10361" y="2997"/>
                  </a:lnTo>
                  <a:lnTo>
                    <a:pt x="13257" y="5173"/>
                  </a:lnTo>
                  <a:lnTo>
                    <a:pt x="16475" y="13235"/>
                  </a:lnTo>
                  <a:lnTo>
                    <a:pt x="26363" y="55490"/>
                  </a:lnTo>
                  <a:lnTo>
                    <a:pt x="28488" y="89522"/>
                  </a:lnTo>
                  <a:lnTo>
                    <a:pt x="33628" y="59420"/>
                  </a:lnTo>
                  <a:lnTo>
                    <a:pt x="45881" y="3474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093"/>
            <p:cNvSpPr/>
            <p:nvPr>
              <p:custDataLst>
                <p:tags r:id="rId42"/>
              </p:custDataLst>
            </p:nvPr>
          </p:nvSpPr>
          <p:spPr>
            <a:xfrm>
              <a:off x="5115573" y="1477976"/>
              <a:ext cx="351778" cy="227935"/>
            </a:xfrm>
            <a:custGeom>
              <a:avLst/>
              <a:gdLst/>
              <a:ahLst/>
              <a:cxnLst/>
              <a:rect l="0" t="0" r="0" b="0"/>
              <a:pathLst>
                <a:path w="351778" h="227935">
                  <a:moveTo>
                    <a:pt x="56502" y="46024"/>
                  </a:moveTo>
                  <a:lnTo>
                    <a:pt x="56502" y="46024"/>
                  </a:lnTo>
                  <a:lnTo>
                    <a:pt x="56502" y="18577"/>
                  </a:lnTo>
                  <a:lnTo>
                    <a:pt x="55444" y="15026"/>
                  </a:lnTo>
                  <a:lnTo>
                    <a:pt x="53680" y="12659"/>
                  </a:lnTo>
                  <a:lnTo>
                    <a:pt x="30968" y="0"/>
                  </a:lnTo>
                  <a:lnTo>
                    <a:pt x="18715" y="3930"/>
                  </a:lnTo>
                  <a:lnTo>
                    <a:pt x="10427" y="11793"/>
                  </a:lnTo>
                  <a:lnTo>
                    <a:pt x="6736" y="16854"/>
                  </a:lnTo>
                  <a:lnTo>
                    <a:pt x="2634" y="30943"/>
                  </a:lnTo>
                  <a:lnTo>
                    <a:pt x="0" y="50689"/>
                  </a:lnTo>
                  <a:lnTo>
                    <a:pt x="1901" y="53367"/>
                  </a:lnTo>
                  <a:lnTo>
                    <a:pt x="9657" y="59165"/>
                  </a:lnTo>
                  <a:lnTo>
                    <a:pt x="13630" y="60077"/>
                  </a:lnTo>
                  <a:lnTo>
                    <a:pt x="17337" y="59626"/>
                  </a:lnTo>
                  <a:lnTo>
                    <a:pt x="48766" y="47587"/>
                  </a:lnTo>
                  <a:lnTo>
                    <a:pt x="51344" y="48124"/>
                  </a:lnTo>
                  <a:lnTo>
                    <a:pt x="53062" y="49541"/>
                  </a:lnTo>
                  <a:lnTo>
                    <a:pt x="54210" y="51543"/>
                  </a:lnTo>
                  <a:lnTo>
                    <a:pt x="48099" y="94970"/>
                  </a:lnTo>
                  <a:lnTo>
                    <a:pt x="39595" y="133068"/>
                  </a:lnTo>
                  <a:lnTo>
                    <a:pt x="30545" y="174617"/>
                  </a:lnTo>
                  <a:lnTo>
                    <a:pt x="25881" y="197015"/>
                  </a:lnTo>
                  <a:lnTo>
                    <a:pt x="20618" y="217056"/>
                  </a:lnTo>
                  <a:lnTo>
                    <a:pt x="19879" y="223546"/>
                  </a:lnTo>
                  <a:lnTo>
                    <a:pt x="20445" y="226813"/>
                  </a:lnTo>
                  <a:lnTo>
                    <a:pt x="21881" y="227934"/>
                  </a:lnTo>
                  <a:lnTo>
                    <a:pt x="23896" y="227622"/>
                  </a:lnTo>
                  <a:lnTo>
                    <a:pt x="31789" y="222127"/>
                  </a:lnTo>
                  <a:lnTo>
                    <a:pt x="63469" y="178110"/>
                  </a:lnTo>
                  <a:lnTo>
                    <a:pt x="87317" y="135537"/>
                  </a:lnTo>
                  <a:lnTo>
                    <a:pt x="106137" y="98905"/>
                  </a:lnTo>
                  <a:lnTo>
                    <a:pt x="124868" y="56587"/>
                  </a:lnTo>
                  <a:lnTo>
                    <a:pt x="136642" y="20829"/>
                  </a:lnTo>
                  <a:lnTo>
                    <a:pt x="136387" y="16527"/>
                  </a:lnTo>
                  <a:lnTo>
                    <a:pt x="135159" y="13660"/>
                  </a:lnTo>
                  <a:lnTo>
                    <a:pt x="133282" y="12806"/>
                  </a:lnTo>
                  <a:lnTo>
                    <a:pt x="130972" y="13295"/>
                  </a:lnTo>
                  <a:lnTo>
                    <a:pt x="128375" y="14680"/>
                  </a:lnTo>
                  <a:lnTo>
                    <a:pt x="125486" y="24685"/>
                  </a:lnTo>
                  <a:lnTo>
                    <a:pt x="123312" y="71290"/>
                  </a:lnTo>
                  <a:lnTo>
                    <a:pt x="126059" y="81242"/>
                  </a:lnTo>
                  <a:lnTo>
                    <a:pt x="128273" y="85378"/>
                  </a:lnTo>
                  <a:lnTo>
                    <a:pt x="131866" y="87077"/>
                  </a:lnTo>
                  <a:lnTo>
                    <a:pt x="141503" y="86142"/>
                  </a:lnTo>
                  <a:lnTo>
                    <a:pt x="158829" y="74609"/>
                  </a:lnTo>
                  <a:lnTo>
                    <a:pt x="198660" y="37197"/>
                  </a:lnTo>
                  <a:lnTo>
                    <a:pt x="199059" y="39632"/>
                  </a:lnTo>
                  <a:lnTo>
                    <a:pt x="200393" y="53845"/>
                  </a:lnTo>
                  <a:lnTo>
                    <a:pt x="204414" y="63964"/>
                  </a:lnTo>
                  <a:lnTo>
                    <a:pt x="208028" y="67509"/>
                  </a:lnTo>
                  <a:lnTo>
                    <a:pt x="217686" y="71448"/>
                  </a:lnTo>
                  <a:lnTo>
                    <a:pt x="229033" y="70376"/>
                  </a:lnTo>
                  <a:lnTo>
                    <a:pt x="273995" y="57110"/>
                  </a:lnTo>
                  <a:lnTo>
                    <a:pt x="312881" y="34575"/>
                  </a:lnTo>
                  <a:lnTo>
                    <a:pt x="330497" y="11239"/>
                  </a:lnTo>
                  <a:lnTo>
                    <a:pt x="329124" y="10134"/>
                  </a:lnTo>
                  <a:lnTo>
                    <a:pt x="321954" y="8906"/>
                  </a:lnTo>
                  <a:lnTo>
                    <a:pt x="300960" y="18328"/>
                  </a:lnTo>
                  <a:lnTo>
                    <a:pt x="284744" y="29469"/>
                  </a:lnTo>
                  <a:lnTo>
                    <a:pt x="268181" y="52284"/>
                  </a:lnTo>
                  <a:lnTo>
                    <a:pt x="268531" y="53372"/>
                  </a:lnTo>
                  <a:lnTo>
                    <a:pt x="269820" y="54098"/>
                  </a:lnTo>
                  <a:lnTo>
                    <a:pt x="271740" y="54582"/>
                  </a:lnTo>
                  <a:lnTo>
                    <a:pt x="300242" y="45792"/>
                  </a:lnTo>
                  <a:lnTo>
                    <a:pt x="311699" y="37932"/>
                  </a:lnTo>
                  <a:lnTo>
                    <a:pt x="313417" y="38513"/>
                  </a:lnTo>
                  <a:lnTo>
                    <a:pt x="318147" y="41980"/>
                  </a:lnTo>
                  <a:lnTo>
                    <a:pt x="326760" y="54939"/>
                  </a:lnTo>
                  <a:lnTo>
                    <a:pt x="337260" y="77442"/>
                  </a:lnTo>
                  <a:lnTo>
                    <a:pt x="351777" y="84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094"/>
            <p:cNvSpPr/>
            <p:nvPr>
              <p:custDataLst>
                <p:tags r:id="rId43"/>
              </p:custDataLst>
            </p:nvPr>
          </p:nvSpPr>
          <p:spPr>
            <a:xfrm>
              <a:off x="4982316" y="1325842"/>
              <a:ext cx="93291" cy="244005"/>
            </a:xfrm>
            <a:custGeom>
              <a:avLst/>
              <a:gdLst/>
              <a:ahLst/>
              <a:cxnLst/>
              <a:rect l="0" t="0" r="0" b="0"/>
              <a:pathLst>
                <a:path w="93291" h="244005">
                  <a:moveTo>
                    <a:pt x="84984" y="36233"/>
                  </a:moveTo>
                  <a:lnTo>
                    <a:pt x="84984" y="36233"/>
                  </a:lnTo>
                  <a:lnTo>
                    <a:pt x="79928" y="36233"/>
                  </a:lnTo>
                  <a:lnTo>
                    <a:pt x="78439" y="35175"/>
                  </a:lnTo>
                  <a:lnTo>
                    <a:pt x="77445" y="33411"/>
                  </a:lnTo>
                  <a:lnTo>
                    <a:pt x="75851" y="22976"/>
                  </a:lnTo>
                  <a:lnTo>
                    <a:pt x="75575" y="13843"/>
                  </a:lnTo>
                  <a:lnTo>
                    <a:pt x="72689" y="7584"/>
                  </a:lnTo>
                  <a:lnTo>
                    <a:pt x="70437" y="4434"/>
                  </a:lnTo>
                  <a:lnTo>
                    <a:pt x="65114" y="933"/>
                  </a:lnTo>
                  <a:lnTo>
                    <a:pt x="62212" y="0"/>
                  </a:lnTo>
                  <a:lnTo>
                    <a:pt x="42959" y="8799"/>
                  </a:lnTo>
                  <a:lnTo>
                    <a:pt x="16672" y="30736"/>
                  </a:lnTo>
                  <a:lnTo>
                    <a:pt x="7703" y="42962"/>
                  </a:lnTo>
                  <a:lnTo>
                    <a:pt x="1761" y="66802"/>
                  </a:lnTo>
                  <a:lnTo>
                    <a:pt x="0" y="93974"/>
                  </a:lnTo>
                  <a:lnTo>
                    <a:pt x="5233" y="109873"/>
                  </a:lnTo>
                  <a:lnTo>
                    <a:pt x="35857" y="148532"/>
                  </a:lnTo>
                  <a:lnTo>
                    <a:pt x="80632" y="185561"/>
                  </a:lnTo>
                  <a:lnTo>
                    <a:pt x="88342" y="195382"/>
                  </a:lnTo>
                  <a:lnTo>
                    <a:pt x="91768" y="204332"/>
                  </a:lnTo>
                  <a:lnTo>
                    <a:pt x="93290" y="215366"/>
                  </a:lnTo>
                  <a:lnTo>
                    <a:pt x="88323" y="227326"/>
                  </a:lnTo>
                  <a:lnTo>
                    <a:pt x="84035" y="233478"/>
                  </a:lnTo>
                  <a:lnTo>
                    <a:pt x="78000" y="237580"/>
                  </a:lnTo>
                  <a:lnTo>
                    <a:pt x="55399" y="243352"/>
                  </a:lnTo>
                  <a:lnTo>
                    <a:pt x="34825" y="244004"/>
                  </a:lnTo>
                  <a:lnTo>
                    <a:pt x="21769" y="240406"/>
                  </a:lnTo>
                  <a:lnTo>
                    <a:pt x="17441" y="237965"/>
                  </a:lnTo>
                  <a:lnTo>
                    <a:pt x="14555" y="235279"/>
                  </a:lnTo>
                  <a:lnTo>
                    <a:pt x="12631" y="232431"/>
                  </a:lnTo>
                  <a:lnTo>
                    <a:pt x="12407" y="230532"/>
                  </a:lnTo>
                  <a:lnTo>
                    <a:pt x="18309" y="226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SMARTInkShape-Group367"/>
          <p:cNvGrpSpPr/>
          <p:nvPr/>
        </p:nvGrpSpPr>
        <p:grpSpPr>
          <a:xfrm>
            <a:off x="4430033" y="1329335"/>
            <a:ext cx="227693" cy="289916"/>
            <a:chOff x="4430033" y="1329335"/>
            <a:chExt cx="227693" cy="289916"/>
          </a:xfrm>
        </p:grpSpPr>
        <p:sp>
          <p:nvSpPr>
            <p:cNvPr id="551" name="SMARTInkShape-2095"/>
            <p:cNvSpPr/>
            <p:nvPr>
              <p:custDataLst>
                <p:tags r:id="rId37"/>
              </p:custDataLst>
            </p:nvPr>
          </p:nvSpPr>
          <p:spPr>
            <a:xfrm>
              <a:off x="4533900" y="1476375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0" y="43020"/>
                  </a:lnTo>
                  <a:lnTo>
                    <a:pt x="0" y="44873"/>
                  </a:lnTo>
                  <a:lnTo>
                    <a:pt x="2117" y="45790"/>
                  </a:lnTo>
                  <a:lnTo>
                    <a:pt x="10113" y="46810"/>
                  </a:lnTo>
                  <a:lnTo>
                    <a:pt x="49837" y="34296"/>
                  </a:lnTo>
                  <a:lnTo>
                    <a:pt x="92719" y="189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096"/>
            <p:cNvSpPr/>
            <p:nvPr>
              <p:custDataLst>
                <p:tags r:id="rId38"/>
              </p:custDataLst>
            </p:nvPr>
          </p:nvSpPr>
          <p:spPr>
            <a:xfrm>
              <a:off x="4563042" y="1329335"/>
              <a:ext cx="64392" cy="289916"/>
            </a:xfrm>
            <a:custGeom>
              <a:avLst/>
              <a:gdLst/>
              <a:ahLst/>
              <a:cxnLst/>
              <a:rect l="0" t="0" r="0" b="0"/>
              <a:pathLst>
                <a:path w="64392" h="289916">
                  <a:moveTo>
                    <a:pt x="47058" y="51790"/>
                  </a:moveTo>
                  <a:lnTo>
                    <a:pt x="47058" y="51790"/>
                  </a:lnTo>
                  <a:lnTo>
                    <a:pt x="54662" y="43127"/>
                  </a:lnTo>
                  <a:lnTo>
                    <a:pt x="62246" y="28997"/>
                  </a:lnTo>
                  <a:lnTo>
                    <a:pt x="64391" y="21199"/>
                  </a:lnTo>
                  <a:lnTo>
                    <a:pt x="63905" y="17637"/>
                  </a:lnTo>
                  <a:lnTo>
                    <a:pt x="60544" y="10858"/>
                  </a:lnTo>
                  <a:lnTo>
                    <a:pt x="52700" y="1092"/>
                  </a:lnTo>
                  <a:lnTo>
                    <a:pt x="48702" y="0"/>
                  </a:lnTo>
                  <a:lnTo>
                    <a:pt x="38616" y="1608"/>
                  </a:lnTo>
                  <a:lnTo>
                    <a:pt x="29901" y="8673"/>
                  </a:lnTo>
                  <a:lnTo>
                    <a:pt x="22499" y="20985"/>
                  </a:lnTo>
                  <a:lnTo>
                    <a:pt x="9124" y="63383"/>
                  </a:lnTo>
                  <a:lnTo>
                    <a:pt x="2304" y="100028"/>
                  </a:lnTo>
                  <a:lnTo>
                    <a:pt x="0" y="140223"/>
                  </a:lnTo>
                  <a:lnTo>
                    <a:pt x="7046" y="185497"/>
                  </a:lnTo>
                  <a:lnTo>
                    <a:pt x="9765" y="227324"/>
                  </a:lnTo>
                  <a:lnTo>
                    <a:pt x="17125" y="264295"/>
                  </a:lnTo>
                  <a:lnTo>
                    <a:pt x="8958" y="28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097"/>
            <p:cNvSpPr/>
            <p:nvPr>
              <p:custDataLst>
                <p:tags r:id="rId39"/>
              </p:custDataLst>
            </p:nvPr>
          </p:nvSpPr>
          <p:spPr>
            <a:xfrm>
              <a:off x="4430033" y="1476375"/>
              <a:ext cx="56243" cy="121165"/>
            </a:xfrm>
            <a:custGeom>
              <a:avLst/>
              <a:gdLst/>
              <a:ahLst/>
              <a:cxnLst/>
              <a:rect l="0" t="0" r="0" b="0"/>
              <a:pathLst>
                <a:path w="56243" h="121165">
                  <a:moveTo>
                    <a:pt x="27667" y="47625"/>
                  </a:moveTo>
                  <a:lnTo>
                    <a:pt x="27667" y="47625"/>
                  </a:lnTo>
                  <a:lnTo>
                    <a:pt x="32724" y="37512"/>
                  </a:lnTo>
                  <a:lnTo>
                    <a:pt x="33155" y="33475"/>
                  </a:lnTo>
                  <a:lnTo>
                    <a:pt x="28599" y="21159"/>
                  </a:lnTo>
                  <a:lnTo>
                    <a:pt x="25259" y="25631"/>
                  </a:lnTo>
                  <a:lnTo>
                    <a:pt x="5987" y="53784"/>
                  </a:lnTo>
                  <a:lnTo>
                    <a:pt x="0" y="99066"/>
                  </a:lnTo>
                  <a:lnTo>
                    <a:pt x="1814" y="105202"/>
                  </a:lnTo>
                  <a:lnTo>
                    <a:pt x="9474" y="114843"/>
                  </a:lnTo>
                  <a:lnTo>
                    <a:pt x="19934" y="119833"/>
                  </a:lnTo>
                  <a:lnTo>
                    <a:pt x="25687" y="121164"/>
                  </a:lnTo>
                  <a:lnTo>
                    <a:pt x="30580" y="119934"/>
                  </a:lnTo>
                  <a:lnTo>
                    <a:pt x="38840" y="112923"/>
                  </a:lnTo>
                  <a:lnTo>
                    <a:pt x="43216" y="102752"/>
                  </a:lnTo>
                  <a:lnTo>
                    <a:pt x="46410" y="56136"/>
                  </a:lnTo>
                  <a:lnTo>
                    <a:pt x="47735" y="18054"/>
                  </a:lnTo>
                  <a:lnTo>
                    <a:pt x="56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368"/>
          <p:cNvGrpSpPr/>
          <p:nvPr/>
        </p:nvGrpSpPr>
        <p:grpSpPr>
          <a:xfrm>
            <a:off x="3725337" y="1438394"/>
            <a:ext cx="446614" cy="216794"/>
            <a:chOff x="3725337" y="1438394"/>
            <a:chExt cx="446614" cy="216794"/>
          </a:xfrm>
        </p:grpSpPr>
        <p:sp>
          <p:nvSpPr>
            <p:cNvPr id="555" name="SMARTInkShape-2098"/>
            <p:cNvSpPr/>
            <p:nvPr>
              <p:custDataLst>
                <p:tags r:id="rId34"/>
              </p:custDataLst>
            </p:nvPr>
          </p:nvSpPr>
          <p:spPr>
            <a:xfrm>
              <a:off x="4019550" y="1524290"/>
              <a:ext cx="152401" cy="74815"/>
            </a:xfrm>
            <a:custGeom>
              <a:avLst/>
              <a:gdLst/>
              <a:ahLst/>
              <a:cxnLst/>
              <a:rect l="0" t="0" r="0" b="0"/>
              <a:pathLst>
                <a:path w="152401" h="74815">
                  <a:moveTo>
                    <a:pt x="0" y="18760"/>
                  </a:moveTo>
                  <a:lnTo>
                    <a:pt x="0" y="18760"/>
                  </a:lnTo>
                  <a:lnTo>
                    <a:pt x="0" y="9628"/>
                  </a:lnTo>
                  <a:lnTo>
                    <a:pt x="5057" y="14408"/>
                  </a:lnTo>
                  <a:lnTo>
                    <a:pt x="7539" y="22470"/>
                  </a:lnTo>
                  <a:lnTo>
                    <a:pt x="9447" y="67588"/>
                  </a:lnTo>
                  <a:lnTo>
                    <a:pt x="9491" y="72211"/>
                  </a:lnTo>
                  <a:lnTo>
                    <a:pt x="10560" y="73444"/>
                  </a:lnTo>
                  <a:lnTo>
                    <a:pt x="14572" y="74814"/>
                  </a:lnTo>
                  <a:lnTo>
                    <a:pt x="16064" y="73063"/>
                  </a:lnTo>
                  <a:lnTo>
                    <a:pt x="34161" y="25929"/>
                  </a:lnTo>
                  <a:lnTo>
                    <a:pt x="36349" y="17360"/>
                  </a:lnTo>
                  <a:lnTo>
                    <a:pt x="37991" y="14652"/>
                  </a:lnTo>
                  <a:lnTo>
                    <a:pt x="40144" y="12846"/>
                  </a:lnTo>
                  <a:lnTo>
                    <a:pt x="42638" y="11642"/>
                  </a:lnTo>
                  <a:lnTo>
                    <a:pt x="44300" y="12957"/>
                  </a:lnTo>
                  <a:lnTo>
                    <a:pt x="46148" y="20061"/>
                  </a:lnTo>
                  <a:lnTo>
                    <a:pt x="47586" y="53606"/>
                  </a:lnTo>
                  <a:lnTo>
                    <a:pt x="47599" y="53632"/>
                  </a:lnTo>
                  <a:lnTo>
                    <a:pt x="47614" y="50839"/>
                  </a:lnTo>
                  <a:lnTo>
                    <a:pt x="55227" y="33877"/>
                  </a:lnTo>
                  <a:lnTo>
                    <a:pt x="82569" y="3010"/>
                  </a:lnTo>
                  <a:lnTo>
                    <a:pt x="89967" y="1177"/>
                  </a:lnTo>
                  <a:lnTo>
                    <a:pt x="111963" y="0"/>
                  </a:lnTo>
                  <a:lnTo>
                    <a:pt x="124197" y="5483"/>
                  </a:lnTo>
                  <a:lnTo>
                    <a:pt x="144242" y="21194"/>
                  </a:lnTo>
                  <a:lnTo>
                    <a:pt x="152400" y="6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099"/>
            <p:cNvSpPr/>
            <p:nvPr>
              <p:custDataLst>
                <p:tags r:id="rId35"/>
              </p:custDataLst>
            </p:nvPr>
          </p:nvSpPr>
          <p:spPr>
            <a:xfrm>
              <a:off x="3867301" y="1543166"/>
              <a:ext cx="114150" cy="76085"/>
            </a:xfrm>
            <a:custGeom>
              <a:avLst/>
              <a:gdLst/>
              <a:ahLst/>
              <a:cxnLst/>
              <a:rect l="0" t="0" r="0" b="0"/>
              <a:pathLst>
                <a:path w="114150" h="76085">
                  <a:moveTo>
                    <a:pt x="18899" y="9409"/>
                  </a:moveTo>
                  <a:lnTo>
                    <a:pt x="18899" y="9409"/>
                  </a:lnTo>
                  <a:lnTo>
                    <a:pt x="18899" y="1208"/>
                  </a:lnTo>
                  <a:lnTo>
                    <a:pt x="17841" y="767"/>
                  </a:lnTo>
                  <a:lnTo>
                    <a:pt x="5642" y="0"/>
                  </a:lnTo>
                  <a:lnTo>
                    <a:pt x="3711" y="2078"/>
                  </a:lnTo>
                  <a:lnTo>
                    <a:pt x="993" y="14057"/>
                  </a:lnTo>
                  <a:lnTo>
                    <a:pt x="0" y="41523"/>
                  </a:lnTo>
                  <a:lnTo>
                    <a:pt x="2066" y="47752"/>
                  </a:lnTo>
                  <a:lnTo>
                    <a:pt x="21321" y="68930"/>
                  </a:lnTo>
                  <a:lnTo>
                    <a:pt x="25805" y="70256"/>
                  </a:lnTo>
                  <a:lnTo>
                    <a:pt x="36432" y="68908"/>
                  </a:lnTo>
                  <a:lnTo>
                    <a:pt x="49259" y="62199"/>
                  </a:lnTo>
                  <a:lnTo>
                    <a:pt x="68562" y="43904"/>
                  </a:lnTo>
                  <a:lnTo>
                    <a:pt x="83958" y="20923"/>
                  </a:lnTo>
                  <a:lnTo>
                    <a:pt x="84497" y="21318"/>
                  </a:lnTo>
                  <a:lnTo>
                    <a:pt x="85255" y="26931"/>
                  </a:lnTo>
                  <a:lnTo>
                    <a:pt x="85432" y="32366"/>
                  </a:lnTo>
                  <a:lnTo>
                    <a:pt x="88333" y="38309"/>
                  </a:lnTo>
                  <a:lnTo>
                    <a:pt x="98819" y="55805"/>
                  </a:lnTo>
                  <a:lnTo>
                    <a:pt x="114149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100"/>
            <p:cNvSpPr/>
            <p:nvPr>
              <p:custDataLst>
                <p:tags r:id="rId36"/>
              </p:custDataLst>
            </p:nvPr>
          </p:nvSpPr>
          <p:spPr>
            <a:xfrm>
              <a:off x="3725337" y="1438394"/>
              <a:ext cx="72825" cy="216794"/>
            </a:xfrm>
            <a:custGeom>
              <a:avLst/>
              <a:gdLst/>
              <a:ahLst/>
              <a:cxnLst/>
              <a:rect l="0" t="0" r="0" b="0"/>
              <a:pathLst>
                <a:path w="72825" h="216794">
                  <a:moveTo>
                    <a:pt x="46563" y="18931"/>
                  </a:moveTo>
                  <a:lnTo>
                    <a:pt x="46563" y="18931"/>
                  </a:lnTo>
                  <a:lnTo>
                    <a:pt x="55695" y="9799"/>
                  </a:lnTo>
                  <a:lnTo>
                    <a:pt x="56054" y="1239"/>
                  </a:lnTo>
                  <a:lnTo>
                    <a:pt x="55007" y="787"/>
                  </a:lnTo>
                  <a:lnTo>
                    <a:pt x="42827" y="0"/>
                  </a:lnTo>
                  <a:lnTo>
                    <a:pt x="28640" y="4973"/>
                  </a:lnTo>
                  <a:lnTo>
                    <a:pt x="11031" y="23262"/>
                  </a:lnTo>
                  <a:lnTo>
                    <a:pt x="2521" y="38676"/>
                  </a:lnTo>
                  <a:lnTo>
                    <a:pt x="0" y="60059"/>
                  </a:lnTo>
                  <a:lnTo>
                    <a:pt x="5054" y="74605"/>
                  </a:lnTo>
                  <a:lnTo>
                    <a:pt x="38689" y="120445"/>
                  </a:lnTo>
                  <a:lnTo>
                    <a:pt x="67330" y="158624"/>
                  </a:lnTo>
                  <a:lnTo>
                    <a:pt x="72824" y="182735"/>
                  </a:lnTo>
                  <a:lnTo>
                    <a:pt x="71287" y="195097"/>
                  </a:lnTo>
                  <a:lnTo>
                    <a:pt x="69396" y="199875"/>
                  </a:lnTo>
                  <a:lnTo>
                    <a:pt x="61650" y="208006"/>
                  </a:lnTo>
                  <a:lnTo>
                    <a:pt x="52210" y="214089"/>
                  </a:lnTo>
                  <a:lnTo>
                    <a:pt x="44486" y="216793"/>
                  </a:lnTo>
                  <a:lnTo>
                    <a:pt x="40945" y="216456"/>
                  </a:lnTo>
                  <a:lnTo>
                    <a:pt x="34188" y="213259"/>
                  </a:lnTo>
                  <a:lnTo>
                    <a:pt x="24435" y="200452"/>
                  </a:lnTo>
                  <a:lnTo>
                    <a:pt x="23344" y="197095"/>
                  </a:lnTo>
                  <a:lnTo>
                    <a:pt x="23675" y="194857"/>
                  </a:lnTo>
                  <a:lnTo>
                    <a:pt x="37038" y="18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369"/>
          <p:cNvGrpSpPr/>
          <p:nvPr/>
        </p:nvGrpSpPr>
        <p:grpSpPr>
          <a:xfrm>
            <a:off x="2447925" y="1295720"/>
            <a:ext cx="932882" cy="356738"/>
            <a:chOff x="2447925" y="1295720"/>
            <a:chExt cx="932882" cy="356738"/>
          </a:xfrm>
        </p:grpSpPr>
        <p:sp>
          <p:nvSpPr>
            <p:cNvPr id="559" name="SMARTInkShape-2101"/>
            <p:cNvSpPr/>
            <p:nvPr>
              <p:custDataLst>
                <p:tags r:id="rId28"/>
              </p:custDataLst>
            </p:nvPr>
          </p:nvSpPr>
          <p:spPr>
            <a:xfrm>
              <a:off x="2906474" y="1295720"/>
              <a:ext cx="474333" cy="310106"/>
            </a:xfrm>
            <a:custGeom>
              <a:avLst/>
              <a:gdLst/>
              <a:ahLst/>
              <a:cxnLst/>
              <a:rect l="0" t="0" r="0" b="0"/>
              <a:pathLst>
                <a:path w="474333" h="310106">
                  <a:moveTo>
                    <a:pt x="65326" y="228280"/>
                  </a:moveTo>
                  <a:lnTo>
                    <a:pt x="65326" y="228280"/>
                  </a:lnTo>
                  <a:lnTo>
                    <a:pt x="65326" y="223224"/>
                  </a:lnTo>
                  <a:lnTo>
                    <a:pt x="66384" y="221734"/>
                  </a:lnTo>
                  <a:lnTo>
                    <a:pt x="68148" y="220741"/>
                  </a:lnTo>
                  <a:lnTo>
                    <a:pt x="70382" y="220079"/>
                  </a:lnTo>
                  <a:lnTo>
                    <a:pt x="70814" y="217521"/>
                  </a:lnTo>
                  <a:lnTo>
                    <a:pt x="66258" y="202469"/>
                  </a:lnTo>
                  <a:lnTo>
                    <a:pt x="60096" y="200934"/>
                  </a:lnTo>
                  <a:lnTo>
                    <a:pt x="43949" y="199948"/>
                  </a:lnTo>
                  <a:lnTo>
                    <a:pt x="40491" y="201984"/>
                  </a:lnTo>
                  <a:lnTo>
                    <a:pt x="8892" y="233271"/>
                  </a:lnTo>
                  <a:lnTo>
                    <a:pt x="3203" y="249548"/>
                  </a:lnTo>
                  <a:lnTo>
                    <a:pt x="0" y="276562"/>
                  </a:lnTo>
                  <a:lnTo>
                    <a:pt x="4107" y="299618"/>
                  </a:lnTo>
                  <a:lnTo>
                    <a:pt x="6522" y="304414"/>
                  </a:lnTo>
                  <a:lnTo>
                    <a:pt x="9190" y="307611"/>
                  </a:lnTo>
                  <a:lnTo>
                    <a:pt x="12027" y="309742"/>
                  </a:lnTo>
                  <a:lnTo>
                    <a:pt x="16035" y="310105"/>
                  </a:lnTo>
                  <a:lnTo>
                    <a:pt x="26132" y="307686"/>
                  </a:lnTo>
                  <a:lnTo>
                    <a:pt x="43718" y="295317"/>
                  </a:lnTo>
                  <a:lnTo>
                    <a:pt x="67997" y="251582"/>
                  </a:lnTo>
                  <a:lnTo>
                    <a:pt x="80043" y="209051"/>
                  </a:lnTo>
                  <a:lnTo>
                    <a:pt x="84150" y="167079"/>
                  </a:lnTo>
                  <a:lnTo>
                    <a:pt x="91661" y="120079"/>
                  </a:lnTo>
                  <a:lnTo>
                    <a:pt x="93705" y="74521"/>
                  </a:lnTo>
                  <a:lnTo>
                    <a:pt x="93770" y="71799"/>
                  </a:lnTo>
                  <a:lnTo>
                    <a:pt x="92755" y="71043"/>
                  </a:lnTo>
                  <a:lnTo>
                    <a:pt x="91021" y="71597"/>
                  </a:lnTo>
                  <a:lnTo>
                    <a:pt x="88806" y="73024"/>
                  </a:lnTo>
                  <a:lnTo>
                    <a:pt x="80632" y="90203"/>
                  </a:lnTo>
                  <a:lnTo>
                    <a:pt x="69447" y="129941"/>
                  </a:lnTo>
                  <a:lnTo>
                    <a:pt x="65869" y="177243"/>
                  </a:lnTo>
                  <a:lnTo>
                    <a:pt x="65398" y="220292"/>
                  </a:lnTo>
                  <a:lnTo>
                    <a:pt x="68169" y="247785"/>
                  </a:lnTo>
                  <a:lnTo>
                    <a:pt x="75693" y="270396"/>
                  </a:lnTo>
                  <a:lnTo>
                    <a:pt x="78588" y="275407"/>
                  </a:lnTo>
                  <a:lnTo>
                    <a:pt x="81575" y="277690"/>
                  </a:lnTo>
                  <a:lnTo>
                    <a:pt x="84626" y="278153"/>
                  </a:lnTo>
                  <a:lnTo>
                    <a:pt x="87717" y="277404"/>
                  </a:lnTo>
                  <a:lnTo>
                    <a:pt x="102182" y="266236"/>
                  </a:lnTo>
                  <a:lnTo>
                    <a:pt x="124974" y="235895"/>
                  </a:lnTo>
                  <a:lnTo>
                    <a:pt x="137943" y="204972"/>
                  </a:lnTo>
                  <a:lnTo>
                    <a:pt x="140818" y="193102"/>
                  </a:lnTo>
                  <a:lnTo>
                    <a:pt x="136260" y="201159"/>
                  </a:lnTo>
                  <a:lnTo>
                    <a:pt x="133263" y="216952"/>
                  </a:lnTo>
                  <a:lnTo>
                    <a:pt x="132167" y="259766"/>
                  </a:lnTo>
                  <a:lnTo>
                    <a:pt x="132112" y="265146"/>
                  </a:lnTo>
                  <a:lnTo>
                    <a:pt x="134872" y="273945"/>
                  </a:lnTo>
                  <a:lnTo>
                    <a:pt x="137090" y="277774"/>
                  </a:lnTo>
                  <a:lnTo>
                    <a:pt x="139627" y="279267"/>
                  </a:lnTo>
                  <a:lnTo>
                    <a:pt x="142377" y="279205"/>
                  </a:lnTo>
                  <a:lnTo>
                    <a:pt x="164507" y="266444"/>
                  </a:lnTo>
                  <a:lnTo>
                    <a:pt x="180203" y="249583"/>
                  </a:lnTo>
                  <a:lnTo>
                    <a:pt x="201623" y="209180"/>
                  </a:lnTo>
                  <a:lnTo>
                    <a:pt x="203815" y="207080"/>
                  </a:lnTo>
                  <a:lnTo>
                    <a:pt x="205277" y="206738"/>
                  </a:lnTo>
                  <a:lnTo>
                    <a:pt x="206252" y="207569"/>
                  </a:lnTo>
                  <a:lnTo>
                    <a:pt x="205843" y="209181"/>
                  </a:lnTo>
                  <a:lnTo>
                    <a:pt x="202567" y="213794"/>
                  </a:lnTo>
                  <a:lnTo>
                    <a:pt x="199829" y="227398"/>
                  </a:lnTo>
                  <a:lnTo>
                    <a:pt x="204074" y="244834"/>
                  </a:lnTo>
                  <a:lnTo>
                    <a:pt x="212035" y="258350"/>
                  </a:lnTo>
                  <a:lnTo>
                    <a:pt x="226153" y="269057"/>
                  </a:lnTo>
                  <a:lnTo>
                    <a:pt x="243343" y="270039"/>
                  </a:lnTo>
                  <a:lnTo>
                    <a:pt x="286991" y="259258"/>
                  </a:lnTo>
                  <a:lnTo>
                    <a:pt x="317368" y="247178"/>
                  </a:lnTo>
                  <a:lnTo>
                    <a:pt x="322254" y="244053"/>
                  </a:lnTo>
                  <a:lnTo>
                    <a:pt x="330505" y="232115"/>
                  </a:lnTo>
                  <a:lnTo>
                    <a:pt x="344425" y="208694"/>
                  </a:lnTo>
                  <a:lnTo>
                    <a:pt x="344526" y="204639"/>
                  </a:lnTo>
                  <a:lnTo>
                    <a:pt x="342476" y="200878"/>
                  </a:lnTo>
                  <a:lnTo>
                    <a:pt x="335612" y="194935"/>
                  </a:lnTo>
                  <a:lnTo>
                    <a:pt x="329033" y="192293"/>
                  </a:lnTo>
                  <a:lnTo>
                    <a:pt x="324740" y="193705"/>
                  </a:lnTo>
                  <a:lnTo>
                    <a:pt x="314324" y="200919"/>
                  </a:lnTo>
                  <a:lnTo>
                    <a:pt x="301616" y="216881"/>
                  </a:lnTo>
                  <a:lnTo>
                    <a:pt x="297344" y="228858"/>
                  </a:lnTo>
                  <a:lnTo>
                    <a:pt x="294601" y="253794"/>
                  </a:lnTo>
                  <a:lnTo>
                    <a:pt x="296493" y="257989"/>
                  </a:lnTo>
                  <a:lnTo>
                    <a:pt x="299871" y="260786"/>
                  </a:lnTo>
                  <a:lnTo>
                    <a:pt x="311915" y="264723"/>
                  </a:lnTo>
                  <a:lnTo>
                    <a:pt x="315444" y="265275"/>
                  </a:lnTo>
                  <a:lnTo>
                    <a:pt x="318855" y="263527"/>
                  </a:lnTo>
                  <a:lnTo>
                    <a:pt x="328711" y="250953"/>
                  </a:lnTo>
                  <a:lnTo>
                    <a:pt x="340988" y="229288"/>
                  </a:lnTo>
                  <a:lnTo>
                    <a:pt x="346558" y="246682"/>
                  </a:lnTo>
                  <a:lnTo>
                    <a:pt x="363937" y="269219"/>
                  </a:lnTo>
                  <a:lnTo>
                    <a:pt x="368116" y="270390"/>
                  </a:lnTo>
                  <a:lnTo>
                    <a:pt x="378405" y="268868"/>
                  </a:lnTo>
                  <a:lnTo>
                    <a:pt x="391041" y="262060"/>
                  </a:lnTo>
                  <a:lnTo>
                    <a:pt x="406544" y="248284"/>
                  </a:lnTo>
                  <a:lnTo>
                    <a:pt x="424200" y="208399"/>
                  </a:lnTo>
                  <a:lnTo>
                    <a:pt x="439888" y="167944"/>
                  </a:lnTo>
                  <a:lnTo>
                    <a:pt x="451709" y="132792"/>
                  </a:lnTo>
                  <a:lnTo>
                    <a:pt x="461914" y="91920"/>
                  </a:lnTo>
                  <a:lnTo>
                    <a:pt x="472022" y="45770"/>
                  </a:lnTo>
                  <a:lnTo>
                    <a:pt x="474332" y="6315"/>
                  </a:lnTo>
                  <a:lnTo>
                    <a:pt x="472405" y="1986"/>
                  </a:lnTo>
                  <a:lnTo>
                    <a:pt x="469004" y="159"/>
                  </a:lnTo>
                  <a:lnTo>
                    <a:pt x="464619" y="0"/>
                  </a:lnTo>
                  <a:lnTo>
                    <a:pt x="460638" y="3068"/>
                  </a:lnTo>
                  <a:lnTo>
                    <a:pt x="438307" y="34424"/>
                  </a:lnTo>
                  <a:lnTo>
                    <a:pt x="432179" y="55691"/>
                  </a:lnTo>
                  <a:lnTo>
                    <a:pt x="425907" y="94593"/>
                  </a:lnTo>
                  <a:lnTo>
                    <a:pt x="420168" y="135752"/>
                  </a:lnTo>
                  <a:lnTo>
                    <a:pt x="418467" y="175817"/>
                  </a:lnTo>
                  <a:lnTo>
                    <a:pt x="417892" y="222856"/>
                  </a:lnTo>
                  <a:lnTo>
                    <a:pt x="427276" y="285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102"/>
            <p:cNvSpPr/>
            <p:nvPr>
              <p:custDataLst>
                <p:tags r:id="rId29"/>
              </p:custDataLst>
            </p:nvPr>
          </p:nvSpPr>
          <p:spPr>
            <a:xfrm>
              <a:off x="2819400" y="14382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103"/>
            <p:cNvSpPr/>
            <p:nvPr>
              <p:custDataLst>
                <p:tags r:id="rId30"/>
              </p:custDataLst>
            </p:nvPr>
          </p:nvSpPr>
          <p:spPr>
            <a:xfrm>
              <a:off x="2828925" y="1514475"/>
              <a:ext cx="5489" cy="63222"/>
            </a:xfrm>
            <a:custGeom>
              <a:avLst/>
              <a:gdLst/>
              <a:ahLst/>
              <a:cxnLst/>
              <a:rect l="0" t="0" r="0" b="0"/>
              <a:pathLst>
                <a:path w="5489" h="6322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5488" y="16247"/>
                  </a:lnTo>
                  <a:lnTo>
                    <a:pt x="414" y="48483"/>
                  </a:lnTo>
                  <a:lnTo>
                    <a:pt x="54" y="6322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104"/>
            <p:cNvSpPr/>
            <p:nvPr>
              <p:custDataLst>
                <p:tags r:id="rId31"/>
              </p:custDataLst>
            </p:nvPr>
          </p:nvSpPr>
          <p:spPr>
            <a:xfrm>
              <a:off x="2743200" y="1485934"/>
              <a:ext cx="57151" cy="112347"/>
            </a:xfrm>
            <a:custGeom>
              <a:avLst/>
              <a:gdLst/>
              <a:ahLst/>
              <a:cxnLst/>
              <a:rect l="0" t="0" r="0" b="0"/>
              <a:pathLst>
                <a:path w="57151" h="112347">
                  <a:moveTo>
                    <a:pt x="57150" y="9491"/>
                  </a:moveTo>
                  <a:lnTo>
                    <a:pt x="57150" y="9491"/>
                  </a:lnTo>
                  <a:lnTo>
                    <a:pt x="52094" y="4435"/>
                  </a:lnTo>
                  <a:lnTo>
                    <a:pt x="46789" y="1952"/>
                  </a:lnTo>
                  <a:lnTo>
                    <a:pt x="14929" y="0"/>
                  </a:lnTo>
                  <a:lnTo>
                    <a:pt x="9105" y="2804"/>
                  </a:lnTo>
                  <a:lnTo>
                    <a:pt x="6070" y="5033"/>
                  </a:lnTo>
                  <a:lnTo>
                    <a:pt x="2698" y="10332"/>
                  </a:lnTo>
                  <a:lnTo>
                    <a:pt x="799" y="22087"/>
                  </a:lnTo>
                  <a:lnTo>
                    <a:pt x="533" y="27414"/>
                  </a:lnTo>
                  <a:lnTo>
                    <a:pt x="5881" y="38976"/>
                  </a:lnTo>
                  <a:lnTo>
                    <a:pt x="15148" y="54563"/>
                  </a:lnTo>
                  <a:lnTo>
                    <a:pt x="16449" y="58589"/>
                  </a:lnTo>
                  <a:lnTo>
                    <a:pt x="44361" y="94561"/>
                  </a:lnTo>
                  <a:lnTo>
                    <a:pt x="45449" y="97954"/>
                  </a:lnTo>
                  <a:lnTo>
                    <a:pt x="45116" y="101275"/>
                  </a:lnTo>
                  <a:lnTo>
                    <a:pt x="41924" y="107787"/>
                  </a:lnTo>
                  <a:lnTo>
                    <a:pt x="38533" y="109946"/>
                  </a:lnTo>
                  <a:lnTo>
                    <a:pt x="29120" y="112346"/>
                  </a:lnTo>
                  <a:lnTo>
                    <a:pt x="24705" y="111928"/>
                  </a:lnTo>
                  <a:lnTo>
                    <a:pt x="16977" y="108641"/>
                  </a:lnTo>
                  <a:lnTo>
                    <a:pt x="0" y="8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105"/>
            <p:cNvSpPr/>
            <p:nvPr>
              <p:custDataLst>
                <p:tags r:id="rId32"/>
              </p:custDataLst>
            </p:nvPr>
          </p:nvSpPr>
          <p:spPr>
            <a:xfrm>
              <a:off x="2600325" y="1497418"/>
              <a:ext cx="104776" cy="110812"/>
            </a:xfrm>
            <a:custGeom>
              <a:avLst/>
              <a:gdLst/>
              <a:ahLst/>
              <a:cxnLst/>
              <a:rect l="0" t="0" r="0" b="0"/>
              <a:pathLst>
                <a:path w="104776" h="110812">
                  <a:moveTo>
                    <a:pt x="0" y="45632"/>
                  </a:moveTo>
                  <a:lnTo>
                    <a:pt x="0" y="45632"/>
                  </a:lnTo>
                  <a:lnTo>
                    <a:pt x="8201" y="53833"/>
                  </a:lnTo>
                  <a:lnTo>
                    <a:pt x="14189" y="54764"/>
                  </a:lnTo>
                  <a:lnTo>
                    <a:pt x="22666" y="55041"/>
                  </a:lnTo>
                  <a:lnTo>
                    <a:pt x="48104" y="47530"/>
                  </a:lnTo>
                  <a:lnTo>
                    <a:pt x="57716" y="41889"/>
                  </a:lnTo>
                  <a:lnTo>
                    <a:pt x="69077" y="27707"/>
                  </a:lnTo>
                  <a:lnTo>
                    <a:pt x="74089" y="15156"/>
                  </a:lnTo>
                  <a:lnTo>
                    <a:pt x="73735" y="11556"/>
                  </a:lnTo>
                  <a:lnTo>
                    <a:pt x="70518" y="4735"/>
                  </a:lnTo>
                  <a:lnTo>
                    <a:pt x="67121" y="2492"/>
                  </a:lnTo>
                  <a:lnTo>
                    <a:pt x="57701" y="0"/>
                  </a:lnTo>
                  <a:lnTo>
                    <a:pt x="52225" y="1453"/>
                  </a:lnTo>
                  <a:lnTo>
                    <a:pt x="34407" y="13609"/>
                  </a:lnTo>
                  <a:lnTo>
                    <a:pt x="17838" y="29559"/>
                  </a:lnTo>
                  <a:lnTo>
                    <a:pt x="5563" y="53419"/>
                  </a:lnTo>
                  <a:lnTo>
                    <a:pt x="1649" y="71458"/>
                  </a:lnTo>
                  <a:lnTo>
                    <a:pt x="5545" y="95265"/>
                  </a:lnTo>
                  <a:lnTo>
                    <a:pt x="8988" y="100945"/>
                  </a:lnTo>
                  <a:lnTo>
                    <a:pt x="13401" y="104733"/>
                  </a:lnTo>
                  <a:lnTo>
                    <a:pt x="23948" y="108941"/>
                  </a:lnTo>
                  <a:lnTo>
                    <a:pt x="35691" y="110811"/>
                  </a:lnTo>
                  <a:lnTo>
                    <a:pt x="59258" y="106807"/>
                  </a:lnTo>
                  <a:lnTo>
                    <a:pt x="81293" y="93862"/>
                  </a:lnTo>
                  <a:lnTo>
                    <a:pt x="104775" y="74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106"/>
            <p:cNvSpPr/>
            <p:nvPr>
              <p:custDataLst>
                <p:tags r:id="rId33"/>
              </p:custDataLst>
            </p:nvPr>
          </p:nvSpPr>
          <p:spPr>
            <a:xfrm>
              <a:off x="2447925" y="1345454"/>
              <a:ext cx="123826" cy="307004"/>
            </a:xfrm>
            <a:custGeom>
              <a:avLst/>
              <a:gdLst/>
              <a:ahLst/>
              <a:cxnLst/>
              <a:rect l="0" t="0" r="0" b="0"/>
              <a:pathLst>
                <a:path w="123826" h="307004">
                  <a:moveTo>
                    <a:pt x="0" y="111871"/>
                  </a:moveTo>
                  <a:lnTo>
                    <a:pt x="0" y="111871"/>
                  </a:lnTo>
                  <a:lnTo>
                    <a:pt x="8201" y="111871"/>
                  </a:lnTo>
                  <a:lnTo>
                    <a:pt x="8642" y="110813"/>
                  </a:lnTo>
                  <a:lnTo>
                    <a:pt x="9409" y="103670"/>
                  </a:lnTo>
                  <a:lnTo>
                    <a:pt x="10560" y="117816"/>
                  </a:lnTo>
                  <a:lnTo>
                    <a:pt x="17059" y="143815"/>
                  </a:lnTo>
                  <a:lnTo>
                    <a:pt x="18657" y="189325"/>
                  </a:lnTo>
                  <a:lnTo>
                    <a:pt x="18934" y="228777"/>
                  </a:lnTo>
                  <a:lnTo>
                    <a:pt x="19015" y="267277"/>
                  </a:lnTo>
                  <a:lnTo>
                    <a:pt x="19047" y="307003"/>
                  </a:lnTo>
                  <a:lnTo>
                    <a:pt x="16226" y="301255"/>
                  </a:lnTo>
                  <a:lnTo>
                    <a:pt x="12503" y="287058"/>
                  </a:lnTo>
                  <a:lnTo>
                    <a:pt x="10113" y="240628"/>
                  </a:lnTo>
                  <a:lnTo>
                    <a:pt x="9699" y="196235"/>
                  </a:lnTo>
                  <a:lnTo>
                    <a:pt x="12399" y="155212"/>
                  </a:lnTo>
                  <a:lnTo>
                    <a:pt x="19901" y="117304"/>
                  </a:lnTo>
                  <a:lnTo>
                    <a:pt x="31649" y="75381"/>
                  </a:lnTo>
                  <a:lnTo>
                    <a:pt x="49526" y="38458"/>
                  </a:lnTo>
                  <a:lnTo>
                    <a:pt x="71224" y="9867"/>
                  </a:lnTo>
                  <a:lnTo>
                    <a:pt x="72883" y="5769"/>
                  </a:lnTo>
                  <a:lnTo>
                    <a:pt x="76105" y="3036"/>
                  </a:lnTo>
                  <a:lnTo>
                    <a:pt x="85330" y="0"/>
                  </a:lnTo>
                  <a:lnTo>
                    <a:pt x="90753" y="1307"/>
                  </a:lnTo>
                  <a:lnTo>
                    <a:pt x="102424" y="8404"/>
                  </a:lnTo>
                  <a:lnTo>
                    <a:pt x="115837" y="24299"/>
                  </a:lnTo>
                  <a:lnTo>
                    <a:pt x="121458" y="57584"/>
                  </a:lnTo>
                  <a:lnTo>
                    <a:pt x="118067" y="90847"/>
                  </a:lnTo>
                  <a:lnTo>
                    <a:pt x="106430" y="123283"/>
                  </a:lnTo>
                  <a:lnTo>
                    <a:pt x="87093" y="147815"/>
                  </a:lnTo>
                  <a:lnTo>
                    <a:pt x="83462" y="151709"/>
                  </a:lnTo>
                  <a:lnTo>
                    <a:pt x="63182" y="162245"/>
                  </a:lnTo>
                  <a:lnTo>
                    <a:pt x="48895" y="163187"/>
                  </a:lnTo>
                  <a:lnTo>
                    <a:pt x="13362" y="151511"/>
                  </a:lnTo>
                  <a:lnTo>
                    <a:pt x="12083" y="152056"/>
                  </a:lnTo>
                  <a:lnTo>
                    <a:pt x="11230" y="153478"/>
                  </a:lnTo>
                  <a:lnTo>
                    <a:pt x="10662" y="155484"/>
                  </a:lnTo>
                  <a:lnTo>
                    <a:pt x="18497" y="163357"/>
                  </a:lnTo>
                  <a:lnTo>
                    <a:pt x="63468" y="204172"/>
                  </a:lnTo>
                  <a:lnTo>
                    <a:pt x="110132" y="250582"/>
                  </a:lnTo>
                  <a:lnTo>
                    <a:pt x="123825" y="264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6" name="SMARTInkShape-2107"/>
          <p:cNvSpPr/>
          <p:nvPr>
            <p:custDataLst>
              <p:tags r:id="rId2"/>
            </p:custDataLst>
          </p:nvPr>
        </p:nvSpPr>
        <p:spPr>
          <a:xfrm>
            <a:off x="2276475" y="1019175"/>
            <a:ext cx="1085851" cy="65962"/>
          </a:xfrm>
          <a:custGeom>
            <a:avLst/>
            <a:gdLst/>
            <a:ahLst/>
            <a:cxnLst/>
            <a:rect l="0" t="0" r="0" b="0"/>
            <a:pathLst>
              <a:path w="1085851" h="65962">
                <a:moveTo>
                  <a:pt x="0" y="28575"/>
                </a:moveTo>
                <a:lnTo>
                  <a:pt x="0" y="28575"/>
                </a:lnTo>
                <a:lnTo>
                  <a:pt x="13258" y="28575"/>
                </a:lnTo>
                <a:lnTo>
                  <a:pt x="55169" y="36776"/>
                </a:lnTo>
                <a:lnTo>
                  <a:pt x="102620" y="35103"/>
                </a:lnTo>
                <a:lnTo>
                  <a:pt x="145036" y="29864"/>
                </a:lnTo>
                <a:lnTo>
                  <a:pt x="187260" y="23901"/>
                </a:lnTo>
                <a:lnTo>
                  <a:pt x="221868" y="18384"/>
                </a:lnTo>
                <a:lnTo>
                  <a:pt x="268586" y="12150"/>
                </a:lnTo>
                <a:lnTo>
                  <a:pt x="305359" y="7480"/>
                </a:lnTo>
                <a:lnTo>
                  <a:pt x="345598" y="1478"/>
                </a:lnTo>
                <a:lnTo>
                  <a:pt x="387444" y="438"/>
                </a:lnTo>
                <a:lnTo>
                  <a:pt x="430172" y="87"/>
                </a:lnTo>
                <a:lnTo>
                  <a:pt x="463891" y="2142"/>
                </a:lnTo>
                <a:lnTo>
                  <a:pt x="498621" y="17905"/>
                </a:lnTo>
                <a:lnTo>
                  <a:pt x="545171" y="49893"/>
                </a:lnTo>
                <a:lnTo>
                  <a:pt x="569666" y="61251"/>
                </a:lnTo>
                <a:lnTo>
                  <a:pt x="615330" y="65961"/>
                </a:lnTo>
                <a:lnTo>
                  <a:pt x="653888" y="61477"/>
                </a:lnTo>
                <a:lnTo>
                  <a:pt x="694924" y="53376"/>
                </a:lnTo>
                <a:lnTo>
                  <a:pt x="730484" y="49329"/>
                </a:lnTo>
                <a:lnTo>
                  <a:pt x="771242" y="38017"/>
                </a:lnTo>
                <a:lnTo>
                  <a:pt x="816832" y="26316"/>
                </a:lnTo>
                <a:lnTo>
                  <a:pt x="853741" y="21203"/>
                </a:lnTo>
                <a:lnTo>
                  <a:pt x="901203" y="12929"/>
                </a:lnTo>
                <a:lnTo>
                  <a:pt x="945072" y="7375"/>
                </a:lnTo>
                <a:lnTo>
                  <a:pt x="969307" y="4336"/>
                </a:lnTo>
                <a:lnTo>
                  <a:pt x="1016828" y="8633"/>
                </a:lnTo>
                <a:lnTo>
                  <a:pt x="1062595" y="830"/>
                </a:lnTo>
                <a:lnTo>
                  <a:pt x="1085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1" name="SMARTInkShape-Group371"/>
          <p:cNvGrpSpPr/>
          <p:nvPr/>
        </p:nvGrpSpPr>
        <p:grpSpPr>
          <a:xfrm>
            <a:off x="2305050" y="699362"/>
            <a:ext cx="133351" cy="167414"/>
            <a:chOff x="2305050" y="699362"/>
            <a:chExt cx="133351" cy="167414"/>
          </a:xfrm>
        </p:grpSpPr>
        <p:sp>
          <p:nvSpPr>
            <p:cNvPr id="567" name="SMARTInkShape-2108"/>
            <p:cNvSpPr/>
            <p:nvPr>
              <p:custDataLst>
                <p:tags r:id="rId24"/>
              </p:custDataLst>
            </p:nvPr>
          </p:nvSpPr>
          <p:spPr>
            <a:xfrm>
              <a:off x="2381642" y="838200"/>
              <a:ext cx="56759" cy="18659"/>
            </a:xfrm>
            <a:custGeom>
              <a:avLst/>
              <a:gdLst/>
              <a:ahLst/>
              <a:cxnLst/>
              <a:rect l="0" t="0" r="0" b="0"/>
              <a:pathLst>
                <a:path w="56759" h="18659">
                  <a:moveTo>
                    <a:pt x="9133" y="9525"/>
                  </a:moveTo>
                  <a:lnTo>
                    <a:pt x="9133" y="9525"/>
                  </a:lnTo>
                  <a:lnTo>
                    <a:pt x="4077" y="9525"/>
                  </a:lnTo>
                  <a:lnTo>
                    <a:pt x="2587" y="10583"/>
                  </a:lnTo>
                  <a:lnTo>
                    <a:pt x="1594" y="12347"/>
                  </a:lnTo>
                  <a:lnTo>
                    <a:pt x="0" y="17726"/>
                  </a:lnTo>
                  <a:lnTo>
                    <a:pt x="928" y="18167"/>
                  </a:lnTo>
                  <a:lnTo>
                    <a:pt x="4781" y="18658"/>
                  </a:lnTo>
                  <a:lnTo>
                    <a:pt x="56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109"/>
            <p:cNvSpPr/>
            <p:nvPr>
              <p:custDataLst>
                <p:tags r:id="rId25"/>
              </p:custDataLst>
            </p:nvPr>
          </p:nvSpPr>
          <p:spPr>
            <a:xfrm>
              <a:off x="2372117" y="776445"/>
              <a:ext cx="66284" cy="14131"/>
            </a:xfrm>
            <a:custGeom>
              <a:avLst/>
              <a:gdLst/>
              <a:ahLst/>
              <a:cxnLst/>
              <a:rect l="0" t="0" r="0" b="0"/>
              <a:pathLst>
                <a:path w="66284" h="14131">
                  <a:moveTo>
                    <a:pt x="9133" y="14130"/>
                  </a:moveTo>
                  <a:lnTo>
                    <a:pt x="9133" y="14130"/>
                  </a:lnTo>
                  <a:lnTo>
                    <a:pt x="0" y="14130"/>
                  </a:lnTo>
                  <a:lnTo>
                    <a:pt x="31214" y="873"/>
                  </a:lnTo>
                  <a:lnTo>
                    <a:pt x="37612" y="0"/>
                  </a:lnTo>
                  <a:lnTo>
                    <a:pt x="66283" y="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110"/>
            <p:cNvSpPr/>
            <p:nvPr>
              <p:custDataLst>
                <p:tags r:id="rId26"/>
              </p:custDataLst>
            </p:nvPr>
          </p:nvSpPr>
          <p:spPr>
            <a:xfrm>
              <a:off x="2305442" y="699362"/>
              <a:ext cx="9134" cy="5489"/>
            </a:xfrm>
            <a:custGeom>
              <a:avLst/>
              <a:gdLst/>
              <a:ahLst/>
              <a:cxnLst/>
              <a:rect l="0" t="0" r="0" b="0"/>
              <a:pathLst>
                <a:path w="9134" h="5489">
                  <a:moveTo>
                    <a:pt x="9133" y="5488"/>
                  </a:moveTo>
                  <a:lnTo>
                    <a:pt x="9133" y="5488"/>
                  </a:lnTo>
                  <a:lnTo>
                    <a:pt x="9133" y="431"/>
                  </a:lnTo>
                  <a:lnTo>
                    <a:pt x="8075" y="0"/>
                  </a:lnTo>
                  <a:lnTo>
                    <a:pt x="0" y="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111"/>
            <p:cNvSpPr/>
            <p:nvPr>
              <p:custDataLst>
                <p:tags r:id="rId27"/>
              </p:custDataLst>
            </p:nvPr>
          </p:nvSpPr>
          <p:spPr>
            <a:xfrm>
              <a:off x="2305050" y="8001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7539" y="22120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372"/>
          <p:cNvGrpSpPr/>
          <p:nvPr/>
        </p:nvGrpSpPr>
        <p:grpSpPr>
          <a:xfrm>
            <a:off x="2247900" y="129455"/>
            <a:ext cx="1104901" cy="737321"/>
            <a:chOff x="2247900" y="129455"/>
            <a:chExt cx="1104901" cy="737321"/>
          </a:xfrm>
        </p:grpSpPr>
        <p:sp>
          <p:nvSpPr>
            <p:cNvPr id="572" name="SMARTInkShape-2112"/>
            <p:cNvSpPr/>
            <p:nvPr>
              <p:custDataLst>
                <p:tags r:id="rId15"/>
              </p:custDataLst>
            </p:nvPr>
          </p:nvSpPr>
          <p:spPr>
            <a:xfrm>
              <a:off x="2247900" y="172975"/>
              <a:ext cx="104776" cy="90286"/>
            </a:xfrm>
            <a:custGeom>
              <a:avLst/>
              <a:gdLst/>
              <a:ahLst/>
              <a:cxnLst/>
              <a:rect l="0" t="0" r="0" b="0"/>
              <a:pathLst>
                <a:path w="104776" h="90286">
                  <a:moveTo>
                    <a:pt x="0" y="55625"/>
                  </a:moveTo>
                  <a:lnTo>
                    <a:pt x="0" y="55625"/>
                  </a:lnTo>
                  <a:lnTo>
                    <a:pt x="0" y="41436"/>
                  </a:lnTo>
                  <a:lnTo>
                    <a:pt x="1058" y="40874"/>
                  </a:lnTo>
                  <a:lnTo>
                    <a:pt x="2822" y="41558"/>
                  </a:lnTo>
                  <a:lnTo>
                    <a:pt x="5056" y="43072"/>
                  </a:lnTo>
                  <a:lnTo>
                    <a:pt x="6546" y="45140"/>
                  </a:lnTo>
                  <a:lnTo>
                    <a:pt x="8201" y="50259"/>
                  </a:lnTo>
                  <a:lnTo>
                    <a:pt x="12173" y="75641"/>
                  </a:lnTo>
                  <a:lnTo>
                    <a:pt x="17692" y="90153"/>
                  </a:lnTo>
                  <a:lnTo>
                    <a:pt x="18144" y="90285"/>
                  </a:lnTo>
                  <a:lnTo>
                    <a:pt x="19840" y="85415"/>
                  </a:lnTo>
                  <a:lnTo>
                    <a:pt x="26575" y="75153"/>
                  </a:lnTo>
                  <a:lnTo>
                    <a:pt x="35510" y="47135"/>
                  </a:lnTo>
                  <a:lnTo>
                    <a:pt x="42645" y="15848"/>
                  </a:lnTo>
                  <a:lnTo>
                    <a:pt x="46421" y="10057"/>
                  </a:lnTo>
                  <a:lnTo>
                    <a:pt x="51056" y="6196"/>
                  </a:lnTo>
                  <a:lnTo>
                    <a:pt x="61850" y="1907"/>
                  </a:lnTo>
                  <a:lnTo>
                    <a:pt x="73703" y="0"/>
                  </a:lnTo>
                  <a:lnTo>
                    <a:pt x="78769" y="1608"/>
                  </a:lnTo>
                  <a:lnTo>
                    <a:pt x="87219" y="9040"/>
                  </a:lnTo>
                  <a:lnTo>
                    <a:pt x="97927" y="25124"/>
                  </a:lnTo>
                  <a:lnTo>
                    <a:pt x="104775" y="6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113"/>
            <p:cNvSpPr/>
            <p:nvPr>
              <p:custDataLst>
                <p:tags r:id="rId16"/>
              </p:custDataLst>
            </p:nvPr>
          </p:nvSpPr>
          <p:spPr>
            <a:xfrm>
              <a:off x="2505075" y="756512"/>
              <a:ext cx="24016" cy="110264"/>
            </a:xfrm>
            <a:custGeom>
              <a:avLst/>
              <a:gdLst/>
              <a:ahLst/>
              <a:cxnLst/>
              <a:rect l="0" t="0" r="0" b="0"/>
              <a:pathLst>
                <a:path w="24016" h="11026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3092" y="21134"/>
                  </a:lnTo>
                  <a:lnTo>
                    <a:pt x="24015" y="66154"/>
                  </a:lnTo>
                  <a:lnTo>
                    <a:pt x="19050" y="11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114"/>
            <p:cNvSpPr/>
            <p:nvPr>
              <p:custDataLst>
                <p:tags r:id="rId17"/>
              </p:custDataLst>
            </p:nvPr>
          </p:nvSpPr>
          <p:spPr>
            <a:xfrm>
              <a:off x="3248025" y="153793"/>
              <a:ext cx="104776" cy="112908"/>
            </a:xfrm>
            <a:custGeom>
              <a:avLst/>
              <a:gdLst/>
              <a:ahLst/>
              <a:cxnLst/>
              <a:rect l="0" t="0" r="0" b="0"/>
              <a:pathLst>
                <a:path w="104776" h="112908">
                  <a:moveTo>
                    <a:pt x="0" y="27182"/>
                  </a:moveTo>
                  <a:lnTo>
                    <a:pt x="0" y="27182"/>
                  </a:lnTo>
                  <a:lnTo>
                    <a:pt x="0" y="10780"/>
                  </a:lnTo>
                  <a:lnTo>
                    <a:pt x="1058" y="9897"/>
                  </a:lnTo>
                  <a:lnTo>
                    <a:pt x="7605" y="7597"/>
                  </a:lnTo>
                  <a:lnTo>
                    <a:pt x="16247" y="1741"/>
                  </a:lnTo>
                  <a:lnTo>
                    <a:pt x="22390" y="0"/>
                  </a:lnTo>
                  <a:lnTo>
                    <a:pt x="25510" y="1652"/>
                  </a:lnTo>
                  <a:lnTo>
                    <a:pt x="31799" y="9133"/>
                  </a:lnTo>
                  <a:lnTo>
                    <a:pt x="35299" y="16691"/>
                  </a:lnTo>
                  <a:lnTo>
                    <a:pt x="36233" y="20188"/>
                  </a:lnTo>
                  <a:lnTo>
                    <a:pt x="27493" y="57345"/>
                  </a:lnTo>
                  <a:lnTo>
                    <a:pt x="16969" y="92324"/>
                  </a:lnTo>
                  <a:lnTo>
                    <a:pt x="14487" y="96010"/>
                  </a:lnTo>
                  <a:lnTo>
                    <a:pt x="13892" y="99526"/>
                  </a:lnTo>
                  <a:lnTo>
                    <a:pt x="14553" y="102928"/>
                  </a:lnTo>
                  <a:lnTo>
                    <a:pt x="16052" y="106254"/>
                  </a:lnTo>
                  <a:lnTo>
                    <a:pt x="18109" y="108472"/>
                  </a:lnTo>
                  <a:lnTo>
                    <a:pt x="23218" y="110936"/>
                  </a:lnTo>
                  <a:lnTo>
                    <a:pt x="63670" y="112647"/>
                  </a:lnTo>
                  <a:lnTo>
                    <a:pt x="104775" y="112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115"/>
            <p:cNvSpPr/>
            <p:nvPr>
              <p:custDataLst>
                <p:tags r:id="rId18"/>
              </p:custDataLst>
            </p:nvPr>
          </p:nvSpPr>
          <p:spPr>
            <a:xfrm>
              <a:off x="3095625" y="266700"/>
              <a:ext cx="83378" cy="269868"/>
            </a:xfrm>
            <a:custGeom>
              <a:avLst/>
              <a:gdLst/>
              <a:ahLst/>
              <a:cxnLst/>
              <a:rect l="0" t="0" r="0" b="0"/>
              <a:pathLst>
                <a:path w="83378" h="269868">
                  <a:moveTo>
                    <a:pt x="0" y="0"/>
                  </a:moveTo>
                  <a:lnTo>
                    <a:pt x="0" y="0"/>
                  </a:lnTo>
                  <a:lnTo>
                    <a:pt x="37198" y="40020"/>
                  </a:lnTo>
                  <a:lnTo>
                    <a:pt x="58266" y="76579"/>
                  </a:lnTo>
                  <a:lnTo>
                    <a:pt x="72618" y="115433"/>
                  </a:lnTo>
                  <a:lnTo>
                    <a:pt x="82823" y="157132"/>
                  </a:lnTo>
                  <a:lnTo>
                    <a:pt x="83377" y="174611"/>
                  </a:lnTo>
                  <a:lnTo>
                    <a:pt x="75109" y="220327"/>
                  </a:lnTo>
                  <a:lnTo>
                    <a:pt x="66352" y="249079"/>
                  </a:lnTo>
                  <a:lnTo>
                    <a:pt x="53911" y="268276"/>
                  </a:lnTo>
                  <a:lnTo>
                    <a:pt x="50757" y="269867"/>
                  </a:lnTo>
                  <a:lnTo>
                    <a:pt x="381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116"/>
            <p:cNvSpPr/>
            <p:nvPr>
              <p:custDataLst>
                <p:tags r:id="rId19"/>
              </p:custDataLst>
            </p:nvPr>
          </p:nvSpPr>
          <p:spPr>
            <a:xfrm>
              <a:off x="2667040" y="228600"/>
              <a:ext cx="142836" cy="288312"/>
            </a:xfrm>
            <a:custGeom>
              <a:avLst/>
              <a:gdLst/>
              <a:ahLst/>
              <a:cxnLst/>
              <a:rect l="0" t="0" r="0" b="0"/>
              <a:pathLst>
                <a:path w="142836" h="288312">
                  <a:moveTo>
                    <a:pt x="28535" y="0"/>
                  </a:moveTo>
                  <a:lnTo>
                    <a:pt x="28535" y="0"/>
                  </a:lnTo>
                  <a:lnTo>
                    <a:pt x="18422" y="10113"/>
                  </a:lnTo>
                  <a:lnTo>
                    <a:pt x="13457" y="23545"/>
                  </a:lnTo>
                  <a:lnTo>
                    <a:pt x="5213" y="63094"/>
                  </a:lnTo>
                  <a:lnTo>
                    <a:pt x="998" y="99638"/>
                  </a:lnTo>
                  <a:lnTo>
                    <a:pt x="267" y="139707"/>
                  </a:lnTo>
                  <a:lnTo>
                    <a:pt x="51" y="181918"/>
                  </a:lnTo>
                  <a:lnTo>
                    <a:pt x="0" y="201150"/>
                  </a:lnTo>
                  <a:lnTo>
                    <a:pt x="10085" y="228933"/>
                  </a:lnTo>
                  <a:lnTo>
                    <a:pt x="26968" y="253674"/>
                  </a:lnTo>
                  <a:lnTo>
                    <a:pt x="41597" y="269377"/>
                  </a:lnTo>
                  <a:lnTo>
                    <a:pt x="77796" y="285955"/>
                  </a:lnTo>
                  <a:lnTo>
                    <a:pt x="98406" y="288311"/>
                  </a:lnTo>
                  <a:lnTo>
                    <a:pt x="14283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117"/>
            <p:cNvSpPr/>
            <p:nvPr>
              <p:custDataLst>
                <p:tags r:id="rId20"/>
              </p:custDataLst>
            </p:nvPr>
          </p:nvSpPr>
          <p:spPr>
            <a:xfrm>
              <a:off x="2857500" y="129455"/>
              <a:ext cx="76201" cy="89328"/>
            </a:xfrm>
            <a:custGeom>
              <a:avLst/>
              <a:gdLst/>
              <a:ahLst/>
              <a:cxnLst/>
              <a:rect l="0" t="0" r="0" b="0"/>
              <a:pathLst>
                <a:path w="76201" h="89328">
                  <a:moveTo>
                    <a:pt x="9525" y="41995"/>
                  </a:moveTo>
                  <a:lnTo>
                    <a:pt x="9525" y="41995"/>
                  </a:lnTo>
                  <a:lnTo>
                    <a:pt x="9525" y="24661"/>
                  </a:lnTo>
                  <a:lnTo>
                    <a:pt x="10583" y="24089"/>
                  </a:lnTo>
                  <a:lnTo>
                    <a:pt x="14581" y="23454"/>
                  </a:lnTo>
                  <a:lnTo>
                    <a:pt x="15013" y="25401"/>
                  </a:lnTo>
                  <a:lnTo>
                    <a:pt x="7117" y="58738"/>
                  </a:lnTo>
                  <a:lnTo>
                    <a:pt x="3163" y="67428"/>
                  </a:lnTo>
                  <a:lnTo>
                    <a:pt x="37" y="89327"/>
                  </a:lnTo>
                  <a:lnTo>
                    <a:pt x="0" y="57819"/>
                  </a:lnTo>
                  <a:lnTo>
                    <a:pt x="13258" y="25558"/>
                  </a:lnTo>
                  <a:lnTo>
                    <a:pt x="31799" y="1228"/>
                  </a:lnTo>
                  <a:lnTo>
                    <a:pt x="34958" y="0"/>
                  </a:lnTo>
                  <a:lnTo>
                    <a:pt x="38122" y="240"/>
                  </a:lnTo>
                  <a:lnTo>
                    <a:pt x="41290" y="1459"/>
                  </a:lnTo>
                  <a:lnTo>
                    <a:pt x="43401" y="3329"/>
                  </a:lnTo>
                  <a:lnTo>
                    <a:pt x="54917" y="23098"/>
                  </a:lnTo>
                  <a:lnTo>
                    <a:pt x="76200" y="7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118"/>
            <p:cNvSpPr/>
            <p:nvPr>
              <p:custDataLst>
                <p:tags r:id="rId21"/>
              </p:custDataLst>
            </p:nvPr>
          </p:nvSpPr>
          <p:spPr>
            <a:xfrm>
              <a:off x="3000777" y="457200"/>
              <a:ext cx="27632" cy="18925"/>
            </a:xfrm>
            <a:custGeom>
              <a:avLst/>
              <a:gdLst/>
              <a:ahLst/>
              <a:cxnLst/>
              <a:rect l="0" t="0" r="0" b="0"/>
              <a:pathLst>
                <a:path w="27632" h="18925">
                  <a:moveTo>
                    <a:pt x="18648" y="9525"/>
                  </a:moveTo>
                  <a:lnTo>
                    <a:pt x="18648" y="9525"/>
                  </a:lnTo>
                  <a:lnTo>
                    <a:pt x="9515" y="392"/>
                  </a:lnTo>
                  <a:lnTo>
                    <a:pt x="956" y="8235"/>
                  </a:lnTo>
                  <a:lnTo>
                    <a:pt x="0" y="14199"/>
                  </a:lnTo>
                  <a:lnTo>
                    <a:pt x="924" y="15816"/>
                  </a:lnTo>
                  <a:lnTo>
                    <a:pt x="2599" y="16894"/>
                  </a:lnTo>
                  <a:lnTo>
                    <a:pt x="10012" y="18411"/>
                  </a:lnTo>
                  <a:lnTo>
                    <a:pt x="21999" y="18924"/>
                  </a:lnTo>
                  <a:lnTo>
                    <a:pt x="24057" y="17908"/>
                  </a:lnTo>
                  <a:lnTo>
                    <a:pt x="25429" y="16172"/>
                  </a:lnTo>
                  <a:lnTo>
                    <a:pt x="27631" y="10838"/>
                  </a:lnTo>
                  <a:lnTo>
                    <a:pt x="9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119"/>
            <p:cNvSpPr/>
            <p:nvPr>
              <p:custDataLst>
                <p:tags r:id="rId22"/>
              </p:custDataLst>
            </p:nvPr>
          </p:nvSpPr>
          <p:spPr>
            <a:xfrm>
              <a:off x="3000375" y="553774"/>
              <a:ext cx="19051" cy="55827"/>
            </a:xfrm>
            <a:custGeom>
              <a:avLst/>
              <a:gdLst/>
              <a:ahLst/>
              <a:cxnLst/>
              <a:rect l="0" t="0" r="0" b="0"/>
              <a:pathLst>
                <a:path w="19051" h="558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133" y="4125"/>
                  </a:lnTo>
                  <a:lnTo>
                    <a:pt x="10322" y="5484"/>
                  </a:lnTo>
                  <a:lnTo>
                    <a:pt x="14465" y="6993"/>
                  </a:lnTo>
                  <a:lnTo>
                    <a:pt x="15994" y="9512"/>
                  </a:lnTo>
                  <a:lnTo>
                    <a:pt x="18648" y="29553"/>
                  </a:lnTo>
                  <a:lnTo>
                    <a:pt x="19050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120"/>
            <p:cNvSpPr/>
            <p:nvPr>
              <p:custDataLst>
                <p:tags r:id="rId23"/>
              </p:custDataLst>
            </p:nvPr>
          </p:nvSpPr>
          <p:spPr>
            <a:xfrm>
              <a:off x="2811019" y="315686"/>
              <a:ext cx="132162" cy="243869"/>
            </a:xfrm>
            <a:custGeom>
              <a:avLst/>
              <a:gdLst/>
              <a:ahLst/>
              <a:cxnLst/>
              <a:rect l="0" t="0" r="0" b="0"/>
              <a:pathLst>
                <a:path w="132162" h="243869">
                  <a:moveTo>
                    <a:pt x="113156" y="27214"/>
                  </a:moveTo>
                  <a:lnTo>
                    <a:pt x="113156" y="27214"/>
                  </a:lnTo>
                  <a:lnTo>
                    <a:pt x="118212" y="27214"/>
                  </a:lnTo>
                  <a:lnTo>
                    <a:pt x="123517" y="24392"/>
                  </a:lnTo>
                  <a:lnTo>
                    <a:pt x="130490" y="19013"/>
                  </a:lnTo>
                  <a:lnTo>
                    <a:pt x="131443" y="15455"/>
                  </a:lnTo>
                  <a:lnTo>
                    <a:pt x="132161" y="8591"/>
                  </a:lnTo>
                  <a:lnTo>
                    <a:pt x="127136" y="3234"/>
                  </a:lnTo>
                  <a:lnTo>
                    <a:pt x="119017" y="681"/>
                  </a:lnTo>
                  <a:lnTo>
                    <a:pt x="113888" y="0"/>
                  </a:lnTo>
                  <a:lnTo>
                    <a:pt x="105367" y="2066"/>
                  </a:lnTo>
                  <a:lnTo>
                    <a:pt x="63110" y="25231"/>
                  </a:lnTo>
                  <a:lnTo>
                    <a:pt x="47257" y="47127"/>
                  </a:lnTo>
                  <a:lnTo>
                    <a:pt x="41534" y="59347"/>
                  </a:lnTo>
                  <a:lnTo>
                    <a:pt x="38991" y="71834"/>
                  </a:lnTo>
                  <a:lnTo>
                    <a:pt x="40682" y="81617"/>
                  </a:lnTo>
                  <a:lnTo>
                    <a:pt x="42616" y="85708"/>
                  </a:lnTo>
                  <a:lnTo>
                    <a:pt x="53230" y="93075"/>
                  </a:lnTo>
                  <a:lnTo>
                    <a:pt x="100714" y="112271"/>
                  </a:lnTo>
                  <a:lnTo>
                    <a:pt x="101686" y="112494"/>
                  </a:lnTo>
                  <a:lnTo>
                    <a:pt x="101276" y="113700"/>
                  </a:lnTo>
                  <a:lnTo>
                    <a:pt x="97998" y="117863"/>
                  </a:lnTo>
                  <a:lnTo>
                    <a:pt x="93014" y="120419"/>
                  </a:lnTo>
                  <a:lnTo>
                    <a:pt x="90203" y="121101"/>
                  </a:lnTo>
                  <a:lnTo>
                    <a:pt x="45871" y="153819"/>
                  </a:lnTo>
                  <a:lnTo>
                    <a:pt x="11893" y="177850"/>
                  </a:lnTo>
                  <a:lnTo>
                    <a:pt x="4650" y="189766"/>
                  </a:lnTo>
                  <a:lnTo>
                    <a:pt x="0" y="214663"/>
                  </a:lnTo>
                  <a:lnTo>
                    <a:pt x="1736" y="219913"/>
                  </a:lnTo>
                  <a:lnTo>
                    <a:pt x="20415" y="239392"/>
                  </a:lnTo>
                  <a:lnTo>
                    <a:pt x="32780" y="243224"/>
                  </a:lnTo>
                  <a:lnTo>
                    <a:pt x="48858" y="243868"/>
                  </a:lnTo>
                  <a:lnTo>
                    <a:pt x="73644" y="238281"/>
                  </a:lnTo>
                  <a:lnTo>
                    <a:pt x="122681" y="217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373"/>
          <p:cNvGrpSpPr/>
          <p:nvPr/>
        </p:nvGrpSpPr>
        <p:grpSpPr>
          <a:xfrm>
            <a:off x="800100" y="325984"/>
            <a:ext cx="981076" cy="401465"/>
            <a:chOff x="800100" y="325984"/>
            <a:chExt cx="981076" cy="401465"/>
          </a:xfrm>
        </p:grpSpPr>
        <p:sp>
          <p:nvSpPr>
            <p:cNvPr id="582" name="SMARTInkShape-2121"/>
            <p:cNvSpPr/>
            <p:nvPr>
              <p:custDataLst>
                <p:tags r:id="rId4"/>
              </p:custDataLst>
            </p:nvPr>
          </p:nvSpPr>
          <p:spPr>
            <a:xfrm>
              <a:off x="800100" y="325984"/>
              <a:ext cx="228601" cy="295063"/>
            </a:xfrm>
            <a:custGeom>
              <a:avLst/>
              <a:gdLst/>
              <a:ahLst/>
              <a:cxnLst/>
              <a:rect l="0" t="0" r="0" b="0"/>
              <a:pathLst>
                <a:path w="228601" h="295063">
                  <a:moveTo>
                    <a:pt x="0" y="74066"/>
                  </a:moveTo>
                  <a:lnTo>
                    <a:pt x="0" y="74066"/>
                  </a:lnTo>
                  <a:lnTo>
                    <a:pt x="0" y="79123"/>
                  </a:lnTo>
                  <a:lnTo>
                    <a:pt x="2822" y="84427"/>
                  </a:lnTo>
                  <a:lnTo>
                    <a:pt x="5057" y="87323"/>
                  </a:lnTo>
                  <a:lnTo>
                    <a:pt x="8642" y="113726"/>
                  </a:lnTo>
                  <a:lnTo>
                    <a:pt x="9409" y="156991"/>
                  </a:lnTo>
                  <a:lnTo>
                    <a:pt x="9491" y="197649"/>
                  </a:lnTo>
                  <a:lnTo>
                    <a:pt x="9515" y="238154"/>
                  </a:lnTo>
                  <a:lnTo>
                    <a:pt x="9523" y="280045"/>
                  </a:lnTo>
                  <a:lnTo>
                    <a:pt x="9525" y="295062"/>
                  </a:lnTo>
                  <a:lnTo>
                    <a:pt x="9525" y="251002"/>
                  </a:lnTo>
                  <a:lnTo>
                    <a:pt x="9525" y="211746"/>
                  </a:lnTo>
                  <a:lnTo>
                    <a:pt x="9525" y="172833"/>
                  </a:lnTo>
                  <a:lnTo>
                    <a:pt x="9525" y="134492"/>
                  </a:lnTo>
                  <a:lnTo>
                    <a:pt x="9525" y="89255"/>
                  </a:lnTo>
                  <a:lnTo>
                    <a:pt x="12347" y="63397"/>
                  </a:lnTo>
                  <a:lnTo>
                    <a:pt x="18658" y="24314"/>
                  </a:lnTo>
                  <a:lnTo>
                    <a:pt x="16053" y="17382"/>
                  </a:lnTo>
                  <a:lnTo>
                    <a:pt x="13877" y="14052"/>
                  </a:lnTo>
                  <a:lnTo>
                    <a:pt x="13485" y="11831"/>
                  </a:lnTo>
                  <a:lnTo>
                    <a:pt x="14282" y="10351"/>
                  </a:lnTo>
                  <a:lnTo>
                    <a:pt x="15871" y="9364"/>
                  </a:lnTo>
                  <a:lnTo>
                    <a:pt x="17989" y="10823"/>
                  </a:lnTo>
                  <a:lnTo>
                    <a:pt x="23165" y="18089"/>
                  </a:lnTo>
                  <a:lnTo>
                    <a:pt x="41357" y="60424"/>
                  </a:lnTo>
                  <a:lnTo>
                    <a:pt x="68533" y="94327"/>
                  </a:lnTo>
                  <a:lnTo>
                    <a:pt x="78437" y="98946"/>
                  </a:lnTo>
                  <a:lnTo>
                    <a:pt x="84041" y="100178"/>
                  </a:lnTo>
                  <a:lnTo>
                    <a:pt x="95913" y="98724"/>
                  </a:lnTo>
                  <a:lnTo>
                    <a:pt x="107186" y="94550"/>
                  </a:lnTo>
                  <a:lnTo>
                    <a:pt x="115724" y="89167"/>
                  </a:lnTo>
                  <a:lnTo>
                    <a:pt x="144572" y="54421"/>
                  </a:lnTo>
                  <a:lnTo>
                    <a:pt x="168570" y="8669"/>
                  </a:lnTo>
                  <a:lnTo>
                    <a:pt x="169530" y="5068"/>
                  </a:lnTo>
                  <a:lnTo>
                    <a:pt x="171228" y="2667"/>
                  </a:lnTo>
                  <a:lnTo>
                    <a:pt x="173419" y="1067"/>
                  </a:lnTo>
                  <a:lnTo>
                    <a:pt x="175938" y="0"/>
                  </a:lnTo>
                  <a:lnTo>
                    <a:pt x="177617" y="347"/>
                  </a:lnTo>
                  <a:lnTo>
                    <a:pt x="178736" y="1637"/>
                  </a:lnTo>
                  <a:lnTo>
                    <a:pt x="179482" y="3555"/>
                  </a:lnTo>
                  <a:lnTo>
                    <a:pt x="188492" y="47264"/>
                  </a:lnTo>
                  <a:lnTo>
                    <a:pt x="198297" y="83237"/>
                  </a:lnTo>
                  <a:lnTo>
                    <a:pt x="199797" y="127615"/>
                  </a:lnTo>
                  <a:lnTo>
                    <a:pt x="202780" y="152021"/>
                  </a:lnTo>
                  <a:lnTo>
                    <a:pt x="213269" y="198826"/>
                  </a:lnTo>
                  <a:lnTo>
                    <a:pt x="221133" y="246371"/>
                  </a:lnTo>
                  <a:lnTo>
                    <a:pt x="228600" y="274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122"/>
            <p:cNvSpPr/>
            <p:nvPr>
              <p:custDataLst>
                <p:tags r:id="rId5"/>
              </p:custDataLst>
            </p:nvPr>
          </p:nvSpPr>
          <p:spPr>
            <a:xfrm>
              <a:off x="1066800" y="5143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10759"/>
                  </a:lnTo>
                  <a:lnTo>
                    <a:pt x="9133" y="35924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123"/>
            <p:cNvSpPr/>
            <p:nvPr>
              <p:custDataLst>
                <p:tags r:id="rId6"/>
              </p:custDataLst>
            </p:nvPr>
          </p:nvSpPr>
          <p:spPr>
            <a:xfrm>
              <a:off x="1052049" y="419100"/>
              <a:ext cx="14752" cy="38101"/>
            </a:xfrm>
            <a:custGeom>
              <a:avLst/>
              <a:gdLst/>
              <a:ahLst/>
              <a:cxnLst/>
              <a:rect l="0" t="0" r="0" b="0"/>
              <a:pathLst>
                <a:path w="14752" h="38101">
                  <a:moveTo>
                    <a:pt x="14751" y="38100"/>
                  </a:moveTo>
                  <a:lnTo>
                    <a:pt x="14751" y="38100"/>
                  </a:lnTo>
                  <a:lnTo>
                    <a:pt x="9694" y="33043"/>
                  </a:lnTo>
                  <a:lnTo>
                    <a:pt x="7212" y="24917"/>
                  </a:lnTo>
                  <a:lnTo>
                    <a:pt x="5050" y="15307"/>
                  </a:lnTo>
                  <a:lnTo>
                    <a:pt x="562" y="7509"/>
                  </a:lnTo>
                  <a:lnTo>
                    <a:pt x="0" y="5006"/>
                  </a:lnTo>
                  <a:lnTo>
                    <a:pt x="684" y="3337"/>
                  </a:lnTo>
                  <a:lnTo>
                    <a:pt x="5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124"/>
            <p:cNvSpPr/>
            <p:nvPr>
              <p:custDataLst>
                <p:tags r:id="rId7"/>
              </p:custDataLst>
            </p:nvPr>
          </p:nvSpPr>
          <p:spPr>
            <a:xfrm>
              <a:off x="1144319" y="454521"/>
              <a:ext cx="72885" cy="116214"/>
            </a:xfrm>
            <a:custGeom>
              <a:avLst/>
              <a:gdLst/>
              <a:ahLst/>
              <a:cxnLst/>
              <a:rect l="0" t="0" r="0" b="0"/>
              <a:pathLst>
                <a:path w="72885" h="116214">
                  <a:moveTo>
                    <a:pt x="17731" y="2679"/>
                  </a:moveTo>
                  <a:lnTo>
                    <a:pt x="17731" y="2679"/>
                  </a:lnTo>
                  <a:lnTo>
                    <a:pt x="12675" y="2679"/>
                  </a:lnTo>
                  <a:lnTo>
                    <a:pt x="7370" y="5501"/>
                  </a:lnTo>
                  <a:lnTo>
                    <a:pt x="4474" y="7736"/>
                  </a:lnTo>
                  <a:lnTo>
                    <a:pt x="1256" y="15862"/>
                  </a:lnTo>
                  <a:lnTo>
                    <a:pt x="397" y="20993"/>
                  </a:lnTo>
                  <a:lnTo>
                    <a:pt x="6446" y="60986"/>
                  </a:lnTo>
                  <a:lnTo>
                    <a:pt x="8103" y="108258"/>
                  </a:lnTo>
                  <a:lnTo>
                    <a:pt x="8175" y="114395"/>
                  </a:lnTo>
                  <a:lnTo>
                    <a:pt x="7127" y="115256"/>
                  </a:lnTo>
                  <a:lnTo>
                    <a:pt x="3141" y="116213"/>
                  </a:lnTo>
                  <a:lnTo>
                    <a:pt x="663" y="105350"/>
                  </a:lnTo>
                  <a:lnTo>
                    <a:pt x="0" y="65040"/>
                  </a:lnTo>
                  <a:lnTo>
                    <a:pt x="11973" y="18156"/>
                  </a:lnTo>
                  <a:lnTo>
                    <a:pt x="21081" y="2208"/>
                  </a:lnTo>
                  <a:lnTo>
                    <a:pt x="24198" y="248"/>
                  </a:lnTo>
                  <a:lnTo>
                    <a:pt x="27334" y="0"/>
                  </a:lnTo>
                  <a:lnTo>
                    <a:pt x="45028" y="7206"/>
                  </a:lnTo>
                  <a:lnTo>
                    <a:pt x="53852" y="15627"/>
                  </a:lnTo>
                  <a:lnTo>
                    <a:pt x="68140" y="38280"/>
                  </a:lnTo>
                  <a:lnTo>
                    <a:pt x="72884" y="56854"/>
                  </a:lnTo>
                  <a:lnTo>
                    <a:pt x="65356" y="97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125"/>
            <p:cNvSpPr/>
            <p:nvPr>
              <p:custDataLst>
                <p:tags r:id="rId8"/>
              </p:custDataLst>
            </p:nvPr>
          </p:nvSpPr>
          <p:spPr>
            <a:xfrm>
              <a:off x="1257300" y="46672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726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126"/>
            <p:cNvSpPr/>
            <p:nvPr>
              <p:custDataLst>
                <p:tags r:id="rId9"/>
              </p:custDataLst>
            </p:nvPr>
          </p:nvSpPr>
          <p:spPr>
            <a:xfrm>
              <a:off x="1266825" y="4000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127"/>
            <p:cNvSpPr/>
            <p:nvPr>
              <p:custDataLst>
                <p:tags r:id="rId10"/>
              </p:custDataLst>
            </p:nvPr>
          </p:nvSpPr>
          <p:spPr>
            <a:xfrm>
              <a:off x="1343417" y="438150"/>
              <a:ext cx="108883" cy="119924"/>
            </a:xfrm>
            <a:custGeom>
              <a:avLst/>
              <a:gdLst/>
              <a:ahLst/>
              <a:cxnLst/>
              <a:rect l="0" t="0" r="0" b="0"/>
              <a:pathLst>
                <a:path w="108883" h="119924">
                  <a:moveTo>
                    <a:pt x="9133" y="0"/>
                  </a:moveTo>
                  <a:lnTo>
                    <a:pt x="9133" y="0"/>
                  </a:lnTo>
                  <a:lnTo>
                    <a:pt x="9133" y="42815"/>
                  </a:lnTo>
                  <a:lnTo>
                    <a:pt x="9133" y="86346"/>
                  </a:lnTo>
                  <a:lnTo>
                    <a:pt x="9133" y="119559"/>
                  </a:lnTo>
                  <a:lnTo>
                    <a:pt x="8075" y="119923"/>
                  </a:lnTo>
                  <a:lnTo>
                    <a:pt x="4076" y="117505"/>
                  </a:lnTo>
                  <a:lnTo>
                    <a:pt x="1594" y="110080"/>
                  </a:lnTo>
                  <a:lnTo>
                    <a:pt x="0" y="77953"/>
                  </a:lnTo>
                  <a:lnTo>
                    <a:pt x="7290" y="38446"/>
                  </a:lnTo>
                  <a:lnTo>
                    <a:pt x="16952" y="5690"/>
                  </a:lnTo>
                  <a:lnTo>
                    <a:pt x="19637" y="3793"/>
                  </a:lnTo>
                  <a:lnTo>
                    <a:pt x="28266" y="1686"/>
                  </a:lnTo>
                  <a:lnTo>
                    <a:pt x="31413" y="2182"/>
                  </a:lnTo>
                  <a:lnTo>
                    <a:pt x="33511" y="3572"/>
                  </a:lnTo>
                  <a:lnTo>
                    <a:pt x="41936" y="18462"/>
                  </a:lnTo>
                  <a:lnTo>
                    <a:pt x="49358" y="45143"/>
                  </a:lnTo>
                  <a:lnTo>
                    <a:pt x="51824" y="49146"/>
                  </a:lnTo>
                  <a:lnTo>
                    <a:pt x="52411" y="52872"/>
                  </a:lnTo>
                  <a:lnTo>
                    <a:pt x="51743" y="56415"/>
                  </a:lnTo>
                  <a:lnTo>
                    <a:pt x="48124" y="64648"/>
                  </a:lnTo>
                  <a:lnTo>
                    <a:pt x="48885" y="64266"/>
                  </a:lnTo>
                  <a:lnTo>
                    <a:pt x="60569" y="53240"/>
                  </a:lnTo>
                  <a:lnTo>
                    <a:pt x="82195" y="17577"/>
                  </a:lnTo>
                  <a:lnTo>
                    <a:pt x="88525" y="13104"/>
                  </a:lnTo>
                  <a:lnTo>
                    <a:pt x="91694" y="12969"/>
                  </a:lnTo>
                  <a:lnTo>
                    <a:pt x="98038" y="15642"/>
                  </a:lnTo>
                  <a:lnTo>
                    <a:pt x="100153" y="17836"/>
                  </a:lnTo>
                  <a:lnTo>
                    <a:pt x="108882" y="42121"/>
                  </a:lnTo>
                  <a:lnTo>
                    <a:pt x="108852" y="56115"/>
                  </a:lnTo>
                  <a:lnTo>
                    <a:pt x="94858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128"/>
            <p:cNvSpPr/>
            <p:nvPr>
              <p:custDataLst>
                <p:tags r:id="rId11"/>
              </p:custDataLst>
            </p:nvPr>
          </p:nvSpPr>
          <p:spPr>
            <a:xfrm>
              <a:off x="1485900" y="457200"/>
              <a:ext cx="15014" cy="76201"/>
            </a:xfrm>
            <a:custGeom>
              <a:avLst/>
              <a:gdLst/>
              <a:ahLst/>
              <a:cxnLst/>
              <a:rect l="0" t="0" r="0" b="0"/>
              <a:pathLst>
                <a:path w="15014" h="7620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15013" y="2385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129"/>
            <p:cNvSpPr/>
            <p:nvPr>
              <p:custDataLst>
                <p:tags r:id="rId12"/>
              </p:custDataLst>
            </p:nvPr>
          </p:nvSpPr>
          <p:spPr>
            <a:xfrm>
              <a:off x="1487224" y="381000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8201" y="57150"/>
                  </a:moveTo>
                  <a:lnTo>
                    <a:pt x="8201" y="57150"/>
                  </a:lnTo>
                  <a:lnTo>
                    <a:pt x="7143" y="26753"/>
                  </a:lnTo>
                  <a:lnTo>
                    <a:pt x="0" y="3941"/>
                  </a:lnTo>
                  <a:lnTo>
                    <a:pt x="617" y="2627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130"/>
            <p:cNvSpPr/>
            <p:nvPr>
              <p:custDataLst>
                <p:tags r:id="rId13"/>
              </p:custDataLst>
            </p:nvPr>
          </p:nvSpPr>
          <p:spPr>
            <a:xfrm>
              <a:off x="1557091" y="438150"/>
              <a:ext cx="75225" cy="289299"/>
            </a:xfrm>
            <a:custGeom>
              <a:avLst/>
              <a:gdLst/>
              <a:ahLst/>
              <a:cxnLst/>
              <a:rect l="0" t="0" r="0" b="0"/>
              <a:pathLst>
                <a:path w="75225" h="289299">
                  <a:moveTo>
                    <a:pt x="14534" y="0"/>
                  </a:moveTo>
                  <a:lnTo>
                    <a:pt x="14534" y="0"/>
                  </a:lnTo>
                  <a:lnTo>
                    <a:pt x="50458" y="0"/>
                  </a:lnTo>
                  <a:lnTo>
                    <a:pt x="54358" y="1058"/>
                  </a:lnTo>
                  <a:lnTo>
                    <a:pt x="56958" y="2822"/>
                  </a:lnTo>
                  <a:lnTo>
                    <a:pt x="58692" y="5057"/>
                  </a:lnTo>
                  <a:lnTo>
                    <a:pt x="61132" y="18314"/>
                  </a:lnTo>
                  <a:lnTo>
                    <a:pt x="61855" y="30591"/>
                  </a:lnTo>
                  <a:lnTo>
                    <a:pt x="56379" y="40407"/>
                  </a:lnTo>
                  <a:lnTo>
                    <a:pt x="49007" y="50767"/>
                  </a:lnTo>
                  <a:lnTo>
                    <a:pt x="45730" y="58899"/>
                  </a:lnTo>
                  <a:lnTo>
                    <a:pt x="23989" y="80348"/>
                  </a:lnTo>
                  <a:lnTo>
                    <a:pt x="17335" y="97655"/>
                  </a:lnTo>
                  <a:lnTo>
                    <a:pt x="15779" y="106197"/>
                  </a:lnTo>
                  <a:lnTo>
                    <a:pt x="16422" y="109956"/>
                  </a:lnTo>
                  <a:lnTo>
                    <a:pt x="19959" y="116956"/>
                  </a:lnTo>
                  <a:lnTo>
                    <a:pt x="27901" y="126846"/>
                  </a:lnTo>
                  <a:lnTo>
                    <a:pt x="58275" y="145677"/>
                  </a:lnTo>
                  <a:lnTo>
                    <a:pt x="66783" y="157879"/>
                  </a:lnTo>
                  <a:lnTo>
                    <a:pt x="74092" y="173885"/>
                  </a:lnTo>
                  <a:lnTo>
                    <a:pt x="75224" y="194404"/>
                  </a:lnTo>
                  <a:lnTo>
                    <a:pt x="67327" y="231958"/>
                  </a:lnTo>
                  <a:lnTo>
                    <a:pt x="44939" y="271023"/>
                  </a:lnTo>
                  <a:lnTo>
                    <a:pt x="36514" y="280263"/>
                  </a:lnTo>
                  <a:lnTo>
                    <a:pt x="25714" y="287897"/>
                  </a:lnTo>
                  <a:lnTo>
                    <a:pt x="20929" y="289298"/>
                  </a:lnTo>
                  <a:lnTo>
                    <a:pt x="16681" y="289174"/>
                  </a:lnTo>
                  <a:lnTo>
                    <a:pt x="12790" y="288033"/>
                  </a:lnTo>
                  <a:lnTo>
                    <a:pt x="5645" y="278298"/>
                  </a:lnTo>
                  <a:lnTo>
                    <a:pt x="0" y="263388"/>
                  </a:lnTo>
                  <a:lnTo>
                    <a:pt x="500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131"/>
            <p:cNvSpPr/>
            <p:nvPr>
              <p:custDataLst>
                <p:tags r:id="rId14"/>
              </p:custDataLst>
            </p:nvPr>
          </p:nvSpPr>
          <p:spPr>
            <a:xfrm>
              <a:off x="1662270" y="436422"/>
              <a:ext cx="118906" cy="104353"/>
            </a:xfrm>
            <a:custGeom>
              <a:avLst/>
              <a:gdLst/>
              <a:ahLst/>
              <a:cxnLst/>
              <a:rect l="0" t="0" r="0" b="0"/>
              <a:pathLst>
                <a:path w="118906" h="104353">
                  <a:moveTo>
                    <a:pt x="14130" y="39828"/>
                  </a:moveTo>
                  <a:lnTo>
                    <a:pt x="14130" y="39828"/>
                  </a:lnTo>
                  <a:lnTo>
                    <a:pt x="9074" y="39828"/>
                  </a:lnTo>
                  <a:lnTo>
                    <a:pt x="3769" y="42650"/>
                  </a:lnTo>
                  <a:lnTo>
                    <a:pt x="872" y="44885"/>
                  </a:lnTo>
                  <a:lnTo>
                    <a:pt x="0" y="46374"/>
                  </a:lnTo>
                  <a:lnTo>
                    <a:pt x="477" y="47367"/>
                  </a:lnTo>
                  <a:lnTo>
                    <a:pt x="3828" y="49529"/>
                  </a:lnTo>
                  <a:lnTo>
                    <a:pt x="11666" y="55637"/>
                  </a:lnTo>
                  <a:lnTo>
                    <a:pt x="17621" y="57438"/>
                  </a:lnTo>
                  <a:lnTo>
                    <a:pt x="31980" y="53395"/>
                  </a:lnTo>
                  <a:lnTo>
                    <a:pt x="44584" y="45494"/>
                  </a:lnTo>
                  <a:lnTo>
                    <a:pt x="73017" y="18867"/>
                  </a:lnTo>
                  <a:lnTo>
                    <a:pt x="77344" y="8993"/>
                  </a:lnTo>
                  <a:lnTo>
                    <a:pt x="78497" y="3396"/>
                  </a:lnTo>
                  <a:lnTo>
                    <a:pt x="76092" y="723"/>
                  </a:lnTo>
                  <a:lnTo>
                    <a:pt x="71313" y="0"/>
                  </a:lnTo>
                  <a:lnTo>
                    <a:pt x="59653" y="2018"/>
                  </a:lnTo>
                  <a:lnTo>
                    <a:pt x="50943" y="6443"/>
                  </a:lnTo>
                  <a:lnTo>
                    <a:pt x="21970" y="32289"/>
                  </a:lnTo>
                  <a:lnTo>
                    <a:pt x="11396" y="47707"/>
                  </a:lnTo>
                  <a:lnTo>
                    <a:pt x="10446" y="62380"/>
                  </a:lnTo>
                  <a:lnTo>
                    <a:pt x="13551" y="77368"/>
                  </a:lnTo>
                  <a:lnTo>
                    <a:pt x="18459" y="87557"/>
                  </a:lnTo>
                  <a:lnTo>
                    <a:pt x="32229" y="99243"/>
                  </a:lnTo>
                  <a:lnTo>
                    <a:pt x="59827" y="104352"/>
                  </a:lnTo>
                  <a:lnTo>
                    <a:pt x="118905" y="96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4" name="SMARTInkShape-2132"/>
          <p:cNvSpPr/>
          <p:nvPr>
            <p:custDataLst>
              <p:tags r:id="rId3"/>
            </p:custDataLst>
          </p:nvPr>
        </p:nvSpPr>
        <p:spPr>
          <a:xfrm>
            <a:off x="2293875" y="314325"/>
            <a:ext cx="258826" cy="266662"/>
          </a:xfrm>
          <a:custGeom>
            <a:avLst/>
            <a:gdLst/>
            <a:ahLst/>
            <a:cxnLst/>
            <a:rect l="0" t="0" r="0" b="0"/>
            <a:pathLst>
              <a:path w="258826" h="266662">
                <a:moveTo>
                  <a:pt x="173100" y="9525"/>
                </a:moveTo>
                <a:lnTo>
                  <a:pt x="173100" y="9525"/>
                </a:lnTo>
                <a:lnTo>
                  <a:pt x="182624" y="1"/>
                </a:lnTo>
                <a:lnTo>
                  <a:pt x="172512" y="0"/>
                </a:lnTo>
                <a:lnTo>
                  <a:pt x="164725" y="2822"/>
                </a:lnTo>
                <a:lnTo>
                  <a:pt x="121081" y="22120"/>
                </a:lnTo>
                <a:lnTo>
                  <a:pt x="75547" y="51204"/>
                </a:lnTo>
                <a:lnTo>
                  <a:pt x="28940" y="84912"/>
                </a:lnTo>
                <a:lnTo>
                  <a:pt x="9628" y="98264"/>
                </a:lnTo>
                <a:lnTo>
                  <a:pt x="5196" y="104704"/>
                </a:lnTo>
                <a:lnTo>
                  <a:pt x="4014" y="107902"/>
                </a:lnTo>
                <a:lnTo>
                  <a:pt x="4284" y="111093"/>
                </a:lnTo>
                <a:lnTo>
                  <a:pt x="7407" y="117461"/>
                </a:lnTo>
                <a:lnTo>
                  <a:pt x="20789" y="120996"/>
                </a:lnTo>
                <a:lnTo>
                  <a:pt x="68337" y="123452"/>
                </a:lnTo>
                <a:lnTo>
                  <a:pt x="115952" y="123776"/>
                </a:lnTo>
                <a:lnTo>
                  <a:pt x="144329" y="124874"/>
                </a:lnTo>
                <a:lnTo>
                  <a:pt x="147570" y="126641"/>
                </a:lnTo>
                <a:lnTo>
                  <a:pt x="149730" y="128877"/>
                </a:lnTo>
                <a:lnTo>
                  <a:pt x="149053" y="131427"/>
                </a:lnTo>
                <a:lnTo>
                  <a:pt x="104101" y="168881"/>
                </a:lnTo>
                <a:lnTo>
                  <a:pt x="58369" y="207340"/>
                </a:lnTo>
                <a:lnTo>
                  <a:pt x="14529" y="244564"/>
                </a:lnTo>
                <a:lnTo>
                  <a:pt x="762" y="259201"/>
                </a:lnTo>
                <a:lnTo>
                  <a:pt x="0" y="261700"/>
                </a:lnTo>
                <a:lnTo>
                  <a:pt x="550" y="263367"/>
                </a:lnTo>
                <a:lnTo>
                  <a:pt x="9628" y="265219"/>
                </a:lnTo>
                <a:lnTo>
                  <a:pt x="55813" y="266505"/>
                </a:lnTo>
                <a:lnTo>
                  <a:pt x="94624" y="266661"/>
                </a:lnTo>
                <a:lnTo>
                  <a:pt x="142194" y="261636"/>
                </a:lnTo>
                <a:lnTo>
                  <a:pt x="189769" y="258056"/>
                </a:lnTo>
                <a:lnTo>
                  <a:pt x="258825" y="257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1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MARTInkShape-2133"/>
          <p:cNvSpPr/>
          <p:nvPr>
            <p:custDataLst>
              <p:tags r:id="rId1"/>
            </p:custDataLst>
          </p:nvPr>
        </p:nvSpPr>
        <p:spPr>
          <a:xfrm>
            <a:off x="7667625" y="1467136"/>
            <a:ext cx="9526" cy="609315"/>
          </a:xfrm>
          <a:custGeom>
            <a:avLst/>
            <a:gdLst/>
            <a:ahLst/>
            <a:cxnLst/>
            <a:rect l="0" t="0" r="0" b="0"/>
            <a:pathLst>
              <a:path w="9526" h="609315">
                <a:moveTo>
                  <a:pt x="0" y="609314"/>
                </a:moveTo>
                <a:lnTo>
                  <a:pt x="0" y="609314"/>
                </a:lnTo>
                <a:lnTo>
                  <a:pt x="0" y="578447"/>
                </a:lnTo>
                <a:lnTo>
                  <a:pt x="8200" y="535221"/>
                </a:lnTo>
                <a:lnTo>
                  <a:pt x="9264" y="489943"/>
                </a:lnTo>
                <a:lnTo>
                  <a:pt x="9491" y="446512"/>
                </a:lnTo>
                <a:lnTo>
                  <a:pt x="9515" y="408441"/>
                </a:lnTo>
                <a:lnTo>
                  <a:pt x="9523" y="361262"/>
                </a:lnTo>
                <a:lnTo>
                  <a:pt x="9524" y="318388"/>
                </a:lnTo>
                <a:lnTo>
                  <a:pt x="8467" y="274288"/>
                </a:lnTo>
                <a:lnTo>
                  <a:pt x="1987" y="227047"/>
                </a:lnTo>
                <a:lnTo>
                  <a:pt x="3411" y="195483"/>
                </a:lnTo>
                <a:lnTo>
                  <a:pt x="8989" y="149754"/>
                </a:lnTo>
                <a:lnTo>
                  <a:pt x="9478" y="102296"/>
                </a:lnTo>
                <a:lnTo>
                  <a:pt x="9521" y="57508"/>
                </a:lnTo>
                <a:lnTo>
                  <a:pt x="9524" y="36648"/>
                </a:lnTo>
                <a:lnTo>
                  <a:pt x="6703" y="29182"/>
                </a:lnTo>
                <a:lnTo>
                  <a:pt x="4469" y="25709"/>
                </a:lnTo>
                <a:lnTo>
                  <a:pt x="34" y="0"/>
                </a:lnTo>
                <a:lnTo>
                  <a:pt x="9525" y="92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376"/>
          <p:cNvGrpSpPr/>
          <p:nvPr/>
        </p:nvGrpSpPr>
        <p:grpSpPr>
          <a:xfrm>
            <a:off x="6848475" y="1200150"/>
            <a:ext cx="400051" cy="951901"/>
            <a:chOff x="6848475" y="1200150"/>
            <a:chExt cx="400051" cy="951901"/>
          </a:xfrm>
        </p:grpSpPr>
        <p:sp>
          <p:nvSpPr>
            <p:cNvPr id="30" name="SMARTInkShape-2134"/>
            <p:cNvSpPr/>
            <p:nvPr>
              <p:custDataLst>
                <p:tags r:id="rId22"/>
              </p:custDataLst>
            </p:nvPr>
          </p:nvSpPr>
          <p:spPr>
            <a:xfrm>
              <a:off x="6848475" y="1800225"/>
              <a:ext cx="19051" cy="351826"/>
            </a:xfrm>
            <a:custGeom>
              <a:avLst/>
              <a:gdLst/>
              <a:ahLst/>
              <a:cxnLst/>
              <a:rect l="0" t="0" r="0" b="0"/>
              <a:pathLst>
                <a:path w="19051" h="351826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822" y="26837"/>
                  </a:lnTo>
                  <a:lnTo>
                    <a:pt x="5056" y="30591"/>
                  </a:lnTo>
                  <a:lnTo>
                    <a:pt x="8642" y="60488"/>
                  </a:lnTo>
                  <a:lnTo>
                    <a:pt x="9409" y="103163"/>
                  </a:lnTo>
                  <a:lnTo>
                    <a:pt x="9509" y="146739"/>
                  </a:lnTo>
                  <a:lnTo>
                    <a:pt x="9523" y="192734"/>
                  </a:lnTo>
                  <a:lnTo>
                    <a:pt x="9525" y="233363"/>
                  </a:lnTo>
                  <a:lnTo>
                    <a:pt x="9525" y="276852"/>
                  </a:lnTo>
                  <a:lnTo>
                    <a:pt x="9525" y="321478"/>
                  </a:lnTo>
                  <a:lnTo>
                    <a:pt x="9525" y="351825"/>
                  </a:lnTo>
                  <a:lnTo>
                    <a:pt x="1905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35"/>
            <p:cNvSpPr/>
            <p:nvPr>
              <p:custDataLst>
                <p:tags r:id="rId23"/>
              </p:custDataLst>
            </p:nvPr>
          </p:nvSpPr>
          <p:spPr>
            <a:xfrm>
              <a:off x="7210425" y="1200150"/>
              <a:ext cx="38101" cy="436208"/>
            </a:xfrm>
            <a:custGeom>
              <a:avLst/>
              <a:gdLst/>
              <a:ahLst/>
              <a:cxnLst/>
              <a:rect l="0" t="0" r="0" b="0"/>
              <a:pathLst>
                <a:path w="38101" h="436208">
                  <a:moveTo>
                    <a:pt x="0" y="0"/>
                  </a:moveTo>
                  <a:lnTo>
                    <a:pt x="0" y="0"/>
                  </a:lnTo>
                  <a:lnTo>
                    <a:pt x="1058" y="30397"/>
                  </a:lnTo>
                  <a:lnTo>
                    <a:pt x="9701" y="71848"/>
                  </a:lnTo>
                  <a:lnTo>
                    <a:pt x="17610" y="117986"/>
                  </a:lnTo>
                  <a:lnTo>
                    <a:pt x="18860" y="165233"/>
                  </a:lnTo>
                  <a:lnTo>
                    <a:pt x="21816" y="195361"/>
                  </a:lnTo>
                  <a:lnTo>
                    <a:pt x="27239" y="234616"/>
                  </a:lnTo>
                  <a:lnTo>
                    <a:pt x="28458" y="278565"/>
                  </a:lnTo>
                  <a:lnTo>
                    <a:pt x="28541" y="315606"/>
                  </a:lnTo>
                  <a:lnTo>
                    <a:pt x="28570" y="362850"/>
                  </a:lnTo>
                  <a:lnTo>
                    <a:pt x="28575" y="410364"/>
                  </a:lnTo>
                  <a:lnTo>
                    <a:pt x="28575" y="421568"/>
                  </a:lnTo>
                  <a:lnTo>
                    <a:pt x="31397" y="428311"/>
                  </a:lnTo>
                  <a:lnTo>
                    <a:pt x="36775" y="436207"/>
                  </a:lnTo>
                  <a:lnTo>
                    <a:pt x="37217" y="435796"/>
                  </a:lnTo>
                  <a:lnTo>
                    <a:pt x="3810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377"/>
          <p:cNvGrpSpPr/>
          <p:nvPr/>
        </p:nvGrpSpPr>
        <p:grpSpPr>
          <a:xfrm>
            <a:off x="5772150" y="1695450"/>
            <a:ext cx="647701" cy="551867"/>
            <a:chOff x="5772150" y="1695450"/>
            <a:chExt cx="647701" cy="551867"/>
          </a:xfrm>
        </p:grpSpPr>
        <p:sp>
          <p:nvSpPr>
            <p:cNvPr id="33" name="SMARTInkShape-2136"/>
            <p:cNvSpPr/>
            <p:nvPr>
              <p:custDataLst>
                <p:tags r:id="rId19"/>
              </p:custDataLst>
            </p:nvPr>
          </p:nvSpPr>
          <p:spPr>
            <a:xfrm>
              <a:off x="5772150" y="2057400"/>
              <a:ext cx="28576" cy="189917"/>
            </a:xfrm>
            <a:custGeom>
              <a:avLst/>
              <a:gdLst/>
              <a:ahLst/>
              <a:cxnLst/>
              <a:rect l="0" t="0" r="0" b="0"/>
              <a:pathLst>
                <a:path w="28576" h="189917">
                  <a:moveTo>
                    <a:pt x="0" y="0"/>
                  </a:moveTo>
                  <a:lnTo>
                    <a:pt x="0" y="0"/>
                  </a:lnTo>
                  <a:lnTo>
                    <a:pt x="0" y="27723"/>
                  </a:lnTo>
                  <a:lnTo>
                    <a:pt x="2822" y="36310"/>
                  </a:lnTo>
                  <a:lnTo>
                    <a:pt x="5056" y="40082"/>
                  </a:lnTo>
                  <a:lnTo>
                    <a:pt x="8642" y="70006"/>
                  </a:lnTo>
                  <a:lnTo>
                    <a:pt x="12173" y="109941"/>
                  </a:lnTo>
                  <a:lnTo>
                    <a:pt x="18143" y="150964"/>
                  </a:lnTo>
                  <a:lnTo>
                    <a:pt x="19839" y="165968"/>
                  </a:lnTo>
                  <a:lnTo>
                    <a:pt x="26536" y="180519"/>
                  </a:lnTo>
                  <a:lnTo>
                    <a:pt x="28456" y="189916"/>
                  </a:lnTo>
                  <a:lnTo>
                    <a:pt x="285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37"/>
            <p:cNvSpPr/>
            <p:nvPr>
              <p:custDataLst>
                <p:tags r:id="rId20"/>
              </p:custDataLst>
            </p:nvPr>
          </p:nvSpPr>
          <p:spPr>
            <a:xfrm>
              <a:off x="6238875" y="2048383"/>
              <a:ext cx="9526" cy="174480"/>
            </a:xfrm>
            <a:custGeom>
              <a:avLst/>
              <a:gdLst/>
              <a:ahLst/>
              <a:cxnLst/>
              <a:rect l="0" t="0" r="0" b="0"/>
              <a:pathLst>
                <a:path w="9526" h="174480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0" y="40209"/>
                  </a:lnTo>
                  <a:lnTo>
                    <a:pt x="0" y="83667"/>
                  </a:lnTo>
                  <a:lnTo>
                    <a:pt x="0" y="130654"/>
                  </a:lnTo>
                  <a:lnTo>
                    <a:pt x="0" y="171486"/>
                  </a:lnTo>
                  <a:lnTo>
                    <a:pt x="1058" y="174479"/>
                  </a:lnTo>
                  <a:lnTo>
                    <a:pt x="9525" y="1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38"/>
            <p:cNvSpPr/>
            <p:nvPr>
              <p:custDataLst>
                <p:tags r:id="rId21"/>
              </p:custDataLst>
            </p:nvPr>
          </p:nvSpPr>
          <p:spPr>
            <a:xfrm>
              <a:off x="6382338" y="1695450"/>
              <a:ext cx="37513" cy="295276"/>
            </a:xfrm>
            <a:custGeom>
              <a:avLst/>
              <a:gdLst/>
              <a:ahLst/>
              <a:cxnLst/>
              <a:rect l="0" t="0" r="0" b="0"/>
              <a:pathLst>
                <a:path w="37513" h="295276">
                  <a:moveTo>
                    <a:pt x="8937" y="0"/>
                  </a:moveTo>
                  <a:lnTo>
                    <a:pt x="8937" y="0"/>
                  </a:lnTo>
                  <a:lnTo>
                    <a:pt x="3881" y="0"/>
                  </a:lnTo>
                  <a:lnTo>
                    <a:pt x="2392" y="1058"/>
                  </a:lnTo>
                  <a:lnTo>
                    <a:pt x="1398" y="2822"/>
                  </a:lnTo>
                  <a:lnTo>
                    <a:pt x="0" y="13183"/>
                  </a:lnTo>
                  <a:lnTo>
                    <a:pt x="732" y="24909"/>
                  </a:lnTo>
                  <a:lnTo>
                    <a:pt x="7647" y="67447"/>
                  </a:lnTo>
                  <a:lnTo>
                    <a:pt x="9741" y="111473"/>
                  </a:lnTo>
                  <a:lnTo>
                    <a:pt x="16425" y="151842"/>
                  </a:lnTo>
                  <a:lnTo>
                    <a:pt x="18060" y="195446"/>
                  </a:lnTo>
                  <a:lnTo>
                    <a:pt x="24928" y="236162"/>
                  </a:lnTo>
                  <a:lnTo>
                    <a:pt x="35347" y="282627"/>
                  </a:lnTo>
                  <a:lnTo>
                    <a:pt x="37512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2139"/>
          <p:cNvSpPr/>
          <p:nvPr>
            <p:custDataLst>
              <p:tags r:id="rId2"/>
            </p:custDataLst>
          </p:nvPr>
        </p:nvSpPr>
        <p:spPr>
          <a:xfrm>
            <a:off x="5200650" y="857250"/>
            <a:ext cx="4152901" cy="1590676"/>
          </a:xfrm>
          <a:custGeom>
            <a:avLst/>
            <a:gdLst/>
            <a:ahLst/>
            <a:cxnLst/>
            <a:rect l="0" t="0" r="0" b="0"/>
            <a:pathLst>
              <a:path w="4152901" h="1590676">
                <a:moveTo>
                  <a:pt x="0" y="1590675"/>
                </a:moveTo>
                <a:lnTo>
                  <a:pt x="0" y="1590675"/>
                </a:lnTo>
                <a:lnTo>
                  <a:pt x="41713" y="1590675"/>
                </a:lnTo>
                <a:lnTo>
                  <a:pt x="43684" y="1589617"/>
                </a:lnTo>
                <a:lnTo>
                  <a:pt x="44998" y="1587853"/>
                </a:lnTo>
                <a:lnTo>
                  <a:pt x="45873" y="1585619"/>
                </a:lnTo>
                <a:lnTo>
                  <a:pt x="47515" y="1584129"/>
                </a:lnTo>
                <a:lnTo>
                  <a:pt x="52163" y="1582474"/>
                </a:lnTo>
                <a:lnTo>
                  <a:pt x="70315" y="1580353"/>
                </a:lnTo>
                <a:lnTo>
                  <a:pt x="85190" y="1573663"/>
                </a:lnTo>
                <a:lnTo>
                  <a:pt x="127352" y="1562004"/>
                </a:lnTo>
                <a:lnTo>
                  <a:pt x="171471" y="1550398"/>
                </a:lnTo>
                <a:lnTo>
                  <a:pt x="217092" y="1533334"/>
                </a:lnTo>
                <a:lnTo>
                  <a:pt x="258168" y="1517625"/>
                </a:lnTo>
                <a:lnTo>
                  <a:pt x="304931" y="1501772"/>
                </a:lnTo>
                <a:lnTo>
                  <a:pt x="343984" y="1488016"/>
                </a:lnTo>
                <a:lnTo>
                  <a:pt x="388544" y="1468836"/>
                </a:lnTo>
                <a:lnTo>
                  <a:pt x="433290" y="1454542"/>
                </a:lnTo>
                <a:lnTo>
                  <a:pt x="470342" y="1439685"/>
                </a:lnTo>
                <a:lnTo>
                  <a:pt x="508131" y="1426934"/>
                </a:lnTo>
                <a:lnTo>
                  <a:pt x="546139" y="1411396"/>
                </a:lnTo>
                <a:lnTo>
                  <a:pt x="584211" y="1393387"/>
                </a:lnTo>
                <a:lnTo>
                  <a:pt x="627360" y="1374645"/>
                </a:lnTo>
                <a:lnTo>
                  <a:pt x="673658" y="1355687"/>
                </a:lnTo>
                <a:lnTo>
                  <a:pt x="715834" y="1336664"/>
                </a:lnTo>
                <a:lnTo>
                  <a:pt x="760199" y="1317622"/>
                </a:lnTo>
                <a:lnTo>
                  <a:pt x="806857" y="1298574"/>
                </a:lnTo>
                <a:lnTo>
                  <a:pt x="841203" y="1283052"/>
                </a:lnTo>
                <a:lnTo>
                  <a:pt x="876577" y="1266629"/>
                </a:lnTo>
                <a:lnTo>
                  <a:pt x="909936" y="1252274"/>
                </a:lnTo>
                <a:lnTo>
                  <a:pt x="942403" y="1238838"/>
                </a:lnTo>
                <a:lnTo>
                  <a:pt x="975529" y="1224753"/>
                </a:lnTo>
                <a:lnTo>
                  <a:pt x="1011418" y="1207910"/>
                </a:lnTo>
                <a:lnTo>
                  <a:pt x="1048536" y="1192663"/>
                </a:lnTo>
                <a:lnTo>
                  <a:pt x="1086199" y="1177772"/>
                </a:lnTo>
                <a:lnTo>
                  <a:pt x="1124105" y="1160571"/>
                </a:lnTo>
                <a:lnTo>
                  <a:pt x="1162119" y="1145165"/>
                </a:lnTo>
                <a:lnTo>
                  <a:pt x="1201239" y="1130204"/>
                </a:lnTo>
                <a:lnTo>
                  <a:pt x="1243320" y="1112971"/>
                </a:lnTo>
                <a:lnTo>
                  <a:pt x="1286717" y="1097551"/>
                </a:lnTo>
                <a:lnTo>
                  <a:pt x="1330699" y="1082584"/>
                </a:lnTo>
                <a:lnTo>
                  <a:pt x="1374942" y="1065348"/>
                </a:lnTo>
                <a:lnTo>
                  <a:pt x="1419299" y="1047105"/>
                </a:lnTo>
                <a:lnTo>
                  <a:pt x="1463708" y="1028413"/>
                </a:lnTo>
                <a:lnTo>
                  <a:pt x="1508140" y="1009522"/>
                </a:lnTo>
                <a:lnTo>
                  <a:pt x="1555404" y="993366"/>
                </a:lnTo>
                <a:lnTo>
                  <a:pt x="1579861" y="986093"/>
                </a:lnTo>
                <a:lnTo>
                  <a:pt x="1604632" y="978071"/>
                </a:lnTo>
                <a:lnTo>
                  <a:pt x="1629613" y="969547"/>
                </a:lnTo>
                <a:lnTo>
                  <a:pt x="1654733" y="960690"/>
                </a:lnTo>
                <a:lnTo>
                  <a:pt x="1679947" y="951610"/>
                </a:lnTo>
                <a:lnTo>
                  <a:pt x="1705223" y="942381"/>
                </a:lnTo>
                <a:lnTo>
                  <a:pt x="1730540" y="933054"/>
                </a:lnTo>
                <a:lnTo>
                  <a:pt x="1754827" y="923661"/>
                </a:lnTo>
                <a:lnTo>
                  <a:pt x="1801568" y="904758"/>
                </a:lnTo>
                <a:lnTo>
                  <a:pt x="1825461" y="895272"/>
                </a:lnTo>
                <a:lnTo>
                  <a:pt x="1849858" y="885773"/>
                </a:lnTo>
                <a:lnTo>
                  <a:pt x="1874588" y="876265"/>
                </a:lnTo>
                <a:lnTo>
                  <a:pt x="1899542" y="866752"/>
                </a:lnTo>
                <a:lnTo>
                  <a:pt x="1924645" y="857234"/>
                </a:lnTo>
                <a:lnTo>
                  <a:pt x="1949847" y="847715"/>
                </a:lnTo>
                <a:lnTo>
                  <a:pt x="1976173" y="838193"/>
                </a:lnTo>
                <a:lnTo>
                  <a:pt x="2003249" y="828670"/>
                </a:lnTo>
                <a:lnTo>
                  <a:pt x="2030824" y="819147"/>
                </a:lnTo>
                <a:lnTo>
                  <a:pt x="2058733" y="808565"/>
                </a:lnTo>
                <a:lnTo>
                  <a:pt x="2086864" y="797276"/>
                </a:lnTo>
                <a:lnTo>
                  <a:pt x="2115142" y="785518"/>
                </a:lnTo>
                <a:lnTo>
                  <a:pt x="2143520" y="774504"/>
                </a:lnTo>
                <a:lnTo>
                  <a:pt x="2171964" y="763986"/>
                </a:lnTo>
                <a:lnTo>
                  <a:pt x="2200451" y="753799"/>
                </a:lnTo>
                <a:lnTo>
                  <a:pt x="2228967" y="743832"/>
                </a:lnTo>
                <a:lnTo>
                  <a:pt x="2257503" y="734013"/>
                </a:lnTo>
                <a:lnTo>
                  <a:pt x="2286052" y="724292"/>
                </a:lnTo>
                <a:lnTo>
                  <a:pt x="2314610" y="713578"/>
                </a:lnTo>
                <a:lnTo>
                  <a:pt x="2343173" y="702202"/>
                </a:lnTo>
                <a:lnTo>
                  <a:pt x="2371740" y="690385"/>
                </a:lnTo>
                <a:lnTo>
                  <a:pt x="2400310" y="679331"/>
                </a:lnTo>
                <a:lnTo>
                  <a:pt x="2428882" y="668788"/>
                </a:lnTo>
                <a:lnTo>
                  <a:pt x="2457454" y="658583"/>
                </a:lnTo>
                <a:lnTo>
                  <a:pt x="2486028" y="648606"/>
                </a:lnTo>
                <a:lnTo>
                  <a:pt x="2514602" y="638779"/>
                </a:lnTo>
                <a:lnTo>
                  <a:pt x="2543176" y="629052"/>
                </a:lnTo>
                <a:lnTo>
                  <a:pt x="2571751" y="618335"/>
                </a:lnTo>
                <a:lnTo>
                  <a:pt x="2600326" y="606956"/>
                </a:lnTo>
                <a:lnTo>
                  <a:pt x="2628900" y="595138"/>
                </a:lnTo>
                <a:lnTo>
                  <a:pt x="2657475" y="584083"/>
                </a:lnTo>
                <a:lnTo>
                  <a:pt x="2686050" y="573539"/>
                </a:lnTo>
                <a:lnTo>
                  <a:pt x="2714625" y="563334"/>
                </a:lnTo>
                <a:lnTo>
                  <a:pt x="2743200" y="552298"/>
                </a:lnTo>
                <a:lnTo>
                  <a:pt x="2771775" y="540707"/>
                </a:lnTo>
                <a:lnTo>
                  <a:pt x="2800350" y="528746"/>
                </a:lnTo>
                <a:lnTo>
                  <a:pt x="2829983" y="517598"/>
                </a:lnTo>
                <a:lnTo>
                  <a:pt x="2860322" y="506990"/>
                </a:lnTo>
                <a:lnTo>
                  <a:pt x="2891131" y="496744"/>
                </a:lnTo>
                <a:lnTo>
                  <a:pt x="2921195" y="486737"/>
                </a:lnTo>
                <a:lnTo>
                  <a:pt x="2950763" y="476892"/>
                </a:lnTo>
                <a:lnTo>
                  <a:pt x="2980000" y="467153"/>
                </a:lnTo>
                <a:lnTo>
                  <a:pt x="3009017" y="457485"/>
                </a:lnTo>
                <a:lnTo>
                  <a:pt x="3037887" y="447865"/>
                </a:lnTo>
                <a:lnTo>
                  <a:pt x="3066657" y="438277"/>
                </a:lnTo>
                <a:lnTo>
                  <a:pt x="3095364" y="427651"/>
                </a:lnTo>
                <a:lnTo>
                  <a:pt x="3124026" y="416334"/>
                </a:lnTo>
                <a:lnTo>
                  <a:pt x="3152659" y="404556"/>
                </a:lnTo>
                <a:lnTo>
                  <a:pt x="3181272" y="393529"/>
                </a:lnTo>
                <a:lnTo>
                  <a:pt x="3209873" y="383003"/>
                </a:lnTo>
                <a:lnTo>
                  <a:pt x="3238466" y="372810"/>
                </a:lnTo>
                <a:lnTo>
                  <a:pt x="3265994" y="362840"/>
                </a:lnTo>
                <a:lnTo>
                  <a:pt x="3292812" y="353018"/>
                </a:lnTo>
                <a:lnTo>
                  <a:pt x="3319158" y="343296"/>
                </a:lnTo>
                <a:lnTo>
                  <a:pt x="3346247" y="333639"/>
                </a:lnTo>
                <a:lnTo>
                  <a:pt x="3373831" y="324026"/>
                </a:lnTo>
                <a:lnTo>
                  <a:pt x="3401746" y="314442"/>
                </a:lnTo>
                <a:lnTo>
                  <a:pt x="3428822" y="304878"/>
                </a:lnTo>
                <a:lnTo>
                  <a:pt x="3455339" y="295327"/>
                </a:lnTo>
                <a:lnTo>
                  <a:pt x="3481484" y="285785"/>
                </a:lnTo>
                <a:lnTo>
                  <a:pt x="3506322" y="277306"/>
                </a:lnTo>
                <a:lnTo>
                  <a:pt x="3553677" y="262242"/>
                </a:lnTo>
                <a:lnTo>
                  <a:pt x="3599418" y="245669"/>
                </a:lnTo>
                <a:lnTo>
                  <a:pt x="3643383" y="227719"/>
                </a:lnTo>
                <a:lnTo>
                  <a:pt x="3684089" y="209159"/>
                </a:lnTo>
                <a:lnTo>
                  <a:pt x="3723348" y="193148"/>
                </a:lnTo>
                <a:lnTo>
                  <a:pt x="3761963" y="178977"/>
                </a:lnTo>
                <a:lnTo>
                  <a:pt x="3800292" y="165623"/>
                </a:lnTo>
                <a:lnTo>
                  <a:pt x="3835672" y="149810"/>
                </a:lnTo>
                <a:lnTo>
                  <a:pt x="3869035" y="134316"/>
                </a:lnTo>
                <a:lnTo>
                  <a:pt x="3916509" y="118584"/>
                </a:lnTo>
                <a:lnTo>
                  <a:pt x="3957858" y="100988"/>
                </a:lnTo>
                <a:lnTo>
                  <a:pt x="3995862" y="83427"/>
                </a:lnTo>
                <a:lnTo>
                  <a:pt x="4040506" y="64653"/>
                </a:lnTo>
                <a:lnTo>
                  <a:pt x="4079663" y="40876"/>
                </a:lnTo>
                <a:lnTo>
                  <a:pt x="4126361" y="16854"/>
                </a:lnTo>
                <a:lnTo>
                  <a:pt x="41529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Shape-2140"/>
          <p:cNvSpPr/>
          <p:nvPr>
            <p:custDataLst>
              <p:tags r:id="rId3"/>
            </p:custDataLst>
          </p:nvPr>
        </p:nvSpPr>
        <p:spPr>
          <a:xfrm>
            <a:off x="7650829" y="2116266"/>
            <a:ext cx="72235" cy="64370"/>
          </a:xfrm>
          <a:custGeom>
            <a:avLst/>
            <a:gdLst/>
            <a:ahLst/>
            <a:cxnLst/>
            <a:rect l="0" t="0" r="0" b="0"/>
            <a:pathLst>
              <a:path w="72235" h="64370">
                <a:moveTo>
                  <a:pt x="54896" y="17334"/>
                </a:moveTo>
                <a:lnTo>
                  <a:pt x="54896" y="17334"/>
                </a:lnTo>
                <a:lnTo>
                  <a:pt x="45764" y="17334"/>
                </a:lnTo>
                <a:lnTo>
                  <a:pt x="29148" y="2146"/>
                </a:lnTo>
                <a:lnTo>
                  <a:pt x="22991" y="0"/>
                </a:lnTo>
                <a:lnTo>
                  <a:pt x="20926" y="1545"/>
                </a:lnTo>
                <a:lnTo>
                  <a:pt x="3699" y="43109"/>
                </a:lnTo>
                <a:lnTo>
                  <a:pt x="2773" y="48275"/>
                </a:lnTo>
                <a:lnTo>
                  <a:pt x="4566" y="56839"/>
                </a:lnTo>
                <a:lnTo>
                  <a:pt x="6526" y="59545"/>
                </a:lnTo>
                <a:lnTo>
                  <a:pt x="11527" y="62553"/>
                </a:lnTo>
                <a:lnTo>
                  <a:pt x="15400" y="61238"/>
                </a:lnTo>
                <a:lnTo>
                  <a:pt x="37792" y="43289"/>
                </a:lnTo>
                <a:lnTo>
                  <a:pt x="42002" y="36631"/>
                </a:lnTo>
                <a:lnTo>
                  <a:pt x="43125" y="33374"/>
                </a:lnTo>
                <a:lnTo>
                  <a:pt x="41550" y="24110"/>
                </a:lnTo>
                <a:lnTo>
                  <a:pt x="39650" y="18676"/>
                </a:lnTo>
                <a:lnTo>
                  <a:pt x="37323" y="15054"/>
                </a:lnTo>
                <a:lnTo>
                  <a:pt x="34714" y="12639"/>
                </a:lnTo>
                <a:lnTo>
                  <a:pt x="31917" y="11029"/>
                </a:lnTo>
                <a:lnTo>
                  <a:pt x="23163" y="12062"/>
                </a:lnTo>
                <a:lnTo>
                  <a:pt x="13275" y="16049"/>
                </a:lnTo>
                <a:lnTo>
                  <a:pt x="5354" y="21349"/>
                </a:lnTo>
                <a:lnTo>
                  <a:pt x="2818" y="25302"/>
                </a:lnTo>
                <a:lnTo>
                  <a:pt x="0" y="35339"/>
                </a:lnTo>
                <a:lnTo>
                  <a:pt x="1365" y="39921"/>
                </a:lnTo>
                <a:lnTo>
                  <a:pt x="13121" y="54878"/>
                </a:lnTo>
                <a:lnTo>
                  <a:pt x="14346" y="58238"/>
                </a:lnTo>
                <a:lnTo>
                  <a:pt x="17279" y="60478"/>
                </a:lnTo>
                <a:lnTo>
                  <a:pt x="30463" y="63631"/>
                </a:lnTo>
                <a:lnTo>
                  <a:pt x="38040" y="64369"/>
                </a:lnTo>
                <a:lnTo>
                  <a:pt x="44935" y="61875"/>
                </a:lnTo>
                <a:lnTo>
                  <a:pt x="48255" y="59728"/>
                </a:lnTo>
                <a:lnTo>
                  <a:pt x="67571" y="34353"/>
                </a:lnTo>
                <a:lnTo>
                  <a:pt x="68638" y="30796"/>
                </a:lnTo>
                <a:lnTo>
                  <a:pt x="68291" y="27367"/>
                </a:lnTo>
                <a:lnTo>
                  <a:pt x="65186" y="19316"/>
                </a:lnTo>
                <a:lnTo>
                  <a:pt x="63873" y="18655"/>
                </a:lnTo>
                <a:lnTo>
                  <a:pt x="56287" y="17508"/>
                </a:lnTo>
                <a:lnTo>
                  <a:pt x="55824" y="18508"/>
                </a:lnTo>
                <a:lnTo>
                  <a:pt x="55018" y="25550"/>
                </a:lnTo>
                <a:lnTo>
                  <a:pt x="56035" y="25986"/>
                </a:lnTo>
                <a:lnTo>
                  <a:pt x="59989" y="26471"/>
                </a:lnTo>
                <a:lnTo>
                  <a:pt x="65274" y="29509"/>
                </a:lnTo>
                <a:lnTo>
                  <a:pt x="72234" y="35026"/>
                </a:lnTo>
                <a:lnTo>
                  <a:pt x="71745" y="35478"/>
                </a:lnTo>
                <a:lnTo>
                  <a:pt x="45371" y="363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2141"/>
          <p:cNvSpPr/>
          <p:nvPr>
            <p:custDataLst>
              <p:tags r:id="rId4"/>
            </p:custDataLst>
          </p:nvPr>
        </p:nvSpPr>
        <p:spPr>
          <a:xfrm>
            <a:off x="7172833" y="1172083"/>
            <a:ext cx="63879" cy="47118"/>
          </a:xfrm>
          <a:custGeom>
            <a:avLst/>
            <a:gdLst/>
            <a:ahLst/>
            <a:cxnLst/>
            <a:rect l="0" t="0" r="0" b="0"/>
            <a:pathLst>
              <a:path w="63879" h="47118">
                <a:moveTo>
                  <a:pt x="18542" y="18542"/>
                </a:moveTo>
                <a:lnTo>
                  <a:pt x="18542" y="18542"/>
                </a:lnTo>
                <a:lnTo>
                  <a:pt x="18542" y="1208"/>
                </a:lnTo>
                <a:lnTo>
                  <a:pt x="17484" y="636"/>
                </a:lnTo>
                <a:lnTo>
                  <a:pt x="13486" y="0"/>
                </a:lnTo>
                <a:lnTo>
                  <a:pt x="8181" y="2540"/>
                </a:lnTo>
                <a:lnTo>
                  <a:pt x="5285" y="4699"/>
                </a:lnTo>
                <a:lnTo>
                  <a:pt x="2067" y="9920"/>
                </a:lnTo>
                <a:lnTo>
                  <a:pt x="256" y="21632"/>
                </a:lnTo>
                <a:lnTo>
                  <a:pt x="0" y="26952"/>
                </a:lnTo>
                <a:lnTo>
                  <a:pt x="2541" y="35685"/>
                </a:lnTo>
                <a:lnTo>
                  <a:pt x="4700" y="39496"/>
                </a:lnTo>
                <a:lnTo>
                  <a:pt x="7198" y="42036"/>
                </a:lnTo>
                <a:lnTo>
                  <a:pt x="12794" y="44859"/>
                </a:lnTo>
                <a:lnTo>
                  <a:pt x="21895" y="46448"/>
                </a:lnTo>
                <a:lnTo>
                  <a:pt x="30968" y="41175"/>
                </a:lnTo>
                <a:lnTo>
                  <a:pt x="48984" y="25600"/>
                </a:lnTo>
                <a:lnTo>
                  <a:pt x="50479" y="22189"/>
                </a:lnTo>
                <a:lnTo>
                  <a:pt x="50417" y="18856"/>
                </a:lnTo>
                <a:lnTo>
                  <a:pt x="47526" y="12332"/>
                </a:lnTo>
                <a:lnTo>
                  <a:pt x="42712" y="5904"/>
                </a:lnTo>
                <a:lnTo>
                  <a:pt x="38889" y="4825"/>
                </a:lnTo>
                <a:lnTo>
                  <a:pt x="28996" y="6448"/>
                </a:lnTo>
                <a:lnTo>
                  <a:pt x="16582" y="13312"/>
                </a:lnTo>
                <a:lnTo>
                  <a:pt x="12380" y="19040"/>
                </a:lnTo>
                <a:lnTo>
                  <a:pt x="11259" y="22049"/>
                </a:lnTo>
                <a:lnTo>
                  <a:pt x="12628" y="25113"/>
                </a:lnTo>
                <a:lnTo>
                  <a:pt x="19795" y="31340"/>
                </a:lnTo>
                <a:lnTo>
                  <a:pt x="27213" y="34814"/>
                </a:lnTo>
                <a:lnTo>
                  <a:pt x="30672" y="35740"/>
                </a:lnTo>
                <a:lnTo>
                  <a:pt x="40162" y="33947"/>
                </a:lnTo>
                <a:lnTo>
                  <a:pt x="54581" y="26987"/>
                </a:lnTo>
                <a:lnTo>
                  <a:pt x="63878" y="20210"/>
                </a:lnTo>
                <a:lnTo>
                  <a:pt x="17251" y="18585"/>
                </a:lnTo>
                <a:lnTo>
                  <a:pt x="15565" y="20688"/>
                </a:lnTo>
                <a:lnTo>
                  <a:pt x="15499" y="24206"/>
                </a:lnTo>
                <a:lnTo>
                  <a:pt x="18542" y="471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Shape-2142"/>
          <p:cNvSpPr/>
          <p:nvPr>
            <p:custDataLst>
              <p:tags r:id="rId5"/>
            </p:custDataLst>
          </p:nvPr>
        </p:nvSpPr>
        <p:spPr>
          <a:xfrm>
            <a:off x="6829462" y="2162175"/>
            <a:ext cx="47334" cy="37551"/>
          </a:xfrm>
          <a:custGeom>
            <a:avLst/>
            <a:gdLst/>
            <a:ahLst/>
            <a:cxnLst/>
            <a:rect l="0" t="0" r="0" b="0"/>
            <a:pathLst>
              <a:path w="47334" h="37551">
                <a:moveTo>
                  <a:pt x="9488" y="28575"/>
                </a:moveTo>
                <a:lnTo>
                  <a:pt x="9488" y="28575"/>
                </a:lnTo>
                <a:lnTo>
                  <a:pt x="9488" y="23519"/>
                </a:lnTo>
                <a:lnTo>
                  <a:pt x="10546" y="22029"/>
                </a:lnTo>
                <a:lnTo>
                  <a:pt x="12310" y="21036"/>
                </a:lnTo>
                <a:lnTo>
                  <a:pt x="14544" y="20374"/>
                </a:lnTo>
                <a:lnTo>
                  <a:pt x="16033" y="18874"/>
                </a:lnTo>
                <a:lnTo>
                  <a:pt x="17688" y="14386"/>
                </a:lnTo>
                <a:lnTo>
                  <a:pt x="17072" y="12766"/>
                </a:lnTo>
                <a:lnTo>
                  <a:pt x="15602" y="11685"/>
                </a:lnTo>
                <a:lnTo>
                  <a:pt x="10696" y="9952"/>
                </a:lnTo>
                <a:lnTo>
                  <a:pt x="4789" y="4595"/>
                </a:lnTo>
                <a:lnTo>
                  <a:pt x="3181" y="4122"/>
                </a:lnTo>
                <a:lnTo>
                  <a:pt x="2108" y="4865"/>
                </a:lnTo>
                <a:lnTo>
                  <a:pt x="916" y="8512"/>
                </a:lnTo>
                <a:lnTo>
                  <a:pt x="0" y="31834"/>
                </a:lnTo>
                <a:lnTo>
                  <a:pt x="1046" y="33923"/>
                </a:lnTo>
                <a:lnTo>
                  <a:pt x="2802" y="35315"/>
                </a:lnTo>
                <a:lnTo>
                  <a:pt x="7574" y="36862"/>
                </a:lnTo>
                <a:lnTo>
                  <a:pt x="13223" y="37550"/>
                </a:lnTo>
                <a:lnTo>
                  <a:pt x="19262" y="35034"/>
                </a:lnTo>
                <a:lnTo>
                  <a:pt x="31762" y="24794"/>
                </a:lnTo>
                <a:lnTo>
                  <a:pt x="32804" y="20763"/>
                </a:lnTo>
                <a:lnTo>
                  <a:pt x="29309" y="3152"/>
                </a:lnTo>
                <a:lnTo>
                  <a:pt x="27994" y="2102"/>
                </a:lnTo>
                <a:lnTo>
                  <a:pt x="23710" y="934"/>
                </a:lnTo>
                <a:lnTo>
                  <a:pt x="21087" y="1681"/>
                </a:lnTo>
                <a:lnTo>
                  <a:pt x="9270" y="10484"/>
                </a:lnTo>
                <a:lnTo>
                  <a:pt x="6168" y="13339"/>
                </a:lnTo>
                <a:lnTo>
                  <a:pt x="5158" y="15243"/>
                </a:lnTo>
                <a:lnTo>
                  <a:pt x="5543" y="16512"/>
                </a:lnTo>
                <a:lnTo>
                  <a:pt x="25659" y="27102"/>
                </a:lnTo>
                <a:lnTo>
                  <a:pt x="44687" y="20245"/>
                </a:lnTo>
                <a:lnTo>
                  <a:pt x="45654" y="18788"/>
                </a:lnTo>
                <a:lnTo>
                  <a:pt x="47333" y="10954"/>
                </a:lnTo>
                <a:lnTo>
                  <a:pt x="37399" y="9948"/>
                </a:lnTo>
                <a:lnTo>
                  <a:pt x="34445" y="10865"/>
                </a:lnTo>
                <a:lnTo>
                  <a:pt x="32477" y="12535"/>
                </a:lnTo>
                <a:lnTo>
                  <a:pt x="31163" y="14707"/>
                </a:lnTo>
                <a:lnTo>
                  <a:pt x="30288" y="15097"/>
                </a:lnTo>
                <a:lnTo>
                  <a:pt x="29705" y="14298"/>
                </a:lnTo>
                <a:lnTo>
                  <a:pt x="29315" y="12707"/>
                </a:lnTo>
                <a:lnTo>
                  <a:pt x="30115" y="11646"/>
                </a:lnTo>
                <a:lnTo>
                  <a:pt x="3806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382"/>
          <p:cNvGrpSpPr/>
          <p:nvPr/>
        </p:nvGrpSpPr>
        <p:grpSpPr>
          <a:xfrm>
            <a:off x="6239046" y="1686317"/>
            <a:ext cx="170349" cy="542414"/>
            <a:chOff x="6239046" y="1686317"/>
            <a:chExt cx="170349" cy="542414"/>
          </a:xfrm>
        </p:grpSpPr>
        <p:sp>
          <p:nvSpPr>
            <p:cNvPr id="41" name="SMARTInkShape-2143"/>
            <p:cNvSpPr/>
            <p:nvPr>
              <p:custDataLst>
                <p:tags r:id="rId17"/>
              </p:custDataLst>
            </p:nvPr>
          </p:nvSpPr>
          <p:spPr>
            <a:xfrm>
              <a:off x="6239046" y="2181617"/>
              <a:ext cx="56980" cy="47114"/>
            </a:xfrm>
            <a:custGeom>
              <a:avLst/>
              <a:gdLst/>
              <a:ahLst/>
              <a:cxnLst/>
              <a:rect l="0" t="0" r="0" b="0"/>
              <a:pathLst>
                <a:path w="56980" h="47114">
                  <a:moveTo>
                    <a:pt x="28404" y="9133"/>
                  </a:moveTo>
                  <a:lnTo>
                    <a:pt x="28404" y="9133"/>
                  </a:lnTo>
                  <a:lnTo>
                    <a:pt x="33460" y="9133"/>
                  </a:lnTo>
                  <a:lnTo>
                    <a:pt x="34949" y="8075"/>
                  </a:lnTo>
                  <a:lnTo>
                    <a:pt x="35943" y="6311"/>
                  </a:lnTo>
                  <a:lnTo>
                    <a:pt x="37536" y="932"/>
                  </a:lnTo>
                  <a:lnTo>
                    <a:pt x="27700" y="0"/>
                  </a:lnTo>
                  <a:lnTo>
                    <a:pt x="19977" y="2604"/>
                  </a:lnTo>
                  <a:lnTo>
                    <a:pt x="6396" y="12900"/>
                  </a:lnTo>
                  <a:lnTo>
                    <a:pt x="2748" y="18921"/>
                  </a:lnTo>
                  <a:lnTo>
                    <a:pt x="694" y="31083"/>
                  </a:lnTo>
                  <a:lnTo>
                    <a:pt x="0" y="44043"/>
                  </a:lnTo>
                  <a:lnTo>
                    <a:pt x="2060" y="45106"/>
                  </a:lnTo>
                  <a:lnTo>
                    <a:pt x="21302" y="46953"/>
                  </a:lnTo>
                  <a:lnTo>
                    <a:pt x="24728" y="44930"/>
                  </a:lnTo>
                  <a:lnTo>
                    <a:pt x="31357" y="37037"/>
                  </a:lnTo>
                  <a:lnTo>
                    <a:pt x="35008" y="29296"/>
                  </a:lnTo>
                  <a:lnTo>
                    <a:pt x="37352" y="20759"/>
                  </a:lnTo>
                  <a:lnTo>
                    <a:pt x="36486" y="20059"/>
                  </a:lnTo>
                  <a:lnTo>
                    <a:pt x="32701" y="19281"/>
                  </a:lnTo>
                  <a:lnTo>
                    <a:pt x="19564" y="23899"/>
                  </a:lnTo>
                  <a:lnTo>
                    <a:pt x="486" y="37204"/>
                  </a:lnTo>
                  <a:lnTo>
                    <a:pt x="8088" y="45865"/>
                  </a:lnTo>
                  <a:lnTo>
                    <a:pt x="14035" y="46828"/>
                  </a:lnTo>
                  <a:lnTo>
                    <a:pt x="22499" y="47113"/>
                  </a:lnTo>
                  <a:lnTo>
                    <a:pt x="36767" y="42141"/>
                  </a:lnTo>
                  <a:lnTo>
                    <a:pt x="54717" y="29896"/>
                  </a:lnTo>
                  <a:lnTo>
                    <a:pt x="54413" y="28267"/>
                  </a:lnTo>
                  <a:lnTo>
                    <a:pt x="51251" y="23634"/>
                  </a:lnTo>
                  <a:lnTo>
                    <a:pt x="46320" y="20869"/>
                  </a:lnTo>
                  <a:lnTo>
                    <a:pt x="43521" y="20132"/>
                  </a:lnTo>
                  <a:lnTo>
                    <a:pt x="40600" y="20700"/>
                  </a:lnTo>
                  <a:lnTo>
                    <a:pt x="30219" y="26988"/>
                  </a:lnTo>
                  <a:lnTo>
                    <a:pt x="30672" y="27387"/>
                  </a:lnTo>
                  <a:lnTo>
                    <a:pt x="46029" y="28174"/>
                  </a:lnTo>
                  <a:lnTo>
                    <a:pt x="52088" y="33237"/>
                  </a:lnTo>
                  <a:lnTo>
                    <a:pt x="53719" y="33669"/>
                  </a:lnTo>
                  <a:lnTo>
                    <a:pt x="56979" y="28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44"/>
            <p:cNvSpPr/>
            <p:nvPr>
              <p:custDataLst>
                <p:tags r:id="rId18"/>
              </p:custDataLst>
            </p:nvPr>
          </p:nvSpPr>
          <p:spPr>
            <a:xfrm>
              <a:off x="6372662" y="1686317"/>
              <a:ext cx="36733" cy="53497"/>
            </a:xfrm>
            <a:custGeom>
              <a:avLst/>
              <a:gdLst/>
              <a:ahLst/>
              <a:cxnLst/>
              <a:rect l="0" t="0" r="0" b="0"/>
              <a:pathLst>
                <a:path w="36733" h="53497">
                  <a:moveTo>
                    <a:pt x="28138" y="9133"/>
                  </a:moveTo>
                  <a:lnTo>
                    <a:pt x="28138" y="9133"/>
                  </a:lnTo>
                  <a:lnTo>
                    <a:pt x="23082" y="4077"/>
                  </a:lnTo>
                  <a:lnTo>
                    <a:pt x="17777" y="1594"/>
                  </a:lnTo>
                  <a:lnTo>
                    <a:pt x="10805" y="0"/>
                  </a:lnTo>
                  <a:lnTo>
                    <a:pt x="4541" y="4781"/>
                  </a:lnTo>
                  <a:lnTo>
                    <a:pt x="1775" y="12843"/>
                  </a:lnTo>
                  <a:lnTo>
                    <a:pt x="0" y="30209"/>
                  </a:lnTo>
                  <a:lnTo>
                    <a:pt x="7802" y="53452"/>
                  </a:lnTo>
                  <a:lnTo>
                    <a:pt x="9289" y="53496"/>
                  </a:lnTo>
                  <a:lnTo>
                    <a:pt x="13765" y="50722"/>
                  </a:lnTo>
                  <a:lnTo>
                    <a:pt x="16457" y="43139"/>
                  </a:lnTo>
                  <a:lnTo>
                    <a:pt x="18487" y="15801"/>
                  </a:lnTo>
                  <a:lnTo>
                    <a:pt x="17470" y="13578"/>
                  </a:lnTo>
                  <a:lnTo>
                    <a:pt x="15734" y="12097"/>
                  </a:lnTo>
                  <a:lnTo>
                    <a:pt x="10984" y="10450"/>
                  </a:lnTo>
                  <a:lnTo>
                    <a:pt x="1276" y="9306"/>
                  </a:lnTo>
                  <a:lnTo>
                    <a:pt x="3146" y="12032"/>
                  </a:lnTo>
                  <a:lnTo>
                    <a:pt x="5127" y="14241"/>
                  </a:lnTo>
                  <a:lnTo>
                    <a:pt x="10150" y="16695"/>
                  </a:lnTo>
                  <a:lnTo>
                    <a:pt x="27055" y="18270"/>
                  </a:lnTo>
                  <a:lnTo>
                    <a:pt x="30592" y="17341"/>
                  </a:lnTo>
                  <a:lnTo>
                    <a:pt x="32948" y="15663"/>
                  </a:lnTo>
                  <a:lnTo>
                    <a:pt x="36732" y="10423"/>
                  </a:lnTo>
                  <a:lnTo>
                    <a:pt x="12720" y="9208"/>
                  </a:lnTo>
                  <a:lnTo>
                    <a:pt x="6116" y="9167"/>
                  </a:lnTo>
                  <a:lnTo>
                    <a:pt x="4990" y="10214"/>
                  </a:lnTo>
                  <a:lnTo>
                    <a:pt x="5298" y="11970"/>
                  </a:lnTo>
                  <a:lnTo>
                    <a:pt x="28138" y="37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2145"/>
          <p:cNvSpPr/>
          <p:nvPr>
            <p:custDataLst>
              <p:tags r:id="rId6"/>
            </p:custDataLst>
          </p:nvPr>
        </p:nvSpPr>
        <p:spPr>
          <a:xfrm>
            <a:off x="5743575" y="1981317"/>
            <a:ext cx="66393" cy="85570"/>
          </a:xfrm>
          <a:custGeom>
            <a:avLst/>
            <a:gdLst/>
            <a:ahLst/>
            <a:cxnLst/>
            <a:rect l="0" t="0" r="0" b="0"/>
            <a:pathLst>
              <a:path w="66393" h="85570">
                <a:moveTo>
                  <a:pt x="9525" y="28458"/>
                </a:moveTo>
                <a:lnTo>
                  <a:pt x="9525" y="28458"/>
                </a:lnTo>
                <a:lnTo>
                  <a:pt x="9525" y="20257"/>
                </a:lnTo>
                <a:lnTo>
                  <a:pt x="18934" y="9535"/>
                </a:lnTo>
                <a:lnTo>
                  <a:pt x="19050" y="0"/>
                </a:lnTo>
                <a:lnTo>
                  <a:pt x="19050" y="4974"/>
                </a:lnTo>
                <a:lnTo>
                  <a:pt x="17992" y="6452"/>
                </a:lnTo>
                <a:lnTo>
                  <a:pt x="13994" y="8094"/>
                </a:lnTo>
                <a:lnTo>
                  <a:pt x="12505" y="9590"/>
                </a:lnTo>
                <a:lnTo>
                  <a:pt x="7291" y="19596"/>
                </a:lnTo>
                <a:lnTo>
                  <a:pt x="1441" y="26708"/>
                </a:lnTo>
                <a:lnTo>
                  <a:pt x="427" y="32996"/>
                </a:lnTo>
                <a:lnTo>
                  <a:pt x="0" y="74205"/>
                </a:lnTo>
                <a:lnTo>
                  <a:pt x="8201" y="84119"/>
                </a:lnTo>
                <a:lnTo>
                  <a:pt x="11759" y="84946"/>
                </a:lnTo>
                <a:lnTo>
                  <a:pt x="23680" y="85569"/>
                </a:lnTo>
                <a:lnTo>
                  <a:pt x="29222" y="82769"/>
                </a:lnTo>
                <a:lnTo>
                  <a:pt x="42637" y="71418"/>
                </a:lnTo>
                <a:lnTo>
                  <a:pt x="45408" y="65895"/>
                </a:lnTo>
                <a:lnTo>
                  <a:pt x="46147" y="62941"/>
                </a:lnTo>
                <a:lnTo>
                  <a:pt x="55696" y="49351"/>
                </a:lnTo>
                <a:lnTo>
                  <a:pt x="55122" y="47678"/>
                </a:lnTo>
                <a:lnTo>
                  <a:pt x="39455" y="29821"/>
                </a:lnTo>
                <a:lnTo>
                  <a:pt x="33445" y="28862"/>
                </a:lnTo>
                <a:lnTo>
                  <a:pt x="27917" y="31460"/>
                </a:lnTo>
                <a:lnTo>
                  <a:pt x="20802" y="36695"/>
                </a:lnTo>
                <a:lnTo>
                  <a:pt x="11003" y="37870"/>
                </a:lnTo>
                <a:lnTo>
                  <a:pt x="1453" y="46174"/>
                </a:lnTo>
                <a:lnTo>
                  <a:pt x="127" y="55592"/>
                </a:lnTo>
                <a:lnTo>
                  <a:pt x="11" y="65108"/>
                </a:lnTo>
                <a:lnTo>
                  <a:pt x="1065" y="65591"/>
                </a:lnTo>
                <a:lnTo>
                  <a:pt x="22666" y="66547"/>
                </a:lnTo>
                <a:lnTo>
                  <a:pt x="28771" y="63731"/>
                </a:lnTo>
                <a:lnTo>
                  <a:pt x="45340" y="50748"/>
                </a:lnTo>
                <a:lnTo>
                  <a:pt x="55386" y="47935"/>
                </a:lnTo>
                <a:lnTo>
                  <a:pt x="55974" y="46734"/>
                </a:lnTo>
                <a:lnTo>
                  <a:pt x="57105" y="38386"/>
                </a:lnTo>
                <a:lnTo>
                  <a:pt x="52080" y="38103"/>
                </a:lnTo>
                <a:lnTo>
                  <a:pt x="46783" y="40858"/>
                </a:lnTo>
                <a:lnTo>
                  <a:pt x="25352" y="60376"/>
                </a:lnTo>
                <a:lnTo>
                  <a:pt x="25367" y="63495"/>
                </a:lnTo>
                <a:lnTo>
                  <a:pt x="27494" y="66633"/>
                </a:lnTo>
                <a:lnTo>
                  <a:pt x="31030" y="69783"/>
                </a:lnTo>
                <a:lnTo>
                  <a:pt x="34444" y="70824"/>
                </a:lnTo>
                <a:lnTo>
                  <a:pt x="37779" y="70461"/>
                </a:lnTo>
                <a:lnTo>
                  <a:pt x="55793" y="62272"/>
                </a:lnTo>
                <a:lnTo>
                  <a:pt x="61839" y="56539"/>
                </a:lnTo>
                <a:lnTo>
                  <a:pt x="64526" y="50463"/>
                </a:lnTo>
                <a:lnTo>
                  <a:pt x="66392" y="34779"/>
                </a:lnTo>
                <a:lnTo>
                  <a:pt x="63312" y="33730"/>
                </a:lnTo>
                <a:lnTo>
                  <a:pt x="51421" y="35388"/>
                </a:lnTo>
                <a:lnTo>
                  <a:pt x="36991" y="42270"/>
                </a:lnTo>
                <a:lnTo>
                  <a:pt x="32315" y="48002"/>
                </a:lnTo>
                <a:lnTo>
                  <a:pt x="29683" y="57180"/>
                </a:lnTo>
                <a:lnTo>
                  <a:pt x="29314" y="60306"/>
                </a:lnTo>
                <a:lnTo>
                  <a:pt x="31184" y="62390"/>
                </a:lnTo>
                <a:lnTo>
                  <a:pt x="47625" y="665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Shape-2146"/>
          <p:cNvSpPr/>
          <p:nvPr>
            <p:custDataLst>
              <p:tags r:id="rId7"/>
            </p:custDataLst>
          </p:nvPr>
        </p:nvSpPr>
        <p:spPr>
          <a:xfrm>
            <a:off x="6657975" y="3061994"/>
            <a:ext cx="209551" cy="176507"/>
          </a:xfrm>
          <a:custGeom>
            <a:avLst/>
            <a:gdLst/>
            <a:ahLst/>
            <a:cxnLst/>
            <a:rect l="0" t="0" r="0" b="0"/>
            <a:pathLst>
              <a:path w="209551" h="176507">
                <a:moveTo>
                  <a:pt x="0" y="5056"/>
                </a:moveTo>
                <a:lnTo>
                  <a:pt x="0" y="5056"/>
                </a:lnTo>
                <a:lnTo>
                  <a:pt x="5056" y="5056"/>
                </a:lnTo>
                <a:lnTo>
                  <a:pt x="10361" y="2234"/>
                </a:lnTo>
                <a:lnTo>
                  <a:pt x="13257" y="0"/>
                </a:lnTo>
                <a:lnTo>
                  <a:pt x="17305" y="627"/>
                </a:lnTo>
                <a:lnTo>
                  <a:pt x="36188" y="14020"/>
                </a:lnTo>
                <a:lnTo>
                  <a:pt x="77705" y="46765"/>
                </a:lnTo>
                <a:lnTo>
                  <a:pt x="117477" y="84710"/>
                </a:lnTo>
                <a:lnTo>
                  <a:pt x="157287" y="129336"/>
                </a:lnTo>
                <a:lnTo>
                  <a:pt x="178374" y="152921"/>
                </a:lnTo>
                <a:lnTo>
                  <a:pt x="209550" y="1765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385"/>
          <p:cNvGrpSpPr/>
          <p:nvPr/>
        </p:nvGrpSpPr>
        <p:grpSpPr>
          <a:xfrm>
            <a:off x="4438650" y="485775"/>
            <a:ext cx="4657726" cy="2800351"/>
            <a:chOff x="4438650" y="485775"/>
            <a:chExt cx="4657726" cy="2800351"/>
          </a:xfrm>
        </p:grpSpPr>
        <p:sp>
          <p:nvSpPr>
            <p:cNvPr id="46" name="SMARTInkShape-2147"/>
            <p:cNvSpPr/>
            <p:nvPr>
              <p:custDataLst>
                <p:tags r:id="rId8"/>
              </p:custDataLst>
            </p:nvPr>
          </p:nvSpPr>
          <p:spPr>
            <a:xfrm>
              <a:off x="4756333" y="2575813"/>
              <a:ext cx="4340043" cy="119763"/>
            </a:xfrm>
            <a:custGeom>
              <a:avLst/>
              <a:gdLst/>
              <a:ahLst/>
              <a:cxnLst/>
              <a:rect l="0" t="0" r="0" b="0"/>
              <a:pathLst>
                <a:path w="4340043" h="119763">
                  <a:moveTo>
                    <a:pt x="82367" y="119762"/>
                  </a:moveTo>
                  <a:lnTo>
                    <a:pt x="82367" y="119762"/>
                  </a:lnTo>
                  <a:lnTo>
                    <a:pt x="40923" y="119762"/>
                  </a:lnTo>
                  <a:lnTo>
                    <a:pt x="7976" y="119762"/>
                  </a:lnTo>
                  <a:lnTo>
                    <a:pt x="4198" y="117645"/>
                  </a:lnTo>
                  <a:lnTo>
                    <a:pt x="1679" y="114118"/>
                  </a:lnTo>
                  <a:lnTo>
                    <a:pt x="0" y="109649"/>
                  </a:lnTo>
                  <a:lnTo>
                    <a:pt x="4173" y="105612"/>
                  </a:lnTo>
                  <a:lnTo>
                    <a:pt x="22919" y="98303"/>
                  </a:lnTo>
                  <a:lnTo>
                    <a:pt x="70468" y="92593"/>
                  </a:lnTo>
                  <a:lnTo>
                    <a:pt x="109063" y="90545"/>
                  </a:lnTo>
                  <a:lnTo>
                    <a:pt x="154600" y="84764"/>
                  </a:lnTo>
                  <a:lnTo>
                    <a:pt x="189612" y="83041"/>
                  </a:lnTo>
                  <a:lnTo>
                    <a:pt x="234806" y="79453"/>
                  </a:lnTo>
                  <a:lnTo>
                    <a:pt x="260193" y="77014"/>
                  </a:lnTo>
                  <a:lnTo>
                    <a:pt x="285584" y="74330"/>
                  </a:lnTo>
                  <a:lnTo>
                    <a:pt x="310978" y="71482"/>
                  </a:lnTo>
                  <a:lnTo>
                    <a:pt x="336375" y="68526"/>
                  </a:lnTo>
                  <a:lnTo>
                    <a:pt x="363889" y="65496"/>
                  </a:lnTo>
                  <a:lnTo>
                    <a:pt x="392815" y="62418"/>
                  </a:lnTo>
                  <a:lnTo>
                    <a:pt x="422682" y="59308"/>
                  </a:lnTo>
                  <a:lnTo>
                    <a:pt x="455294" y="57234"/>
                  </a:lnTo>
                  <a:lnTo>
                    <a:pt x="489736" y="55852"/>
                  </a:lnTo>
                  <a:lnTo>
                    <a:pt x="525396" y="54930"/>
                  </a:lnTo>
                  <a:lnTo>
                    <a:pt x="562928" y="53257"/>
                  </a:lnTo>
                  <a:lnTo>
                    <a:pt x="601707" y="51084"/>
                  </a:lnTo>
                  <a:lnTo>
                    <a:pt x="641319" y="48577"/>
                  </a:lnTo>
                  <a:lnTo>
                    <a:pt x="681484" y="45847"/>
                  </a:lnTo>
                  <a:lnTo>
                    <a:pt x="722021" y="42968"/>
                  </a:lnTo>
                  <a:lnTo>
                    <a:pt x="762803" y="39992"/>
                  </a:lnTo>
                  <a:lnTo>
                    <a:pt x="804807" y="36948"/>
                  </a:lnTo>
                  <a:lnTo>
                    <a:pt x="847627" y="33861"/>
                  </a:lnTo>
                  <a:lnTo>
                    <a:pt x="890991" y="30745"/>
                  </a:lnTo>
                  <a:lnTo>
                    <a:pt x="935774" y="28667"/>
                  </a:lnTo>
                  <a:lnTo>
                    <a:pt x="981505" y="27282"/>
                  </a:lnTo>
                  <a:lnTo>
                    <a:pt x="1027867" y="26359"/>
                  </a:lnTo>
                  <a:lnTo>
                    <a:pt x="1075709" y="24685"/>
                  </a:lnTo>
                  <a:lnTo>
                    <a:pt x="1124536" y="22511"/>
                  </a:lnTo>
                  <a:lnTo>
                    <a:pt x="1174021" y="20003"/>
                  </a:lnTo>
                  <a:lnTo>
                    <a:pt x="1225003" y="18331"/>
                  </a:lnTo>
                  <a:lnTo>
                    <a:pt x="1276983" y="17216"/>
                  </a:lnTo>
                  <a:lnTo>
                    <a:pt x="1329628" y="16473"/>
                  </a:lnTo>
                  <a:lnTo>
                    <a:pt x="1385891" y="14920"/>
                  </a:lnTo>
                  <a:lnTo>
                    <a:pt x="1444566" y="12825"/>
                  </a:lnTo>
                  <a:lnTo>
                    <a:pt x="1504850" y="10371"/>
                  </a:lnTo>
                  <a:lnTo>
                    <a:pt x="1565147" y="8734"/>
                  </a:lnTo>
                  <a:lnTo>
                    <a:pt x="1625454" y="7643"/>
                  </a:lnTo>
                  <a:lnTo>
                    <a:pt x="1685767" y="6917"/>
                  </a:lnTo>
                  <a:lnTo>
                    <a:pt x="1746083" y="6432"/>
                  </a:lnTo>
                  <a:lnTo>
                    <a:pt x="1806403" y="6108"/>
                  </a:lnTo>
                  <a:lnTo>
                    <a:pt x="1866724" y="5893"/>
                  </a:lnTo>
                  <a:lnTo>
                    <a:pt x="1928105" y="5749"/>
                  </a:lnTo>
                  <a:lnTo>
                    <a:pt x="1990192" y="5654"/>
                  </a:lnTo>
                  <a:lnTo>
                    <a:pt x="2052751" y="5590"/>
                  </a:lnTo>
                  <a:lnTo>
                    <a:pt x="2116681" y="4489"/>
                  </a:lnTo>
                  <a:lnTo>
                    <a:pt x="2181526" y="2697"/>
                  </a:lnTo>
                  <a:lnTo>
                    <a:pt x="2246981" y="444"/>
                  </a:lnTo>
                  <a:lnTo>
                    <a:pt x="2312843" y="0"/>
                  </a:lnTo>
                  <a:lnTo>
                    <a:pt x="2378976" y="762"/>
                  </a:lnTo>
                  <a:lnTo>
                    <a:pt x="2445289" y="2329"/>
                  </a:lnTo>
                  <a:lnTo>
                    <a:pt x="2510665" y="3373"/>
                  </a:lnTo>
                  <a:lnTo>
                    <a:pt x="2575416" y="4069"/>
                  </a:lnTo>
                  <a:lnTo>
                    <a:pt x="2639750" y="4534"/>
                  </a:lnTo>
                  <a:lnTo>
                    <a:pt x="2703805" y="4843"/>
                  </a:lnTo>
                  <a:lnTo>
                    <a:pt x="2767676" y="5049"/>
                  </a:lnTo>
                  <a:lnTo>
                    <a:pt x="2831423" y="5187"/>
                  </a:lnTo>
                  <a:lnTo>
                    <a:pt x="2895088" y="5278"/>
                  </a:lnTo>
                  <a:lnTo>
                    <a:pt x="2958698" y="5340"/>
                  </a:lnTo>
                  <a:lnTo>
                    <a:pt x="3022270" y="5380"/>
                  </a:lnTo>
                  <a:lnTo>
                    <a:pt x="3082644" y="6466"/>
                  </a:lnTo>
                  <a:lnTo>
                    <a:pt x="3140885" y="8248"/>
                  </a:lnTo>
                  <a:lnTo>
                    <a:pt x="3197704" y="10494"/>
                  </a:lnTo>
                  <a:lnTo>
                    <a:pt x="3253574" y="11992"/>
                  </a:lnTo>
                  <a:lnTo>
                    <a:pt x="3308814" y="12991"/>
                  </a:lnTo>
                  <a:lnTo>
                    <a:pt x="3363632" y="13656"/>
                  </a:lnTo>
                  <a:lnTo>
                    <a:pt x="3416052" y="15158"/>
                  </a:lnTo>
                  <a:lnTo>
                    <a:pt x="3466874" y="17218"/>
                  </a:lnTo>
                  <a:lnTo>
                    <a:pt x="3516629" y="19649"/>
                  </a:lnTo>
                  <a:lnTo>
                    <a:pt x="3565675" y="21270"/>
                  </a:lnTo>
                  <a:lnTo>
                    <a:pt x="3614248" y="22350"/>
                  </a:lnTo>
                  <a:lnTo>
                    <a:pt x="3662504" y="23071"/>
                  </a:lnTo>
                  <a:lnTo>
                    <a:pt x="3709492" y="23552"/>
                  </a:lnTo>
                  <a:lnTo>
                    <a:pt x="3755633" y="23872"/>
                  </a:lnTo>
                  <a:lnTo>
                    <a:pt x="3801211" y="24085"/>
                  </a:lnTo>
                  <a:lnTo>
                    <a:pt x="3844296" y="24228"/>
                  </a:lnTo>
                  <a:lnTo>
                    <a:pt x="3885720" y="24322"/>
                  </a:lnTo>
                  <a:lnTo>
                    <a:pt x="3926035" y="24385"/>
                  </a:lnTo>
                  <a:lnTo>
                    <a:pt x="3962438" y="25486"/>
                  </a:lnTo>
                  <a:lnTo>
                    <a:pt x="3996230" y="27278"/>
                  </a:lnTo>
                  <a:lnTo>
                    <a:pt x="4028284" y="29531"/>
                  </a:lnTo>
                  <a:lnTo>
                    <a:pt x="4058120" y="31033"/>
                  </a:lnTo>
                  <a:lnTo>
                    <a:pt x="4086477" y="32034"/>
                  </a:lnTo>
                  <a:lnTo>
                    <a:pt x="4113849" y="32702"/>
                  </a:lnTo>
                  <a:lnTo>
                    <a:pt x="4140563" y="33147"/>
                  </a:lnTo>
                  <a:lnTo>
                    <a:pt x="4166839" y="33443"/>
                  </a:lnTo>
                  <a:lnTo>
                    <a:pt x="4192824" y="33641"/>
                  </a:lnTo>
                  <a:lnTo>
                    <a:pt x="4238628" y="33861"/>
                  </a:lnTo>
                  <a:lnTo>
                    <a:pt x="4278036" y="32900"/>
                  </a:lnTo>
                  <a:lnTo>
                    <a:pt x="4319789" y="27468"/>
                  </a:lnTo>
                  <a:lnTo>
                    <a:pt x="4340042" y="24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48"/>
            <p:cNvSpPr/>
            <p:nvPr>
              <p:custDataLst>
                <p:tags r:id="rId9"/>
              </p:custDataLst>
            </p:nvPr>
          </p:nvSpPr>
          <p:spPr>
            <a:xfrm>
              <a:off x="6733966" y="3019425"/>
              <a:ext cx="181185" cy="266701"/>
            </a:xfrm>
            <a:custGeom>
              <a:avLst/>
              <a:gdLst/>
              <a:ahLst/>
              <a:cxnLst/>
              <a:rect l="0" t="0" r="0" b="0"/>
              <a:pathLst>
                <a:path w="181185" h="266701">
                  <a:moveTo>
                    <a:pt x="181184" y="0"/>
                  </a:moveTo>
                  <a:lnTo>
                    <a:pt x="181184" y="0"/>
                  </a:lnTo>
                  <a:lnTo>
                    <a:pt x="176128" y="0"/>
                  </a:lnTo>
                  <a:lnTo>
                    <a:pt x="170823" y="2822"/>
                  </a:lnTo>
                  <a:lnTo>
                    <a:pt x="142175" y="24942"/>
                  </a:lnTo>
                  <a:lnTo>
                    <a:pt x="129409" y="43727"/>
                  </a:lnTo>
                  <a:lnTo>
                    <a:pt x="124306" y="53301"/>
                  </a:lnTo>
                  <a:lnTo>
                    <a:pt x="93117" y="98218"/>
                  </a:lnTo>
                  <a:lnTo>
                    <a:pt x="68889" y="138836"/>
                  </a:lnTo>
                  <a:lnTo>
                    <a:pt x="42468" y="184371"/>
                  </a:lnTo>
                  <a:lnTo>
                    <a:pt x="21374" y="224802"/>
                  </a:lnTo>
                  <a:lnTo>
                    <a:pt x="0" y="256229"/>
                  </a:lnTo>
                  <a:lnTo>
                    <a:pt x="20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49"/>
            <p:cNvSpPr/>
            <p:nvPr>
              <p:custDataLst>
                <p:tags r:id="rId10"/>
              </p:custDataLst>
            </p:nvPr>
          </p:nvSpPr>
          <p:spPr>
            <a:xfrm>
              <a:off x="7156708" y="3152775"/>
              <a:ext cx="387093" cy="19049"/>
            </a:xfrm>
            <a:custGeom>
              <a:avLst/>
              <a:gdLst/>
              <a:ahLst/>
              <a:cxnLst/>
              <a:rect l="0" t="0" r="0" b="0"/>
              <a:pathLst>
                <a:path w="387093" h="19049">
                  <a:moveTo>
                    <a:pt x="34667" y="0"/>
                  </a:moveTo>
                  <a:lnTo>
                    <a:pt x="34667" y="0"/>
                  </a:lnTo>
                  <a:lnTo>
                    <a:pt x="19458" y="1058"/>
                  </a:lnTo>
                  <a:lnTo>
                    <a:pt x="8152" y="5056"/>
                  </a:lnTo>
                  <a:lnTo>
                    <a:pt x="4291" y="7604"/>
                  </a:lnTo>
                  <a:lnTo>
                    <a:pt x="0" y="13257"/>
                  </a:lnTo>
                  <a:lnTo>
                    <a:pt x="3088" y="15188"/>
                  </a:lnTo>
                  <a:lnTo>
                    <a:pt x="44109" y="18287"/>
                  </a:lnTo>
                  <a:lnTo>
                    <a:pt x="88970" y="18824"/>
                  </a:lnTo>
                  <a:lnTo>
                    <a:pt x="129074" y="18983"/>
                  </a:lnTo>
                  <a:lnTo>
                    <a:pt x="167767" y="19030"/>
                  </a:lnTo>
                  <a:lnTo>
                    <a:pt x="206043" y="19044"/>
                  </a:lnTo>
                  <a:lnTo>
                    <a:pt x="247018" y="19048"/>
                  </a:lnTo>
                  <a:lnTo>
                    <a:pt x="287028" y="16227"/>
                  </a:lnTo>
                  <a:lnTo>
                    <a:pt x="334047" y="10849"/>
                  </a:lnTo>
                  <a:lnTo>
                    <a:pt x="38709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50"/>
            <p:cNvSpPr/>
            <p:nvPr>
              <p:custDataLst>
                <p:tags r:id="rId11"/>
              </p:custDataLst>
            </p:nvPr>
          </p:nvSpPr>
          <p:spPr>
            <a:xfrm>
              <a:off x="7553325" y="3028950"/>
              <a:ext cx="164848" cy="238126"/>
            </a:xfrm>
            <a:custGeom>
              <a:avLst/>
              <a:gdLst/>
              <a:ahLst/>
              <a:cxnLst/>
              <a:rect l="0" t="0" r="0" b="0"/>
              <a:pathLst>
                <a:path w="164848" h="238126">
                  <a:moveTo>
                    <a:pt x="19050" y="0"/>
                  </a:moveTo>
                  <a:lnTo>
                    <a:pt x="19050" y="0"/>
                  </a:lnTo>
                  <a:lnTo>
                    <a:pt x="10850" y="8201"/>
                  </a:lnTo>
                  <a:lnTo>
                    <a:pt x="20031" y="14189"/>
                  </a:lnTo>
                  <a:lnTo>
                    <a:pt x="57304" y="27811"/>
                  </a:lnTo>
                  <a:lnTo>
                    <a:pt x="99788" y="53236"/>
                  </a:lnTo>
                  <a:lnTo>
                    <a:pt x="142437" y="83395"/>
                  </a:lnTo>
                  <a:lnTo>
                    <a:pt x="148933" y="87347"/>
                  </a:lnTo>
                  <a:lnTo>
                    <a:pt x="158972" y="103026"/>
                  </a:lnTo>
                  <a:lnTo>
                    <a:pt x="164847" y="120931"/>
                  </a:lnTo>
                  <a:lnTo>
                    <a:pt x="163929" y="132416"/>
                  </a:lnTo>
                  <a:lnTo>
                    <a:pt x="157462" y="160002"/>
                  </a:lnTo>
                  <a:lnTo>
                    <a:pt x="150483" y="169110"/>
                  </a:lnTo>
                  <a:lnTo>
                    <a:pt x="109727" y="198936"/>
                  </a:lnTo>
                  <a:lnTo>
                    <a:pt x="84370" y="215930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51"/>
            <p:cNvSpPr/>
            <p:nvPr>
              <p:custDataLst>
                <p:tags r:id="rId12"/>
              </p:custDataLst>
            </p:nvPr>
          </p:nvSpPr>
          <p:spPr>
            <a:xfrm>
              <a:off x="4438650" y="1866900"/>
              <a:ext cx="190501" cy="171451"/>
            </a:xfrm>
            <a:custGeom>
              <a:avLst/>
              <a:gdLst/>
              <a:ahLst/>
              <a:cxnLst/>
              <a:rect l="0" t="0" r="0" b="0"/>
              <a:pathLst>
                <a:path w="190501" h="171451">
                  <a:moveTo>
                    <a:pt x="0" y="171450"/>
                  </a:moveTo>
                  <a:lnTo>
                    <a:pt x="0" y="171450"/>
                  </a:lnTo>
                  <a:lnTo>
                    <a:pt x="5057" y="171450"/>
                  </a:lnTo>
                  <a:lnTo>
                    <a:pt x="10361" y="168628"/>
                  </a:lnTo>
                  <a:lnTo>
                    <a:pt x="27448" y="153136"/>
                  </a:lnTo>
                  <a:lnTo>
                    <a:pt x="52703" y="115965"/>
                  </a:lnTo>
                  <a:lnTo>
                    <a:pt x="72060" y="95743"/>
                  </a:lnTo>
                  <a:lnTo>
                    <a:pt x="82826" y="82769"/>
                  </a:lnTo>
                  <a:lnTo>
                    <a:pt x="128185" y="45652"/>
                  </a:lnTo>
                  <a:lnTo>
                    <a:pt x="175586" y="1317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52"/>
            <p:cNvSpPr/>
            <p:nvPr>
              <p:custDataLst>
                <p:tags r:id="rId13"/>
              </p:custDataLst>
            </p:nvPr>
          </p:nvSpPr>
          <p:spPr>
            <a:xfrm>
              <a:off x="4459024" y="1762125"/>
              <a:ext cx="332052" cy="73964"/>
            </a:xfrm>
            <a:custGeom>
              <a:avLst/>
              <a:gdLst/>
              <a:ahLst/>
              <a:cxnLst/>
              <a:rect l="0" t="0" r="0" b="0"/>
              <a:pathLst>
                <a:path w="332052" h="73964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2117"/>
                  </a:lnTo>
                  <a:lnTo>
                    <a:pt x="0" y="10113"/>
                  </a:lnTo>
                  <a:lnTo>
                    <a:pt x="4125" y="26515"/>
                  </a:lnTo>
                  <a:lnTo>
                    <a:pt x="12034" y="35773"/>
                  </a:lnTo>
                  <a:lnTo>
                    <a:pt x="23662" y="43416"/>
                  </a:lnTo>
                  <a:lnTo>
                    <a:pt x="69671" y="59075"/>
                  </a:lnTo>
                  <a:lnTo>
                    <a:pt x="114603" y="72220"/>
                  </a:lnTo>
                  <a:lnTo>
                    <a:pt x="149324" y="73963"/>
                  </a:lnTo>
                  <a:lnTo>
                    <a:pt x="187481" y="69305"/>
                  </a:lnTo>
                  <a:lnTo>
                    <a:pt x="231830" y="67454"/>
                  </a:lnTo>
                  <a:lnTo>
                    <a:pt x="275310" y="66906"/>
                  </a:lnTo>
                  <a:lnTo>
                    <a:pt x="322505" y="66695"/>
                  </a:lnTo>
                  <a:lnTo>
                    <a:pt x="332051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53"/>
            <p:cNvSpPr/>
            <p:nvPr>
              <p:custDataLst>
                <p:tags r:id="rId14"/>
              </p:custDataLst>
            </p:nvPr>
          </p:nvSpPr>
          <p:spPr>
            <a:xfrm>
              <a:off x="4762507" y="1219200"/>
              <a:ext cx="9519" cy="438151"/>
            </a:xfrm>
            <a:custGeom>
              <a:avLst/>
              <a:gdLst/>
              <a:ahLst/>
              <a:cxnLst/>
              <a:rect l="0" t="0" r="0" b="0"/>
              <a:pathLst>
                <a:path w="9519" h="438151">
                  <a:moveTo>
                    <a:pt x="9518" y="438150"/>
                  </a:moveTo>
                  <a:lnTo>
                    <a:pt x="9518" y="438150"/>
                  </a:lnTo>
                  <a:lnTo>
                    <a:pt x="4461" y="428037"/>
                  </a:lnTo>
                  <a:lnTo>
                    <a:pt x="582" y="384477"/>
                  </a:lnTo>
                  <a:lnTo>
                    <a:pt x="168" y="348869"/>
                  </a:lnTo>
                  <a:lnTo>
                    <a:pt x="71" y="314861"/>
                  </a:lnTo>
                  <a:lnTo>
                    <a:pt x="16" y="271915"/>
                  </a:lnTo>
                  <a:lnTo>
                    <a:pt x="0" y="232380"/>
                  </a:lnTo>
                  <a:lnTo>
                    <a:pt x="1053" y="192796"/>
                  </a:lnTo>
                  <a:lnTo>
                    <a:pt x="6540" y="149082"/>
                  </a:lnTo>
                  <a:lnTo>
                    <a:pt x="8635" y="108848"/>
                  </a:lnTo>
                  <a:lnTo>
                    <a:pt x="9256" y="67999"/>
                  </a:lnTo>
                  <a:lnTo>
                    <a:pt x="9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154"/>
            <p:cNvSpPr/>
            <p:nvPr>
              <p:custDataLst>
                <p:tags r:id="rId15"/>
              </p:custDataLst>
            </p:nvPr>
          </p:nvSpPr>
          <p:spPr>
            <a:xfrm>
              <a:off x="4653381" y="1126144"/>
              <a:ext cx="261520" cy="166756"/>
            </a:xfrm>
            <a:custGeom>
              <a:avLst/>
              <a:gdLst/>
              <a:ahLst/>
              <a:cxnLst/>
              <a:rect l="0" t="0" r="0" b="0"/>
              <a:pathLst>
                <a:path w="261520" h="166756">
                  <a:moveTo>
                    <a:pt x="23394" y="131156"/>
                  </a:moveTo>
                  <a:lnTo>
                    <a:pt x="23394" y="131156"/>
                  </a:lnTo>
                  <a:lnTo>
                    <a:pt x="13033" y="156595"/>
                  </a:lnTo>
                  <a:lnTo>
                    <a:pt x="7147" y="163629"/>
                  </a:lnTo>
                  <a:lnTo>
                    <a:pt x="1004" y="166755"/>
                  </a:lnTo>
                  <a:lnTo>
                    <a:pt x="0" y="165472"/>
                  </a:lnTo>
                  <a:lnTo>
                    <a:pt x="8619" y="127352"/>
                  </a:lnTo>
                  <a:lnTo>
                    <a:pt x="22553" y="83603"/>
                  </a:lnTo>
                  <a:lnTo>
                    <a:pt x="45017" y="47687"/>
                  </a:lnTo>
                  <a:lnTo>
                    <a:pt x="70723" y="14467"/>
                  </a:lnTo>
                  <a:lnTo>
                    <a:pt x="85351" y="5211"/>
                  </a:lnTo>
                  <a:lnTo>
                    <a:pt x="115600" y="0"/>
                  </a:lnTo>
                  <a:lnTo>
                    <a:pt x="161631" y="5844"/>
                  </a:lnTo>
                  <a:lnTo>
                    <a:pt x="178671" y="11256"/>
                  </a:lnTo>
                  <a:lnTo>
                    <a:pt x="193300" y="25656"/>
                  </a:lnTo>
                  <a:lnTo>
                    <a:pt x="224996" y="69394"/>
                  </a:lnTo>
                  <a:lnTo>
                    <a:pt x="246622" y="99161"/>
                  </a:lnTo>
                  <a:lnTo>
                    <a:pt x="261519" y="140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155"/>
            <p:cNvSpPr/>
            <p:nvPr>
              <p:custDataLst>
                <p:tags r:id="rId16"/>
              </p:custDataLst>
            </p:nvPr>
          </p:nvSpPr>
          <p:spPr>
            <a:xfrm>
              <a:off x="5143500" y="485775"/>
              <a:ext cx="120403" cy="2352676"/>
            </a:xfrm>
            <a:custGeom>
              <a:avLst/>
              <a:gdLst/>
              <a:ahLst/>
              <a:cxnLst/>
              <a:rect l="0" t="0" r="0" b="0"/>
              <a:pathLst>
                <a:path w="120403" h="235267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5" y="1058"/>
                  </a:lnTo>
                  <a:lnTo>
                    <a:pt x="45639" y="2822"/>
                  </a:lnTo>
                  <a:lnTo>
                    <a:pt x="47037" y="13183"/>
                  </a:lnTo>
                  <a:lnTo>
                    <a:pt x="47509" y="50817"/>
                  </a:lnTo>
                  <a:lnTo>
                    <a:pt x="52648" y="88905"/>
                  </a:lnTo>
                  <a:lnTo>
                    <a:pt x="55149" y="122769"/>
                  </a:lnTo>
                  <a:lnTo>
                    <a:pt x="56261" y="159339"/>
                  </a:lnTo>
                  <a:lnTo>
                    <a:pt x="57945" y="203727"/>
                  </a:lnTo>
                  <a:lnTo>
                    <a:pt x="64676" y="244749"/>
                  </a:lnTo>
                  <a:lnTo>
                    <a:pt x="72315" y="289947"/>
                  </a:lnTo>
                  <a:lnTo>
                    <a:pt x="74473" y="321129"/>
                  </a:lnTo>
                  <a:lnTo>
                    <a:pt x="78255" y="355449"/>
                  </a:lnTo>
                  <a:lnTo>
                    <a:pt x="82405" y="391869"/>
                  </a:lnTo>
                  <a:lnTo>
                    <a:pt x="84250" y="429222"/>
                  </a:lnTo>
                  <a:lnTo>
                    <a:pt x="87891" y="466991"/>
                  </a:lnTo>
                  <a:lnTo>
                    <a:pt x="91979" y="506001"/>
                  </a:lnTo>
                  <a:lnTo>
                    <a:pt x="93797" y="548034"/>
                  </a:lnTo>
                  <a:lnTo>
                    <a:pt x="94604" y="591410"/>
                  </a:lnTo>
                  <a:lnTo>
                    <a:pt x="94963" y="635382"/>
                  </a:lnTo>
                  <a:lnTo>
                    <a:pt x="95123" y="679620"/>
                  </a:lnTo>
                  <a:lnTo>
                    <a:pt x="98016" y="726798"/>
                  </a:lnTo>
                  <a:lnTo>
                    <a:pt x="100269" y="751232"/>
                  </a:lnTo>
                  <a:lnTo>
                    <a:pt x="101771" y="775988"/>
                  </a:lnTo>
                  <a:lnTo>
                    <a:pt x="102772" y="800959"/>
                  </a:lnTo>
                  <a:lnTo>
                    <a:pt x="103440" y="826073"/>
                  </a:lnTo>
                  <a:lnTo>
                    <a:pt x="103885" y="851282"/>
                  </a:lnTo>
                  <a:lnTo>
                    <a:pt x="104182" y="876555"/>
                  </a:lnTo>
                  <a:lnTo>
                    <a:pt x="104380" y="901870"/>
                  </a:lnTo>
                  <a:lnTo>
                    <a:pt x="105570" y="927213"/>
                  </a:lnTo>
                  <a:lnTo>
                    <a:pt x="107421" y="952575"/>
                  </a:lnTo>
                  <a:lnTo>
                    <a:pt x="109714" y="977950"/>
                  </a:lnTo>
                  <a:lnTo>
                    <a:pt x="111243" y="1004392"/>
                  </a:lnTo>
                  <a:lnTo>
                    <a:pt x="112262" y="1031544"/>
                  </a:lnTo>
                  <a:lnTo>
                    <a:pt x="112942" y="1059171"/>
                  </a:lnTo>
                  <a:lnTo>
                    <a:pt x="113393" y="1086056"/>
                  </a:lnTo>
                  <a:lnTo>
                    <a:pt x="113697" y="1112446"/>
                  </a:lnTo>
                  <a:lnTo>
                    <a:pt x="113897" y="1138505"/>
                  </a:lnTo>
                  <a:lnTo>
                    <a:pt x="115089" y="1165404"/>
                  </a:lnTo>
                  <a:lnTo>
                    <a:pt x="116943" y="1192861"/>
                  </a:lnTo>
                  <a:lnTo>
                    <a:pt x="119237" y="1220690"/>
                  </a:lnTo>
                  <a:lnTo>
                    <a:pt x="119709" y="1249827"/>
                  </a:lnTo>
                  <a:lnTo>
                    <a:pt x="118964" y="1279834"/>
                  </a:lnTo>
                  <a:lnTo>
                    <a:pt x="117409" y="1310423"/>
                  </a:lnTo>
                  <a:lnTo>
                    <a:pt x="117430" y="1340340"/>
                  </a:lnTo>
                  <a:lnTo>
                    <a:pt x="118504" y="1369810"/>
                  </a:lnTo>
                  <a:lnTo>
                    <a:pt x="120278" y="1398982"/>
                  </a:lnTo>
                  <a:lnTo>
                    <a:pt x="120402" y="1427955"/>
                  </a:lnTo>
                  <a:lnTo>
                    <a:pt x="119426" y="1456795"/>
                  </a:lnTo>
                  <a:lnTo>
                    <a:pt x="117718" y="1485546"/>
                  </a:lnTo>
                  <a:lnTo>
                    <a:pt x="116579" y="1513181"/>
                  </a:lnTo>
                  <a:lnTo>
                    <a:pt x="115818" y="1540071"/>
                  </a:lnTo>
                  <a:lnTo>
                    <a:pt x="115313" y="1566464"/>
                  </a:lnTo>
                  <a:lnTo>
                    <a:pt x="114975" y="1593584"/>
                  </a:lnTo>
                  <a:lnTo>
                    <a:pt x="114750" y="1621189"/>
                  </a:lnTo>
                  <a:lnTo>
                    <a:pt x="114600" y="1649118"/>
                  </a:lnTo>
                  <a:lnTo>
                    <a:pt x="113442" y="1676204"/>
                  </a:lnTo>
                  <a:lnTo>
                    <a:pt x="111611" y="1702728"/>
                  </a:lnTo>
                  <a:lnTo>
                    <a:pt x="109332" y="1728876"/>
                  </a:lnTo>
                  <a:lnTo>
                    <a:pt x="107813" y="1754776"/>
                  </a:lnTo>
                  <a:lnTo>
                    <a:pt x="106801" y="1780509"/>
                  </a:lnTo>
                  <a:lnTo>
                    <a:pt x="106125" y="1806131"/>
                  </a:lnTo>
                  <a:lnTo>
                    <a:pt x="104617" y="1830621"/>
                  </a:lnTo>
                  <a:lnTo>
                    <a:pt x="100119" y="1877587"/>
                  </a:lnTo>
                  <a:lnTo>
                    <a:pt x="94592" y="1920333"/>
                  </a:lnTo>
                  <a:lnTo>
                    <a:pt x="89665" y="1960498"/>
                  </a:lnTo>
                  <a:lnTo>
                    <a:pt x="87477" y="1999516"/>
                  </a:lnTo>
                  <a:lnTo>
                    <a:pt x="80859" y="2038024"/>
                  </a:lnTo>
                  <a:lnTo>
                    <a:pt x="71921" y="2076305"/>
                  </a:lnTo>
                  <a:lnTo>
                    <a:pt x="64420" y="2114485"/>
                  </a:lnTo>
                  <a:lnTo>
                    <a:pt x="57559" y="2149799"/>
                  </a:lnTo>
                  <a:lnTo>
                    <a:pt x="47746" y="2196608"/>
                  </a:lnTo>
                  <a:lnTo>
                    <a:pt x="40958" y="2237288"/>
                  </a:lnTo>
                  <a:lnTo>
                    <a:pt x="37254" y="2262234"/>
                  </a:lnTo>
                  <a:lnTo>
                    <a:pt x="21865" y="2308897"/>
                  </a:lnTo>
                  <a:lnTo>
                    <a:pt x="0" y="2352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896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386"/>
          <p:cNvGrpSpPr/>
          <p:nvPr/>
        </p:nvGrpSpPr>
        <p:grpSpPr>
          <a:xfrm>
            <a:off x="526038" y="373424"/>
            <a:ext cx="645538" cy="348537"/>
            <a:chOff x="526038" y="373424"/>
            <a:chExt cx="645538" cy="348537"/>
          </a:xfrm>
        </p:grpSpPr>
        <p:sp>
          <p:nvSpPr>
            <p:cNvPr id="2" name="SMARTInkShape-2156"/>
            <p:cNvSpPr/>
            <p:nvPr>
              <p:custDataLst>
                <p:tags r:id="rId238"/>
              </p:custDataLst>
            </p:nvPr>
          </p:nvSpPr>
          <p:spPr>
            <a:xfrm>
              <a:off x="1066800" y="373424"/>
              <a:ext cx="104776" cy="331427"/>
            </a:xfrm>
            <a:custGeom>
              <a:avLst/>
              <a:gdLst/>
              <a:ahLst/>
              <a:cxnLst/>
              <a:rect l="0" t="0" r="0" b="0"/>
              <a:pathLst>
                <a:path w="104776" h="331427">
                  <a:moveTo>
                    <a:pt x="104775" y="36151"/>
                  </a:moveTo>
                  <a:lnTo>
                    <a:pt x="104775" y="36151"/>
                  </a:lnTo>
                  <a:lnTo>
                    <a:pt x="104775" y="26038"/>
                  </a:lnTo>
                  <a:lnTo>
                    <a:pt x="101953" y="18251"/>
                  </a:lnTo>
                  <a:lnTo>
                    <a:pt x="91518" y="4628"/>
                  </a:lnTo>
                  <a:lnTo>
                    <a:pt x="85477" y="974"/>
                  </a:lnTo>
                  <a:lnTo>
                    <a:pt x="82385" y="0"/>
                  </a:lnTo>
                  <a:lnTo>
                    <a:pt x="62863" y="3685"/>
                  </a:lnTo>
                  <a:lnTo>
                    <a:pt x="22448" y="28693"/>
                  </a:lnTo>
                  <a:lnTo>
                    <a:pt x="12446" y="41303"/>
                  </a:lnTo>
                  <a:lnTo>
                    <a:pt x="3688" y="60608"/>
                  </a:lnTo>
                  <a:lnTo>
                    <a:pt x="728" y="86726"/>
                  </a:lnTo>
                  <a:lnTo>
                    <a:pt x="7748" y="121400"/>
                  </a:lnTo>
                  <a:lnTo>
                    <a:pt x="17348" y="143019"/>
                  </a:lnTo>
                  <a:lnTo>
                    <a:pt x="57754" y="189710"/>
                  </a:lnTo>
                  <a:lnTo>
                    <a:pt x="86680" y="231272"/>
                  </a:lnTo>
                  <a:lnTo>
                    <a:pt x="88619" y="247755"/>
                  </a:lnTo>
                  <a:lnTo>
                    <a:pt x="84895" y="264606"/>
                  </a:lnTo>
                  <a:lnTo>
                    <a:pt x="65257" y="292670"/>
                  </a:lnTo>
                  <a:lnTo>
                    <a:pt x="46051" y="313540"/>
                  </a:lnTo>
                  <a:lnTo>
                    <a:pt x="25286" y="324480"/>
                  </a:lnTo>
                  <a:lnTo>
                    <a:pt x="0" y="331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157"/>
            <p:cNvSpPr/>
            <p:nvPr>
              <p:custDataLst>
                <p:tags r:id="rId239"/>
              </p:custDataLst>
            </p:nvPr>
          </p:nvSpPr>
          <p:spPr>
            <a:xfrm>
              <a:off x="838211" y="391849"/>
              <a:ext cx="114290" cy="330112"/>
            </a:xfrm>
            <a:custGeom>
              <a:avLst/>
              <a:gdLst/>
              <a:ahLst/>
              <a:cxnLst/>
              <a:rect l="0" t="0" r="0" b="0"/>
              <a:pathLst>
                <a:path w="114290" h="330112">
                  <a:moveTo>
                    <a:pt x="9514" y="8201"/>
                  </a:moveTo>
                  <a:lnTo>
                    <a:pt x="9514" y="8201"/>
                  </a:lnTo>
                  <a:lnTo>
                    <a:pt x="17715" y="0"/>
                  </a:lnTo>
                  <a:lnTo>
                    <a:pt x="18156" y="617"/>
                  </a:lnTo>
                  <a:lnTo>
                    <a:pt x="18647" y="4125"/>
                  </a:lnTo>
                  <a:lnTo>
                    <a:pt x="16042" y="9212"/>
                  </a:lnTo>
                  <a:lnTo>
                    <a:pt x="12416" y="15000"/>
                  </a:lnTo>
                  <a:lnTo>
                    <a:pt x="2145" y="59419"/>
                  </a:lnTo>
                  <a:lnTo>
                    <a:pt x="415" y="97105"/>
                  </a:lnTo>
                  <a:lnTo>
                    <a:pt x="115" y="140259"/>
                  </a:lnTo>
                  <a:lnTo>
                    <a:pt x="26" y="186559"/>
                  </a:lnTo>
                  <a:lnTo>
                    <a:pt x="0" y="223678"/>
                  </a:lnTo>
                  <a:lnTo>
                    <a:pt x="1049" y="271211"/>
                  </a:lnTo>
                  <a:lnTo>
                    <a:pt x="13247" y="316984"/>
                  </a:lnTo>
                  <a:lnTo>
                    <a:pt x="17323" y="327587"/>
                  </a:lnTo>
                  <a:lnTo>
                    <a:pt x="26743" y="330067"/>
                  </a:lnTo>
                  <a:lnTo>
                    <a:pt x="40455" y="330111"/>
                  </a:lnTo>
                  <a:lnTo>
                    <a:pt x="59016" y="324185"/>
                  </a:lnTo>
                  <a:lnTo>
                    <a:pt x="78128" y="309879"/>
                  </a:lnTo>
                  <a:lnTo>
                    <a:pt x="114289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58"/>
            <p:cNvSpPr/>
            <p:nvPr>
              <p:custDataLst>
                <p:tags r:id="rId240"/>
              </p:custDataLst>
            </p:nvPr>
          </p:nvSpPr>
          <p:spPr>
            <a:xfrm>
              <a:off x="526038" y="410634"/>
              <a:ext cx="186782" cy="307739"/>
            </a:xfrm>
            <a:custGeom>
              <a:avLst/>
              <a:gdLst/>
              <a:ahLst/>
              <a:cxnLst/>
              <a:rect l="0" t="0" r="0" b="0"/>
              <a:pathLst>
                <a:path w="186782" h="307739">
                  <a:moveTo>
                    <a:pt x="121662" y="56091"/>
                  </a:moveTo>
                  <a:lnTo>
                    <a:pt x="121662" y="56091"/>
                  </a:lnTo>
                  <a:lnTo>
                    <a:pt x="121662" y="37777"/>
                  </a:lnTo>
                  <a:lnTo>
                    <a:pt x="124484" y="29254"/>
                  </a:lnTo>
                  <a:lnTo>
                    <a:pt x="129863" y="20216"/>
                  </a:lnTo>
                  <a:lnTo>
                    <a:pt x="129246" y="18416"/>
                  </a:lnTo>
                  <a:lnTo>
                    <a:pt x="122870" y="9985"/>
                  </a:lnTo>
                  <a:lnTo>
                    <a:pt x="106850" y="8916"/>
                  </a:lnTo>
                  <a:lnTo>
                    <a:pt x="81996" y="18712"/>
                  </a:lnTo>
                  <a:lnTo>
                    <a:pt x="59579" y="40077"/>
                  </a:lnTo>
                  <a:lnTo>
                    <a:pt x="33042" y="77857"/>
                  </a:lnTo>
                  <a:lnTo>
                    <a:pt x="15912" y="115927"/>
                  </a:lnTo>
                  <a:lnTo>
                    <a:pt x="6229" y="157830"/>
                  </a:lnTo>
                  <a:lnTo>
                    <a:pt x="323" y="198066"/>
                  </a:lnTo>
                  <a:lnTo>
                    <a:pt x="0" y="220791"/>
                  </a:lnTo>
                  <a:lnTo>
                    <a:pt x="3385" y="234419"/>
                  </a:lnTo>
                  <a:lnTo>
                    <a:pt x="27561" y="276072"/>
                  </a:lnTo>
                  <a:lnTo>
                    <a:pt x="38564" y="291443"/>
                  </a:lnTo>
                  <a:lnTo>
                    <a:pt x="46982" y="298275"/>
                  </a:lnTo>
                  <a:lnTo>
                    <a:pt x="67785" y="307178"/>
                  </a:lnTo>
                  <a:lnTo>
                    <a:pt x="82194" y="307738"/>
                  </a:lnTo>
                  <a:lnTo>
                    <a:pt x="96713" y="303401"/>
                  </a:lnTo>
                  <a:lnTo>
                    <a:pt x="121678" y="288000"/>
                  </a:lnTo>
                  <a:lnTo>
                    <a:pt x="151114" y="255886"/>
                  </a:lnTo>
                  <a:lnTo>
                    <a:pt x="172204" y="211464"/>
                  </a:lnTo>
                  <a:lnTo>
                    <a:pt x="183087" y="173506"/>
                  </a:lnTo>
                  <a:lnTo>
                    <a:pt x="186781" y="136506"/>
                  </a:lnTo>
                  <a:lnTo>
                    <a:pt x="185207" y="92202"/>
                  </a:lnTo>
                  <a:lnTo>
                    <a:pt x="175019" y="48054"/>
                  </a:lnTo>
                  <a:lnTo>
                    <a:pt x="165929" y="28545"/>
                  </a:lnTo>
                  <a:lnTo>
                    <a:pt x="146830" y="6984"/>
                  </a:lnTo>
                  <a:lnTo>
                    <a:pt x="138845" y="2516"/>
                  </a:lnTo>
                  <a:lnTo>
                    <a:pt x="128400" y="0"/>
                  </a:lnTo>
                  <a:lnTo>
                    <a:pt x="108489" y="4311"/>
                  </a:lnTo>
                  <a:lnTo>
                    <a:pt x="99932" y="9442"/>
                  </a:lnTo>
                  <a:lnTo>
                    <a:pt x="97651" y="12291"/>
                  </a:lnTo>
                  <a:lnTo>
                    <a:pt x="97188" y="16308"/>
                  </a:lnTo>
                  <a:lnTo>
                    <a:pt x="102612" y="37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387"/>
          <p:cNvGrpSpPr/>
          <p:nvPr/>
        </p:nvGrpSpPr>
        <p:grpSpPr>
          <a:xfrm>
            <a:off x="1661318" y="333375"/>
            <a:ext cx="1224758" cy="453901"/>
            <a:chOff x="1661318" y="333375"/>
            <a:chExt cx="1224758" cy="453901"/>
          </a:xfrm>
        </p:grpSpPr>
        <p:sp>
          <p:nvSpPr>
            <p:cNvPr id="6" name="SMARTInkShape-2159"/>
            <p:cNvSpPr/>
            <p:nvPr>
              <p:custDataLst>
                <p:tags r:id="rId229"/>
              </p:custDataLst>
            </p:nvPr>
          </p:nvSpPr>
          <p:spPr>
            <a:xfrm>
              <a:off x="2469122" y="493727"/>
              <a:ext cx="416954" cy="293549"/>
            </a:xfrm>
            <a:custGeom>
              <a:avLst/>
              <a:gdLst/>
              <a:ahLst/>
              <a:cxnLst/>
              <a:rect l="0" t="0" r="0" b="0"/>
              <a:pathLst>
                <a:path w="416954" h="293549">
                  <a:moveTo>
                    <a:pt x="83578" y="49198"/>
                  </a:moveTo>
                  <a:lnTo>
                    <a:pt x="83578" y="49198"/>
                  </a:lnTo>
                  <a:lnTo>
                    <a:pt x="83578" y="39085"/>
                  </a:lnTo>
                  <a:lnTo>
                    <a:pt x="80756" y="31298"/>
                  </a:lnTo>
                  <a:lnTo>
                    <a:pt x="70320" y="17675"/>
                  </a:lnTo>
                  <a:lnTo>
                    <a:pt x="61458" y="14021"/>
                  </a:lnTo>
                  <a:lnTo>
                    <a:pt x="56131" y="13047"/>
                  </a:lnTo>
                  <a:lnTo>
                    <a:pt x="41746" y="17609"/>
                  </a:lnTo>
                  <a:lnTo>
                    <a:pt x="33465" y="21788"/>
                  </a:lnTo>
                  <a:lnTo>
                    <a:pt x="21442" y="34899"/>
                  </a:lnTo>
                  <a:lnTo>
                    <a:pt x="5100" y="64130"/>
                  </a:lnTo>
                  <a:lnTo>
                    <a:pt x="0" y="88900"/>
                  </a:lnTo>
                  <a:lnTo>
                    <a:pt x="1630" y="101416"/>
                  </a:lnTo>
                  <a:lnTo>
                    <a:pt x="3546" y="106235"/>
                  </a:lnTo>
                  <a:lnTo>
                    <a:pt x="7998" y="109447"/>
                  </a:lnTo>
                  <a:lnTo>
                    <a:pt x="21412" y="113017"/>
                  </a:lnTo>
                  <a:lnTo>
                    <a:pt x="35135" y="111782"/>
                  </a:lnTo>
                  <a:lnTo>
                    <a:pt x="41757" y="109970"/>
                  </a:lnTo>
                  <a:lnTo>
                    <a:pt x="51938" y="102314"/>
                  </a:lnTo>
                  <a:lnTo>
                    <a:pt x="80193" y="63574"/>
                  </a:lnTo>
                  <a:lnTo>
                    <a:pt x="80263" y="61957"/>
                  </a:lnTo>
                  <a:lnTo>
                    <a:pt x="79252" y="60879"/>
                  </a:lnTo>
                  <a:lnTo>
                    <a:pt x="77518" y="60160"/>
                  </a:lnTo>
                  <a:lnTo>
                    <a:pt x="75305" y="61798"/>
                  </a:lnTo>
                  <a:lnTo>
                    <a:pt x="67133" y="75274"/>
                  </a:lnTo>
                  <a:lnTo>
                    <a:pt x="51753" y="121855"/>
                  </a:lnTo>
                  <a:lnTo>
                    <a:pt x="38766" y="167840"/>
                  </a:lnTo>
                  <a:lnTo>
                    <a:pt x="33964" y="197240"/>
                  </a:lnTo>
                  <a:lnTo>
                    <a:pt x="20875" y="241437"/>
                  </a:lnTo>
                  <a:lnTo>
                    <a:pt x="17426" y="285501"/>
                  </a:lnTo>
                  <a:lnTo>
                    <a:pt x="18310" y="289283"/>
                  </a:lnTo>
                  <a:lnTo>
                    <a:pt x="19958" y="291805"/>
                  </a:lnTo>
                  <a:lnTo>
                    <a:pt x="22114" y="293486"/>
                  </a:lnTo>
                  <a:lnTo>
                    <a:pt x="24610" y="293548"/>
                  </a:lnTo>
                  <a:lnTo>
                    <a:pt x="30207" y="290795"/>
                  </a:lnTo>
                  <a:lnTo>
                    <a:pt x="47910" y="273859"/>
                  </a:lnTo>
                  <a:lnTo>
                    <a:pt x="68531" y="230855"/>
                  </a:lnTo>
                  <a:lnTo>
                    <a:pt x="85937" y="186563"/>
                  </a:lnTo>
                  <a:lnTo>
                    <a:pt x="100505" y="139993"/>
                  </a:lnTo>
                  <a:lnTo>
                    <a:pt x="109093" y="105426"/>
                  </a:lnTo>
                  <a:lnTo>
                    <a:pt x="124769" y="59391"/>
                  </a:lnTo>
                  <a:lnTo>
                    <a:pt x="143474" y="16033"/>
                  </a:lnTo>
                  <a:lnTo>
                    <a:pt x="148244" y="801"/>
                  </a:lnTo>
                  <a:lnTo>
                    <a:pt x="148914" y="0"/>
                  </a:lnTo>
                  <a:lnTo>
                    <a:pt x="149658" y="4755"/>
                  </a:lnTo>
                  <a:lnTo>
                    <a:pt x="140518" y="48491"/>
                  </a:lnTo>
                  <a:lnTo>
                    <a:pt x="133356" y="91352"/>
                  </a:lnTo>
                  <a:lnTo>
                    <a:pt x="133218" y="107092"/>
                  </a:lnTo>
                  <a:lnTo>
                    <a:pt x="139091" y="126794"/>
                  </a:lnTo>
                  <a:lnTo>
                    <a:pt x="144586" y="135896"/>
                  </a:lnTo>
                  <a:lnTo>
                    <a:pt x="146476" y="137689"/>
                  </a:lnTo>
                  <a:lnTo>
                    <a:pt x="147735" y="137825"/>
                  </a:lnTo>
                  <a:lnTo>
                    <a:pt x="165110" y="117278"/>
                  </a:lnTo>
                  <a:lnTo>
                    <a:pt x="186835" y="76224"/>
                  </a:lnTo>
                  <a:lnTo>
                    <a:pt x="205433" y="34378"/>
                  </a:lnTo>
                  <a:lnTo>
                    <a:pt x="198389" y="80667"/>
                  </a:lnTo>
                  <a:lnTo>
                    <a:pt x="199164" y="95993"/>
                  </a:lnTo>
                  <a:lnTo>
                    <a:pt x="203036" y="106332"/>
                  </a:lnTo>
                  <a:lnTo>
                    <a:pt x="205550" y="109512"/>
                  </a:lnTo>
                  <a:lnTo>
                    <a:pt x="211165" y="113046"/>
                  </a:lnTo>
                  <a:lnTo>
                    <a:pt x="230390" y="115035"/>
                  </a:lnTo>
                  <a:lnTo>
                    <a:pt x="244430" y="109856"/>
                  </a:lnTo>
                  <a:lnTo>
                    <a:pt x="261413" y="100685"/>
                  </a:lnTo>
                  <a:lnTo>
                    <a:pt x="265635" y="99398"/>
                  </a:lnTo>
                  <a:lnTo>
                    <a:pt x="299852" y="62333"/>
                  </a:lnTo>
                  <a:lnTo>
                    <a:pt x="306699" y="49391"/>
                  </a:lnTo>
                  <a:lnTo>
                    <a:pt x="310801" y="37642"/>
                  </a:lnTo>
                  <a:lnTo>
                    <a:pt x="316152" y="28893"/>
                  </a:lnTo>
                  <a:lnTo>
                    <a:pt x="315886" y="25078"/>
                  </a:lnTo>
                  <a:lnTo>
                    <a:pt x="313592" y="21476"/>
                  </a:lnTo>
                  <a:lnTo>
                    <a:pt x="309945" y="18017"/>
                  </a:lnTo>
                  <a:lnTo>
                    <a:pt x="305398" y="16769"/>
                  </a:lnTo>
                  <a:lnTo>
                    <a:pt x="294701" y="18205"/>
                  </a:lnTo>
                  <a:lnTo>
                    <a:pt x="276778" y="30019"/>
                  </a:lnTo>
                  <a:lnTo>
                    <a:pt x="253876" y="58462"/>
                  </a:lnTo>
                  <a:lnTo>
                    <a:pt x="249224" y="68485"/>
                  </a:lnTo>
                  <a:lnTo>
                    <a:pt x="245830" y="103473"/>
                  </a:lnTo>
                  <a:lnTo>
                    <a:pt x="248896" y="109723"/>
                  </a:lnTo>
                  <a:lnTo>
                    <a:pt x="260769" y="122312"/>
                  </a:lnTo>
                  <a:lnTo>
                    <a:pt x="285304" y="136243"/>
                  </a:lnTo>
                  <a:lnTo>
                    <a:pt x="322795" y="142017"/>
                  </a:lnTo>
                  <a:lnTo>
                    <a:pt x="352248" y="138671"/>
                  </a:lnTo>
                  <a:lnTo>
                    <a:pt x="416953" y="115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60"/>
            <p:cNvSpPr/>
            <p:nvPr>
              <p:custDataLst>
                <p:tags r:id="rId230"/>
              </p:custDataLst>
            </p:nvPr>
          </p:nvSpPr>
          <p:spPr>
            <a:xfrm>
              <a:off x="2390775" y="4572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1052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61"/>
            <p:cNvSpPr/>
            <p:nvPr>
              <p:custDataLst>
                <p:tags r:id="rId231"/>
              </p:custDataLst>
            </p:nvPr>
          </p:nvSpPr>
          <p:spPr>
            <a:xfrm>
              <a:off x="2381250" y="5429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7" y="13183"/>
                  </a:lnTo>
                  <a:lnTo>
                    <a:pt x="9502" y="59409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62"/>
            <p:cNvSpPr/>
            <p:nvPr>
              <p:custDataLst>
                <p:tags r:id="rId232"/>
              </p:custDataLst>
            </p:nvPr>
          </p:nvSpPr>
          <p:spPr>
            <a:xfrm>
              <a:off x="2257427" y="506791"/>
              <a:ext cx="76199" cy="109041"/>
            </a:xfrm>
            <a:custGeom>
              <a:avLst/>
              <a:gdLst/>
              <a:ahLst/>
              <a:cxnLst/>
              <a:rect l="0" t="0" r="0" b="0"/>
              <a:pathLst>
                <a:path w="76199" h="109041">
                  <a:moveTo>
                    <a:pt x="9523" y="36134"/>
                  </a:moveTo>
                  <a:lnTo>
                    <a:pt x="9523" y="36134"/>
                  </a:lnTo>
                  <a:lnTo>
                    <a:pt x="14579" y="31077"/>
                  </a:lnTo>
                  <a:lnTo>
                    <a:pt x="13952" y="30646"/>
                  </a:lnTo>
                  <a:lnTo>
                    <a:pt x="7611" y="32989"/>
                  </a:lnTo>
                  <a:lnTo>
                    <a:pt x="5073" y="35096"/>
                  </a:lnTo>
                  <a:lnTo>
                    <a:pt x="2254" y="40259"/>
                  </a:lnTo>
                  <a:lnTo>
                    <a:pt x="57" y="85242"/>
                  </a:lnTo>
                  <a:lnTo>
                    <a:pt x="2" y="109040"/>
                  </a:lnTo>
                  <a:lnTo>
                    <a:pt x="0" y="106284"/>
                  </a:lnTo>
                  <a:lnTo>
                    <a:pt x="16244" y="60818"/>
                  </a:lnTo>
                  <a:lnTo>
                    <a:pt x="30581" y="18529"/>
                  </a:lnTo>
                  <a:lnTo>
                    <a:pt x="45859" y="0"/>
                  </a:lnTo>
                  <a:lnTo>
                    <a:pt x="47505" y="403"/>
                  </a:lnTo>
                  <a:lnTo>
                    <a:pt x="55669" y="6408"/>
                  </a:lnTo>
                  <a:lnTo>
                    <a:pt x="56491" y="9870"/>
                  </a:lnTo>
                  <a:lnTo>
                    <a:pt x="57914" y="15994"/>
                  </a:lnTo>
                  <a:lnTo>
                    <a:pt x="73606" y="63031"/>
                  </a:lnTo>
                  <a:lnTo>
                    <a:pt x="76198" y="102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63"/>
            <p:cNvSpPr/>
            <p:nvPr>
              <p:custDataLst>
                <p:tags r:id="rId233"/>
              </p:custDataLst>
            </p:nvPr>
          </p:nvSpPr>
          <p:spPr>
            <a:xfrm>
              <a:off x="2124112" y="356033"/>
              <a:ext cx="76164" cy="258164"/>
            </a:xfrm>
            <a:custGeom>
              <a:avLst/>
              <a:gdLst/>
              <a:ahLst/>
              <a:cxnLst/>
              <a:rect l="0" t="0" r="0" b="0"/>
              <a:pathLst>
                <a:path w="76164" h="258164">
                  <a:moveTo>
                    <a:pt x="19013" y="44017"/>
                  </a:moveTo>
                  <a:lnTo>
                    <a:pt x="19013" y="44017"/>
                  </a:lnTo>
                  <a:lnTo>
                    <a:pt x="19013" y="0"/>
                  </a:lnTo>
                  <a:lnTo>
                    <a:pt x="19013" y="39384"/>
                  </a:lnTo>
                  <a:lnTo>
                    <a:pt x="16191" y="68397"/>
                  </a:lnTo>
                  <a:lnTo>
                    <a:pt x="11474" y="98866"/>
                  </a:lnTo>
                  <a:lnTo>
                    <a:pt x="7254" y="132941"/>
                  </a:lnTo>
                  <a:lnTo>
                    <a:pt x="2123" y="164909"/>
                  </a:lnTo>
                  <a:lnTo>
                    <a:pt x="603" y="205073"/>
                  </a:lnTo>
                  <a:lnTo>
                    <a:pt x="47" y="252002"/>
                  </a:lnTo>
                  <a:lnTo>
                    <a:pt x="0" y="258163"/>
                  </a:lnTo>
                  <a:lnTo>
                    <a:pt x="2802" y="252435"/>
                  </a:lnTo>
                  <a:lnTo>
                    <a:pt x="19262" y="212545"/>
                  </a:lnTo>
                  <a:lnTo>
                    <a:pt x="29433" y="181608"/>
                  </a:lnTo>
                  <a:lnTo>
                    <a:pt x="38108" y="170079"/>
                  </a:lnTo>
                  <a:lnTo>
                    <a:pt x="42326" y="167217"/>
                  </a:lnTo>
                  <a:lnTo>
                    <a:pt x="46197" y="166367"/>
                  </a:lnTo>
                  <a:lnTo>
                    <a:pt x="49835" y="166859"/>
                  </a:lnTo>
                  <a:lnTo>
                    <a:pt x="53320" y="169303"/>
                  </a:lnTo>
                  <a:lnTo>
                    <a:pt x="60013" y="177664"/>
                  </a:lnTo>
                  <a:lnTo>
                    <a:pt x="63693" y="188435"/>
                  </a:lnTo>
                  <a:lnTo>
                    <a:pt x="69202" y="232666"/>
                  </a:lnTo>
                  <a:lnTo>
                    <a:pt x="76163" y="25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64"/>
            <p:cNvSpPr/>
            <p:nvPr>
              <p:custDataLst>
                <p:tags r:id="rId234"/>
              </p:custDataLst>
            </p:nvPr>
          </p:nvSpPr>
          <p:spPr>
            <a:xfrm>
              <a:off x="1994042" y="523875"/>
              <a:ext cx="91934" cy="106807"/>
            </a:xfrm>
            <a:custGeom>
              <a:avLst/>
              <a:gdLst/>
              <a:ahLst/>
              <a:cxnLst/>
              <a:rect l="0" t="0" r="0" b="0"/>
              <a:pathLst>
                <a:path w="91934" h="106807">
                  <a:moveTo>
                    <a:pt x="63358" y="0"/>
                  </a:moveTo>
                  <a:lnTo>
                    <a:pt x="63358" y="0"/>
                  </a:lnTo>
                  <a:lnTo>
                    <a:pt x="50100" y="0"/>
                  </a:lnTo>
                  <a:lnTo>
                    <a:pt x="35911" y="5057"/>
                  </a:lnTo>
                  <a:lnTo>
                    <a:pt x="27170" y="13183"/>
                  </a:lnTo>
                  <a:lnTo>
                    <a:pt x="4147" y="48303"/>
                  </a:lnTo>
                  <a:lnTo>
                    <a:pt x="0" y="62390"/>
                  </a:lnTo>
                  <a:lnTo>
                    <a:pt x="3802" y="78529"/>
                  </a:lnTo>
                  <a:lnTo>
                    <a:pt x="12547" y="94168"/>
                  </a:lnTo>
                  <a:lnTo>
                    <a:pt x="23489" y="104647"/>
                  </a:lnTo>
                  <a:lnTo>
                    <a:pt x="29371" y="106806"/>
                  </a:lnTo>
                  <a:lnTo>
                    <a:pt x="41550" y="106383"/>
                  </a:lnTo>
                  <a:lnTo>
                    <a:pt x="72103" y="97488"/>
                  </a:lnTo>
                  <a:lnTo>
                    <a:pt x="9193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65"/>
            <p:cNvSpPr/>
            <p:nvPr>
              <p:custDataLst>
                <p:tags r:id="rId235"/>
              </p:custDataLst>
            </p:nvPr>
          </p:nvSpPr>
          <p:spPr>
            <a:xfrm>
              <a:off x="1849046" y="508072"/>
              <a:ext cx="94055" cy="131137"/>
            </a:xfrm>
            <a:custGeom>
              <a:avLst/>
              <a:gdLst/>
              <a:ahLst/>
              <a:cxnLst/>
              <a:rect l="0" t="0" r="0" b="0"/>
              <a:pathLst>
                <a:path w="94055" h="131137">
                  <a:moveTo>
                    <a:pt x="8329" y="34853"/>
                  </a:moveTo>
                  <a:lnTo>
                    <a:pt x="8329" y="34853"/>
                  </a:lnTo>
                  <a:lnTo>
                    <a:pt x="128" y="51255"/>
                  </a:lnTo>
                  <a:lnTo>
                    <a:pt x="745" y="52138"/>
                  </a:lnTo>
                  <a:lnTo>
                    <a:pt x="4253" y="53118"/>
                  </a:lnTo>
                  <a:lnTo>
                    <a:pt x="49588" y="39291"/>
                  </a:lnTo>
                  <a:lnTo>
                    <a:pt x="75040" y="23030"/>
                  </a:lnTo>
                  <a:lnTo>
                    <a:pt x="80312" y="13370"/>
                  </a:lnTo>
                  <a:lnTo>
                    <a:pt x="81717" y="7831"/>
                  </a:lnTo>
                  <a:lnTo>
                    <a:pt x="79480" y="4139"/>
                  </a:lnTo>
                  <a:lnTo>
                    <a:pt x="74813" y="1677"/>
                  </a:lnTo>
                  <a:lnTo>
                    <a:pt x="68526" y="36"/>
                  </a:lnTo>
                  <a:lnTo>
                    <a:pt x="63277" y="0"/>
                  </a:lnTo>
                  <a:lnTo>
                    <a:pt x="54623" y="2782"/>
                  </a:lnTo>
                  <a:lnTo>
                    <a:pt x="26293" y="21854"/>
                  </a:lnTo>
                  <a:lnTo>
                    <a:pt x="12432" y="37543"/>
                  </a:lnTo>
                  <a:lnTo>
                    <a:pt x="4861" y="57921"/>
                  </a:lnTo>
                  <a:lnTo>
                    <a:pt x="0" y="95384"/>
                  </a:lnTo>
                  <a:lnTo>
                    <a:pt x="4980" y="109733"/>
                  </a:lnTo>
                  <a:lnTo>
                    <a:pt x="9272" y="116523"/>
                  </a:lnTo>
                  <a:lnTo>
                    <a:pt x="25329" y="126890"/>
                  </a:lnTo>
                  <a:lnTo>
                    <a:pt x="35537" y="131136"/>
                  </a:lnTo>
                  <a:lnTo>
                    <a:pt x="94054" y="130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66"/>
            <p:cNvSpPr/>
            <p:nvPr>
              <p:custDataLst>
                <p:tags r:id="rId236"/>
              </p:custDataLst>
            </p:nvPr>
          </p:nvSpPr>
          <p:spPr>
            <a:xfrm>
              <a:off x="1661318" y="523875"/>
              <a:ext cx="119858" cy="28576"/>
            </a:xfrm>
            <a:custGeom>
              <a:avLst/>
              <a:gdLst/>
              <a:ahLst/>
              <a:cxnLst/>
              <a:rect l="0" t="0" r="0" b="0"/>
              <a:pathLst>
                <a:path w="119858" h="28576">
                  <a:moveTo>
                    <a:pt x="34132" y="28575"/>
                  </a:moveTo>
                  <a:lnTo>
                    <a:pt x="34132" y="28575"/>
                  </a:lnTo>
                  <a:lnTo>
                    <a:pt x="396" y="28575"/>
                  </a:lnTo>
                  <a:lnTo>
                    <a:pt x="0" y="27517"/>
                  </a:lnTo>
                  <a:lnTo>
                    <a:pt x="2382" y="23518"/>
                  </a:lnTo>
                  <a:lnTo>
                    <a:pt x="9790" y="21036"/>
                  </a:lnTo>
                  <a:lnTo>
                    <a:pt x="50956" y="11707"/>
                  </a:lnTo>
                  <a:lnTo>
                    <a:pt x="119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67"/>
            <p:cNvSpPr/>
            <p:nvPr>
              <p:custDataLst>
                <p:tags r:id="rId237"/>
              </p:custDataLst>
            </p:nvPr>
          </p:nvSpPr>
          <p:spPr>
            <a:xfrm>
              <a:off x="1714743" y="333375"/>
              <a:ext cx="85483" cy="348731"/>
            </a:xfrm>
            <a:custGeom>
              <a:avLst/>
              <a:gdLst/>
              <a:ahLst/>
              <a:cxnLst/>
              <a:rect l="0" t="0" r="0" b="0"/>
              <a:pathLst>
                <a:path w="85483" h="348731">
                  <a:moveTo>
                    <a:pt x="47382" y="0"/>
                  </a:moveTo>
                  <a:lnTo>
                    <a:pt x="47382" y="0"/>
                  </a:lnTo>
                  <a:lnTo>
                    <a:pt x="55583" y="0"/>
                  </a:lnTo>
                  <a:lnTo>
                    <a:pt x="46402" y="5057"/>
                  </a:lnTo>
                  <a:lnTo>
                    <a:pt x="38833" y="18828"/>
                  </a:lnTo>
                  <a:lnTo>
                    <a:pt x="31443" y="50381"/>
                  </a:lnTo>
                  <a:lnTo>
                    <a:pt x="23890" y="93913"/>
                  </a:lnTo>
                  <a:lnTo>
                    <a:pt x="15257" y="138598"/>
                  </a:lnTo>
                  <a:lnTo>
                    <a:pt x="9115" y="170960"/>
                  </a:lnTo>
                  <a:lnTo>
                    <a:pt x="2530" y="213286"/>
                  </a:lnTo>
                  <a:lnTo>
                    <a:pt x="579" y="248757"/>
                  </a:lnTo>
                  <a:lnTo>
                    <a:pt x="0" y="286078"/>
                  </a:lnTo>
                  <a:lnTo>
                    <a:pt x="923" y="308121"/>
                  </a:lnTo>
                  <a:lnTo>
                    <a:pt x="7972" y="339953"/>
                  </a:lnTo>
                  <a:lnTo>
                    <a:pt x="10525" y="344110"/>
                  </a:lnTo>
                  <a:lnTo>
                    <a:pt x="14344" y="346882"/>
                  </a:lnTo>
                  <a:lnTo>
                    <a:pt x="19007" y="348730"/>
                  </a:lnTo>
                  <a:lnTo>
                    <a:pt x="32654" y="347960"/>
                  </a:lnTo>
                  <a:lnTo>
                    <a:pt x="48245" y="343032"/>
                  </a:lnTo>
                  <a:lnTo>
                    <a:pt x="62229" y="333787"/>
                  </a:lnTo>
                  <a:lnTo>
                    <a:pt x="85482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88"/>
          <p:cNvGrpSpPr/>
          <p:nvPr/>
        </p:nvGrpSpPr>
        <p:grpSpPr>
          <a:xfrm>
            <a:off x="3237535" y="334699"/>
            <a:ext cx="236159" cy="299962"/>
            <a:chOff x="3237535" y="334699"/>
            <a:chExt cx="236159" cy="299962"/>
          </a:xfrm>
        </p:grpSpPr>
        <p:sp>
          <p:nvSpPr>
            <p:cNvPr id="16" name="SMARTInkShape-2168"/>
            <p:cNvSpPr/>
            <p:nvPr>
              <p:custDataLst>
                <p:tags r:id="rId226"/>
              </p:custDataLst>
            </p:nvPr>
          </p:nvSpPr>
          <p:spPr>
            <a:xfrm>
              <a:off x="3392928" y="487099"/>
              <a:ext cx="80766" cy="119584"/>
            </a:xfrm>
            <a:custGeom>
              <a:avLst/>
              <a:gdLst/>
              <a:ahLst/>
              <a:cxnLst/>
              <a:rect l="0" t="0" r="0" b="0"/>
              <a:pathLst>
                <a:path w="80766" h="119584">
                  <a:moveTo>
                    <a:pt x="64647" y="8201"/>
                  </a:moveTo>
                  <a:lnTo>
                    <a:pt x="64647" y="8201"/>
                  </a:lnTo>
                  <a:lnTo>
                    <a:pt x="59590" y="3144"/>
                  </a:lnTo>
                  <a:lnTo>
                    <a:pt x="51464" y="662"/>
                  </a:lnTo>
                  <a:lnTo>
                    <a:pt x="46333" y="0"/>
                  </a:lnTo>
                  <a:lnTo>
                    <a:pt x="28999" y="4125"/>
                  </a:lnTo>
                  <a:lnTo>
                    <a:pt x="15515" y="12050"/>
                  </a:lnTo>
                  <a:lnTo>
                    <a:pt x="4816" y="31214"/>
                  </a:lnTo>
                  <a:lnTo>
                    <a:pt x="0" y="46887"/>
                  </a:lnTo>
                  <a:lnTo>
                    <a:pt x="3629" y="68347"/>
                  </a:lnTo>
                  <a:lnTo>
                    <a:pt x="16464" y="94814"/>
                  </a:lnTo>
                  <a:lnTo>
                    <a:pt x="27710" y="107726"/>
                  </a:lnTo>
                  <a:lnTo>
                    <a:pt x="33672" y="112651"/>
                  </a:lnTo>
                  <a:lnTo>
                    <a:pt x="48764" y="118123"/>
                  </a:lnTo>
                  <a:lnTo>
                    <a:pt x="57233" y="119583"/>
                  </a:lnTo>
                  <a:lnTo>
                    <a:pt x="63938" y="118439"/>
                  </a:lnTo>
                  <a:lnTo>
                    <a:pt x="69466" y="115559"/>
                  </a:lnTo>
                  <a:lnTo>
                    <a:pt x="74210" y="111523"/>
                  </a:lnTo>
                  <a:lnTo>
                    <a:pt x="79480" y="98572"/>
                  </a:lnTo>
                  <a:lnTo>
                    <a:pt x="80765" y="83291"/>
                  </a:lnTo>
                  <a:lnTo>
                    <a:pt x="77807" y="69444"/>
                  </a:lnTo>
                  <a:lnTo>
                    <a:pt x="60740" y="44366"/>
                  </a:lnTo>
                  <a:lnTo>
                    <a:pt x="26547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69"/>
            <p:cNvSpPr/>
            <p:nvPr>
              <p:custDataLst>
                <p:tags r:id="rId227"/>
              </p:custDataLst>
            </p:nvPr>
          </p:nvSpPr>
          <p:spPr>
            <a:xfrm>
              <a:off x="3237535" y="495300"/>
              <a:ext cx="172416" cy="19051"/>
            </a:xfrm>
            <a:custGeom>
              <a:avLst/>
              <a:gdLst/>
              <a:ahLst/>
              <a:cxnLst/>
              <a:rect l="0" t="0" r="0" b="0"/>
              <a:pathLst>
                <a:path w="172416" h="19051">
                  <a:moveTo>
                    <a:pt x="39065" y="19050"/>
                  </a:moveTo>
                  <a:lnTo>
                    <a:pt x="39065" y="19050"/>
                  </a:lnTo>
                  <a:lnTo>
                    <a:pt x="0" y="19050"/>
                  </a:lnTo>
                  <a:lnTo>
                    <a:pt x="321" y="19050"/>
                  </a:lnTo>
                  <a:lnTo>
                    <a:pt x="26826" y="12504"/>
                  </a:lnTo>
                  <a:lnTo>
                    <a:pt x="70363" y="10408"/>
                  </a:lnTo>
                  <a:lnTo>
                    <a:pt x="111016" y="8728"/>
                  </a:lnTo>
                  <a:lnTo>
                    <a:pt x="172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70"/>
            <p:cNvSpPr/>
            <p:nvPr>
              <p:custDataLst>
                <p:tags r:id="rId228"/>
              </p:custDataLst>
            </p:nvPr>
          </p:nvSpPr>
          <p:spPr>
            <a:xfrm>
              <a:off x="3278673" y="334699"/>
              <a:ext cx="83653" cy="299962"/>
            </a:xfrm>
            <a:custGeom>
              <a:avLst/>
              <a:gdLst/>
              <a:ahLst/>
              <a:cxnLst/>
              <a:rect l="0" t="0" r="0" b="0"/>
              <a:pathLst>
                <a:path w="83653" h="299962">
                  <a:moveTo>
                    <a:pt x="45552" y="8201"/>
                  </a:moveTo>
                  <a:lnTo>
                    <a:pt x="45552" y="8201"/>
                  </a:lnTo>
                  <a:lnTo>
                    <a:pt x="53753" y="0"/>
                  </a:lnTo>
                  <a:lnTo>
                    <a:pt x="41703" y="43621"/>
                  </a:lnTo>
                  <a:lnTo>
                    <a:pt x="27596" y="79138"/>
                  </a:lnTo>
                  <a:lnTo>
                    <a:pt x="15067" y="126586"/>
                  </a:lnTo>
                  <a:lnTo>
                    <a:pt x="9708" y="165692"/>
                  </a:lnTo>
                  <a:lnTo>
                    <a:pt x="1352" y="208408"/>
                  </a:lnTo>
                  <a:lnTo>
                    <a:pt x="0" y="244146"/>
                  </a:lnTo>
                  <a:lnTo>
                    <a:pt x="3434" y="268993"/>
                  </a:lnTo>
                  <a:lnTo>
                    <a:pt x="11311" y="285681"/>
                  </a:lnTo>
                  <a:lnTo>
                    <a:pt x="16375" y="291613"/>
                  </a:lnTo>
                  <a:lnTo>
                    <a:pt x="27645" y="298203"/>
                  </a:lnTo>
                  <a:lnTo>
                    <a:pt x="33614" y="299961"/>
                  </a:lnTo>
                  <a:lnTo>
                    <a:pt x="39710" y="299016"/>
                  </a:lnTo>
                  <a:lnTo>
                    <a:pt x="57344" y="288631"/>
                  </a:lnTo>
                  <a:lnTo>
                    <a:pt x="65962" y="281709"/>
                  </a:lnTo>
                  <a:lnTo>
                    <a:pt x="76764" y="261749"/>
                  </a:lnTo>
                  <a:lnTo>
                    <a:pt x="83652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89"/>
          <p:cNvGrpSpPr/>
          <p:nvPr/>
        </p:nvGrpSpPr>
        <p:grpSpPr>
          <a:xfrm>
            <a:off x="3815802" y="262696"/>
            <a:ext cx="507152" cy="365955"/>
            <a:chOff x="3815802" y="262696"/>
            <a:chExt cx="507152" cy="365955"/>
          </a:xfrm>
        </p:grpSpPr>
        <p:sp>
          <p:nvSpPr>
            <p:cNvPr id="20" name="SMARTInkShape-2171"/>
            <p:cNvSpPr/>
            <p:nvPr>
              <p:custDataLst>
                <p:tags r:id="rId220"/>
              </p:custDataLst>
            </p:nvPr>
          </p:nvSpPr>
          <p:spPr>
            <a:xfrm>
              <a:off x="4268035" y="280489"/>
              <a:ext cx="54919" cy="310062"/>
            </a:xfrm>
            <a:custGeom>
              <a:avLst/>
              <a:gdLst/>
              <a:ahLst/>
              <a:cxnLst/>
              <a:rect l="0" t="0" r="0" b="0"/>
              <a:pathLst>
                <a:path w="54919" h="310062">
                  <a:moveTo>
                    <a:pt x="37265" y="148136"/>
                  </a:moveTo>
                  <a:lnTo>
                    <a:pt x="37265" y="148136"/>
                  </a:lnTo>
                  <a:lnTo>
                    <a:pt x="50522" y="108364"/>
                  </a:lnTo>
                  <a:lnTo>
                    <a:pt x="54598" y="65796"/>
                  </a:lnTo>
                  <a:lnTo>
                    <a:pt x="54918" y="24940"/>
                  </a:lnTo>
                  <a:lnTo>
                    <a:pt x="51108" y="10127"/>
                  </a:lnTo>
                  <a:lnTo>
                    <a:pt x="48610" y="5330"/>
                  </a:lnTo>
                  <a:lnTo>
                    <a:pt x="45887" y="2132"/>
                  </a:lnTo>
                  <a:lnTo>
                    <a:pt x="43013" y="0"/>
                  </a:lnTo>
                  <a:lnTo>
                    <a:pt x="40039" y="2812"/>
                  </a:lnTo>
                  <a:lnTo>
                    <a:pt x="24512" y="49140"/>
                  </a:lnTo>
                  <a:lnTo>
                    <a:pt x="11855" y="93421"/>
                  </a:lnTo>
                  <a:lnTo>
                    <a:pt x="5510" y="124877"/>
                  </a:lnTo>
                  <a:lnTo>
                    <a:pt x="1985" y="157201"/>
                  </a:lnTo>
                  <a:lnTo>
                    <a:pt x="0" y="196683"/>
                  </a:lnTo>
                  <a:lnTo>
                    <a:pt x="2235" y="224609"/>
                  </a:lnTo>
                  <a:lnTo>
                    <a:pt x="7414" y="267546"/>
                  </a:lnTo>
                  <a:lnTo>
                    <a:pt x="18215" y="310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72"/>
            <p:cNvSpPr/>
            <p:nvPr>
              <p:custDataLst>
                <p:tags r:id="rId221"/>
              </p:custDataLst>
            </p:nvPr>
          </p:nvSpPr>
          <p:spPr>
            <a:xfrm>
              <a:off x="4186004" y="478315"/>
              <a:ext cx="69955" cy="114941"/>
            </a:xfrm>
            <a:custGeom>
              <a:avLst/>
              <a:gdLst/>
              <a:ahLst/>
              <a:cxnLst/>
              <a:rect l="0" t="0" r="0" b="0"/>
              <a:pathLst>
                <a:path w="69955" h="114941">
                  <a:moveTo>
                    <a:pt x="52621" y="45560"/>
                  </a:moveTo>
                  <a:lnTo>
                    <a:pt x="52621" y="45560"/>
                  </a:lnTo>
                  <a:lnTo>
                    <a:pt x="62982" y="20121"/>
                  </a:lnTo>
                  <a:lnTo>
                    <a:pt x="67809" y="12029"/>
                  </a:lnTo>
                  <a:lnTo>
                    <a:pt x="69954" y="4904"/>
                  </a:lnTo>
                  <a:lnTo>
                    <a:pt x="69468" y="2581"/>
                  </a:lnTo>
                  <a:lnTo>
                    <a:pt x="68086" y="1033"/>
                  </a:lnTo>
                  <a:lnTo>
                    <a:pt x="66106" y="0"/>
                  </a:lnTo>
                  <a:lnTo>
                    <a:pt x="48150" y="3603"/>
                  </a:lnTo>
                  <a:lnTo>
                    <a:pt x="27778" y="11374"/>
                  </a:lnTo>
                  <a:lnTo>
                    <a:pt x="17591" y="22958"/>
                  </a:lnTo>
                  <a:lnTo>
                    <a:pt x="10594" y="37631"/>
                  </a:lnTo>
                  <a:lnTo>
                    <a:pt x="0" y="83717"/>
                  </a:lnTo>
                  <a:lnTo>
                    <a:pt x="2070" y="98149"/>
                  </a:lnTo>
                  <a:lnTo>
                    <a:pt x="9185" y="113118"/>
                  </a:lnTo>
                  <a:lnTo>
                    <a:pt x="14139" y="114940"/>
                  </a:lnTo>
                  <a:lnTo>
                    <a:pt x="43096" y="11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73"/>
            <p:cNvSpPr/>
            <p:nvPr>
              <p:custDataLst>
                <p:tags r:id="rId222"/>
              </p:custDataLst>
            </p:nvPr>
          </p:nvSpPr>
          <p:spPr>
            <a:xfrm>
              <a:off x="4057650" y="466725"/>
              <a:ext cx="95251" cy="110660"/>
            </a:xfrm>
            <a:custGeom>
              <a:avLst/>
              <a:gdLst/>
              <a:ahLst/>
              <a:cxnLst/>
              <a:rect l="0" t="0" r="0" b="0"/>
              <a:pathLst>
                <a:path w="95251" h="110660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642" y="42815"/>
                  </a:lnTo>
                  <a:lnTo>
                    <a:pt x="9447" y="88060"/>
                  </a:lnTo>
                  <a:lnTo>
                    <a:pt x="9518" y="110659"/>
                  </a:lnTo>
                  <a:lnTo>
                    <a:pt x="9525" y="90589"/>
                  </a:lnTo>
                  <a:lnTo>
                    <a:pt x="25927" y="47804"/>
                  </a:lnTo>
                  <a:lnTo>
                    <a:pt x="32847" y="30862"/>
                  </a:lnTo>
                  <a:lnTo>
                    <a:pt x="36714" y="26925"/>
                  </a:lnTo>
                  <a:lnTo>
                    <a:pt x="46656" y="22550"/>
                  </a:lnTo>
                  <a:lnTo>
                    <a:pt x="59097" y="20087"/>
                  </a:lnTo>
                  <a:lnTo>
                    <a:pt x="68952" y="25155"/>
                  </a:lnTo>
                  <a:lnTo>
                    <a:pt x="78270" y="33405"/>
                  </a:lnTo>
                  <a:lnTo>
                    <a:pt x="82412" y="40600"/>
                  </a:lnTo>
                  <a:lnTo>
                    <a:pt x="92077" y="87291"/>
                  </a:lnTo>
                  <a:lnTo>
                    <a:pt x="952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74"/>
            <p:cNvSpPr/>
            <p:nvPr>
              <p:custDataLst>
                <p:tags r:id="rId223"/>
              </p:custDataLst>
            </p:nvPr>
          </p:nvSpPr>
          <p:spPr>
            <a:xfrm>
              <a:off x="3982774" y="431199"/>
              <a:ext cx="17727" cy="64102"/>
            </a:xfrm>
            <a:custGeom>
              <a:avLst/>
              <a:gdLst/>
              <a:ahLst/>
              <a:cxnLst/>
              <a:rect l="0" t="0" r="0" b="0"/>
              <a:pathLst>
                <a:path w="17727" h="64102">
                  <a:moveTo>
                    <a:pt x="8201" y="64101"/>
                  </a:moveTo>
                  <a:lnTo>
                    <a:pt x="8201" y="64101"/>
                  </a:lnTo>
                  <a:lnTo>
                    <a:pt x="7143" y="35800"/>
                  </a:lnTo>
                  <a:lnTo>
                    <a:pt x="0" y="6112"/>
                  </a:lnTo>
                  <a:lnTo>
                    <a:pt x="617" y="3216"/>
                  </a:lnTo>
                  <a:lnTo>
                    <a:pt x="2087" y="1286"/>
                  </a:lnTo>
                  <a:lnTo>
                    <a:pt x="4125" y="0"/>
                  </a:lnTo>
                  <a:lnTo>
                    <a:pt x="6542" y="200"/>
                  </a:lnTo>
                  <a:lnTo>
                    <a:pt x="17726" y="6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75"/>
            <p:cNvSpPr/>
            <p:nvPr>
              <p:custDataLst>
                <p:tags r:id="rId224"/>
              </p:custDataLst>
            </p:nvPr>
          </p:nvSpPr>
          <p:spPr>
            <a:xfrm>
              <a:off x="3815802" y="504863"/>
              <a:ext cx="175174" cy="85688"/>
            </a:xfrm>
            <a:custGeom>
              <a:avLst/>
              <a:gdLst/>
              <a:ahLst/>
              <a:cxnLst/>
              <a:rect l="0" t="0" r="0" b="0"/>
              <a:pathLst>
                <a:path w="175174" h="85688">
                  <a:moveTo>
                    <a:pt x="22773" y="76162"/>
                  </a:moveTo>
                  <a:lnTo>
                    <a:pt x="22773" y="76162"/>
                  </a:lnTo>
                  <a:lnTo>
                    <a:pt x="22773" y="71105"/>
                  </a:lnTo>
                  <a:lnTo>
                    <a:pt x="17129" y="65801"/>
                  </a:lnTo>
                  <a:lnTo>
                    <a:pt x="1314" y="53772"/>
                  </a:lnTo>
                  <a:lnTo>
                    <a:pt x="0" y="49594"/>
                  </a:lnTo>
                  <a:lnTo>
                    <a:pt x="1363" y="39307"/>
                  </a:lnTo>
                  <a:lnTo>
                    <a:pt x="8318" y="30501"/>
                  </a:lnTo>
                  <a:lnTo>
                    <a:pt x="13137" y="26671"/>
                  </a:lnTo>
                  <a:lnTo>
                    <a:pt x="26957" y="22416"/>
                  </a:lnTo>
                  <a:lnTo>
                    <a:pt x="68833" y="12914"/>
                  </a:lnTo>
                  <a:lnTo>
                    <a:pt x="110311" y="3242"/>
                  </a:lnTo>
                  <a:lnTo>
                    <a:pt x="155256" y="0"/>
                  </a:lnTo>
                  <a:lnTo>
                    <a:pt x="165809" y="41719"/>
                  </a:lnTo>
                  <a:lnTo>
                    <a:pt x="175173" y="85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76"/>
            <p:cNvSpPr/>
            <p:nvPr>
              <p:custDataLst>
                <p:tags r:id="rId225"/>
              </p:custDataLst>
            </p:nvPr>
          </p:nvSpPr>
          <p:spPr>
            <a:xfrm>
              <a:off x="3878295" y="262696"/>
              <a:ext cx="55531" cy="365955"/>
            </a:xfrm>
            <a:custGeom>
              <a:avLst/>
              <a:gdLst/>
              <a:ahLst/>
              <a:cxnLst/>
              <a:rect l="0" t="0" r="0" b="0"/>
              <a:pathLst>
                <a:path w="55531" h="365955">
                  <a:moveTo>
                    <a:pt x="55530" y="42104"/>
                  </a:moveTo>
                  <a:lnTo>
                    <a:pt x="55530" y="42104"/>
                  </a:lnTo>
                  <a:lnTo>
                    <a:pt x="55530" y="11513"/>
                  </a:lnTo>
                  <a:lnTo>
                    <a:pt x="52708" y="4519"/>
                  </a:lnTo>
                  <a:lnTo>
                    <a:pt x="50473" y="1172"/>
                  </a:lnTo>
                  <a:lnTo>
                    <a:pt x="46867" y="0"/>
                  </a:lnTo>
                  <a:lnTo>
                    <a:pt x="37216" y="1519"/>
                  </a:lnTo>
                  <a:lnTo>
                    <a:pt x="32737" y="5522"/>
                  </a:lnTo>
                  <a:lnTo>
                    <a:pt x="24939" y="18437"/>
                  </a:lnTo>
                  <a:lnTo>
                    <a:pt x="12774" y="57084"/>
                  </a:lnTo>
                  <a:lnTo>
                    <a:pt x="4778" y="80512"/>
                  </a:lnTo>
                  <a:lnTo>
                    <a:pt x="276" y="121335"/>
                  </a:lnTo>
                  <a:lnTo>
                    <a:pt x="0" y="156596"/>
                  </a:lnTo>
                  <a:lnTo>
                    <a:pt x="6151" y="199617"/>
                  </a:lnTo>
                  <a:lnTo>
                    <a:pt x="14676" y="245878"/>
                  </a:lnTo>
                  <a:lnTo>
                    <a:pt x="22846" y="288866"/>
                  </a:lnTo>
                  <a:lnTo>
                    <a:pt x="26414" y="329409"/>
                  </a:lnTo>
                  <a:lnTo>
                    <a:pt x="17430" y="365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390"/>
          <p:cNvGrpSpPr/>
          <p:nvPr/>
        </p:nvGrpSpPr>
        <p:grpSpPr>
          <a:xfrm>
            <a:off x="5048250" y="146956"/>
            <a:ext cx="245740" cy="668317"/>
            <a:chOff x="5048250" y="146956"/>
            <a:chExt cx="245740" cy="668317"/>
          </a:xfrm>
        </p:grpSpPr>
        <p:sp>
          <p:nvSpPr>
            <p:cNvPr id="27" name="SMARTInkShape-2177"/>
            <p:cNvSpPr/>
            <p:nvPr>
              <p:custDataLst>
                <p:tags r:id="rId217"/>
              </p:custDataLst>
            </p:nvPr>
          </p:nvSpPr>
          <p:spPr>
            <a:xfrm>
              <a:off x="5239685" y="590550"/>
              <a:ext cx="54305" cy="75518"/>
            </a:xfrm>
            <a:custGeom>
              <a:avLst/>
              <a:gdLst/>
              <a:ahLst/>
              <a:cxnLst/>
              <a:rect l="0" t="0" r="0" b="0"/>
              <a:pathLst>
                <a:path w="54305" h="75518">
                  <a:moveTo>
                    <a:pt x="37165" y="9525"/>
                  </a:moveTo>
                  <a:lnTo>
                    <a:pt x="37165" y="9525"/>
                  </a:lnTo>
                  <a:lnTo>
                    <a:pt x="32109" y="9525"/>
                  </a:lnTo>
                  <a:lnTo>
                    <a:pt x="26804" y="12347"/>
                  </a:lnTo>
                  <a:lnTo>
                    <a:pt x="9719" y="27839"/>
                  </a:lnTo>
                  <a:lnTo>
                    <a:pt x="3800" y="36362"/>
                  </a:lnTo>
                  <a:lnTo>
                    <a:pt x="1169" y="44736"/>
                  </a:lnTo>
                  <a:lnTo>
                    <a:pt x="0" y="55513"/>
                  </a:lnTo>
                  <a:lnTo>
                    <a:pt x="2303" y="64536"/>
                  </a:lnTo>
                  <a:lnTo>
                    <a:pt x="4399" y="68424"/>
                  </a:lnTo>
                  <a:lnTo>
                    <a:pt x="7913" y="71016"/>
                  </a:lnTo>
                  <a:lnTo>
                    <a:pt x="21912" y="74664"/>
                  </a:lnTo>
                  <a:lnTo>
                    <a:pt x="29680" y="75517"/>
                  </a:lnTo>
                  <a:lnTo>
                    <a:pt x="36661" y="73074"/>
                  </a:lnTo>
                  <a:lnTo>
                    <a:pt x="40003" y="70941"/>
                  </a:lnTo>
                  <a:lnTo>
                    <a:pt x="49765" y="57826"/>
                  </a:lnTo>
                  <a:lnTo>
                    <a:pt x="54304" y="40535"/>
                  </a:lnTo>
                  <a:lnTo>
                    <a:pt x="37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78"/>
            <p:cNvSpPr/>
            <p:nvPr>
              <p:custDataLst>
                <p:tags r:id="rId218"/>
              </p:custDataLst>
            </p:nvPr>
          </p:nvSpPr>
          <p:spPr>
            <a:xfrm>
              <a:off x="5048250" y="369390"/>
              <a:ext cx="131078" cy="445883"/>
            </a:xfrm>
            <a:custGeom>
              <a:avLst/>
              <a:gdLst/>
              <a:ahLst/>
              <a:cxnLst/>
              <a:rect l="0" t="0" r="0" b="0"/>
              <a:pathLst>
                <a:path w="131078" h="445883">
                  <a:moveTo>
                    <a:pt x="0" y="202110"/>
                  </a:moveTo>
                  <a:lnTo>
                    <a:pt x="0" y="202110"/>
                  </a:lnTo>
                  <a:lnTo>
                    <a:pt x="0" y="244324"/>
                  </a:lnTo>
                  <a:lnTo>
                    <a:pt x="0" y="283527"/>
                  </a:lnTo>
                  <a:lnTo>
                    <a:pt x="0" y="329592"/>
                  </a:lnTo>
                  <a:lnTo>
                    <a:pt x="0" y="369814"/>
                  </a:lnTo>
                  <a:lnTo>
                    <a:pt x="0" y="411138"/>
                  </a:lnTo>
                  <a:lnTo>
                    <a:pt x="0" y="445882"/>
                  </a:lnTo>
                  <a:lnTo>
                    <a:pt x="0" y="402889"/>
                  </a:lnTo>
                  <a:lnTo>
                    <a:pt x="0" y="355717"/>
                  </a:lnTo>
                  <a:lnTo>
                    <a:pt x="0" y="312887"/>
                  </a:lnTo>
                  <a:lnTo>
                    <a:pt x="0" y="277266"/>
                  </a:lnTo>
                  <a:lnTo>
                    <a:pt x="0" y="232360"/>
                  </a:lnTo>
                  <a:lnTo>
                    <a:pt x="0" y="186370"/>
                  </a:lnTo>
                  <a:lnTo>
                    <a:pt x="2822" y="145614"/>
                  </a:lnTo>
                  <a:lnTo>
                    <a:pt x="15188" y="98479"/>
                  </a:lnTo>
                  <a:lnTo>
                    <a:pt x="23932" y="63969"/>
                  </a:lnTo>
                  <a:lnTo>
                    <a:pt x="40358" y="22070"/>
                  </a:lnTo>
                  <a:lnTo>
                    <a:pt x="50040" y="8145"/>
                  </a:lnTo>
                  <a:lnTo>
                    <a:pt x="55585" y="2950"/>
                  </a:lnTo>
                  <a:lnTo>
                    <a:pt x="60340" y="545"/>
                  </a:lnTo>
                  <a:lnTo>
                    <a:pt x="64568" y="0"/>
                  </a:lnTo>
                  <a:lnTo>
                    <a:pt x="68445" y="695"/>
                  </a:lnTo>
                  <a:lnTo>
                    <a:pt x="75576" y="12756"/>
                  </a:lnTo>
                  <a:lnTo>
                    <a:pt x="78958" y="21899"/>
                  </a:lnTo>
                  <a:lnTo>
                    <a:pt x="79895" y="40525"/>
                  </a:lnTo>
                  <a:lnTo>
                    <a:pt x="77296" y="74505"/>
                  </a:lnTo>
                  <a:lnTo>
                    <a:pt x="73702" y="109621"/>
                  </a:lnTo>
                  <a:lnTo>
                    <a:pt x="67086" y="147182"/>
                  </a:lnTo>
                  <a:lnTo>
                    <a:pt x="68007" y="149616"/>
                  </a:lnTo>
                  <a:lnTo>
                    <a:pt x="69680" y="151239"/>
                  </a:lnTo>
                  <a:lnTo>
                    <a:pt x="74360" y="154101"/>
                  </a:lnTo>
                  <a:lnTo>
                    <a:pt x="82946" y="160604"/>
                  </a:lnTo>
                  <a:lnTo>
                    <a:pt x="92193" y="164059"/>
                  </a:lnTo>
                  <a:lnTo>
                    <a:pt x="113021" y="182191"/>
                  </a:lnTo>
                  <a:lnTo>
                    <a:pt x="125680" y="199618"/>
                  </a:lnTo>
                  <a:lnTo>
                    <a:pt x="131077" y="223244"/>
                  </a:lnTo>
                  <a:lnTo>
                    <a:pt x="127620" y="250352"/>
                  </a:lnTo>
                  <a:lnTo>
                    <a:pt x="119893" y="268380"/>
                  </a:lnTo>
                  <a:lnTo>
                    <a:pt x="115912" y="271690"/>
                  </a:lnTo>
                  <a:lnTo>
                    <a:pt x="101254" y="276348"/>
                  </a:lnTo>
                  <a:lnTo>
                    <a:pt x="93333" y="277438"/>
                  </a:lnTo>
                  <a:lnTo>
                    <a:pt x="90796" y="276671"/>
                  </a:lnTo>
                  <a:lnTo>
                    <a:pt x="89106" y="275100"/>
                  </a:lnTo>
                  <a:lnTo>
                    <a:pt x="87979" y="272995"/>
                  </a:lnTo>
                  <a:lnTo>
                    <a:pt x="88286" y="271592"/>
                  </a:lnTo>
                  <a:lnTo>
                    <a:pt x="95250" y="268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79"/>
            <p:cNvSpPr/>
            <p:nvPr>
              <p:custDataLst>
                <p:tags r:id="rId219"/>
              </p:custDataLst>
            </p:nvPr>
          </p:nvSpPr>
          <p:spPr>
            <a:xfrm>
              <a:off x="5095885" y="146956"/>
              <a:ext cx="104766" cy="128207"/>
            </a:xfrm>
            <a:custGeom>
              <a:avLst/>
              <a:gdLst/>
              <a:ahLst/>
              <a:cxnLst/>
              <a:rect l="0" t="0" r="0" b="0"/>
              <a:pathLst>
                <a:path w="104766" h="128207">
                  <a:moveTo>
                    <a:pt x="9515" y="62594"/>
                  </a:moveTo>
                  <a:lnTo>
                    <a:pt x="9515" y="62594"/>
                  </a:lnTo>
                  <a:lnTo>
                    <a:pt x="9515" y="70795"/>
                  </a:lnTo>
                  <a:lnTo>
                    <a:pt x="2970" y="79462"/>
                  </a:lnTo>
                  <a:lnTo>
                    <a:pt x="1314" y="85260"/>
                  </a:lnTo>
                  <a:lnTo>
                    <a:pt x="0" y="128206"/>
                  </a:lnTo>
                  <a:lnTo>
                    <a:pt x="1049" y="89109"/>
                  </a:lnTo>
                  <a:lnTo>
                    <a:pt x="7594" y="64100"/>
                  </a:lnTo>
                  <a:lnTo>
                    <a:pt x="28638" y="16579"/>
                  </a:lnTo>
                  <a:lnTo>
                    <a:pt x="36223" y="0"/>
                  </a:lnTo>
                  <a:lnTo>
                    <a:pt x="37904" y="756"/>
                  </a:lnTo>
                  <a:lnTo>
                    <a:pt x="75654" y="45724"/>
                  </a:lnTo>
                  <a:lnTo>
                    <a:pt x="88784" y="74431"/>
                  </a:lnTo>
                  <a:lnTo>
                    <a:pt x="104765" y="11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391"/>
          <p:cNvGrpSpPr/>
          <p:nvPr/>
        </p:nvGrpSpPr>
        <p:grpSpPr>
          <a:xfrm>
            <a:off x="5707871" y="326305"/>
            <a:ext cx="383768" cy="297830"/>
            <a:chOff x="5707871" y="326305"/>
            <a:chExt cx="383768" cy="297830"/>
          </a:xfrm>
        </p:grpSpPr>
        <p:sp>
          <p:nvSpPr>
            <p:cNvPr id="31" name="SMARTInkShape-2180"/>
            <p:cNvSpPr/>
            <p:nvPr>
              <p:custDataLst>
                <p:tags r:id="rId215"/>
              </p:custDataLst>
            </p:nvPr>
          </p:nvSpPr>
          <p:spPr>
            <a:xfrm>
              <a:off x="5707871" y="518866"/>
              <a:ext cx="207155" cy="105269"/>
            </a:xfrm>
            <a:custGeom>
              <a:avLst/>
              <a:gdLst/>
              <a:ahLst/>
              <a:cxnLst/>
              <a:rect l="0" t="0" r="0" b="0"/>
              <a:pathLst>
                <a:path w="207155" h="105269">
                  <a:moveTo>
                    <a:pt x="64279" y="33584"/>
                  </a:moveTo>
                  <a:lnTo>
                    <a:pt x="64279" y="33584"/>
                  </a:lnTo>
                  <a:lnTo>
                    <a:pt x="69335" y="28527"/>
                  </a:lnTo>
                  <a:lnTo>
                    <a:pt x="71818" y="23223"/>
                  </a:lnTo>
                  <a:lnTo>
                    <a:pt x="73688" y="1785"/>
                  </a:lnTo>
                  <a:lnTo>
                    <a:pt x="71610" y="743"/>
                  </a:lnTo>
                  <a:lnTo>
                    <a:pt x="63657" y="2407"/>
                  </a:lnTo>
                  <a:lnTo>
                    <a:pt x="52335" y="9295"/>
                  </a:lnTo>
                  <a:lnTo>
                    <a:pt x="19338" y="45645"/>
                  </a:lnTo>
                  <a:lnTo>
                    <a:pt x="5690" y="67379"/>
                  </a:lnTo>
                  <a:lnTo>
                    <a:pt x="0" y="92281"/>
                  </a:lnTo>
                  <a:lnTo>
                    <a:pt x="260" y="98115"/>
                  </a:lnTo>
                  <a:lnTo>
                    <a:pt x="1491" y="102005"/>
                  </a:lnTo>
                  <a:lnTo>
                    <a:pt x="3371" y="104598"/>
                  </a:lnTo>
                  <a:lnTo>
                    <a:pt x="6740" y="105268"/>
                  </a:lnTo>
                  <a:lnTo>
                    <a:pt x="16128" y="103191"/>
                  </a:lnTo>
                  <a:lnTo>
                    <a:pt x="33314" y="91015"/>
                  </a:lnTo>
                  <a:lnTo>
                    <a:pt x="72998" y="44421"/>
                  </a:lnTo>
                  <a:lnTo>
                    <a:pt x="81288" y="35725"/>
                  </a:lnTo>
                  <a:lnTo>
                    <a:pt x="81969" y="37128"/>
                  </a:lnTo>
                  <a:lnTo>
                    <a:pt x="84268" y="65144"/>
                  </a:lnTo>
                  <a:lnTo>
                    <a:pt x="91515" y="83941"/>
                  </a:lnTo>
                  <a:lnTo>
                    <a:pt x="94078" y="86205"/>
                  </a:lnTo>
                  <a:lnTo>
                    <a:pt x="102570" y="88721"/>
                  </a:lnTo>
                  <a:lnTo>
                    <a:pt x="107798" y="87275"/>
                  </a:lnTo>
                  <a:lnTo>
                    <a:pt x="131397" y="69746"/>
                  </a:lnTo>
                  <a:lnTo>
                    <a:pt x="141734" y="59181"/>
                  </a:lnTo>
                  <a:lnTo>
                    <a:pt x="148612" y="48341"/>
                  </a:lnTo>
                  <a:lnTo>
                    <a:pt x="153971" y="45435"/>
                  </a:lnTo>
                  <a:lnTo>
                    <a:pt x="154765" y="46776"/>
                  </a:lnTo>
                  <a:lnTo>
                    <a:pt x="150026" y="89770"/>
                  </a:lnTo>
                  <a:lnTo>
                    <a:pt x="152827" y="46456"/>
                  </a:lnTo>
                  <a:lnTo>
                    <a:pt x="158667" y="26605"/>
                  </a:lnTo>
                  <a:lnTo>
                    <a:pt x="172797" y="5646"/>
                  </a:lnTo>
                  <a:lnTo>
                    <a:pt x="180596" y="0"/>
                  </a:lnTo>
                  <a:lnTo>
                    <a:pt x="184157" y="612"/>
                  </a:lnTo>
                  <a:lnTo>
                    <a:pt x="190936" y="6935"/>
                  </a:lnTo>
                  <a:lnTo>
                    <a:pt x="194654" y="13979"/>
                  </a:lnTo>
                  <a:lnTo>
                    <a:pt x="196307" y="23812"/>
                  </a:lnTo>
                  <a:lnTo>
                    <a:pt x="200190" y="61797"/>
                  </a:lnTo>
                  <a:lnTo>
                    <a:pt x="207154" y="9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81"/>
            <p:cNvSpPr/>
            <p:nvPr>
              <p:custDataLst>
                <p:tags r:id="rId216"/>
              </p:custDataLst>
            </p:nvPr>
          </p:nvSpPr>
          <p:spPr>
            <a:xfrm>
              <a:off x="5974514" y="326305"/>
              <a:ext cx="117125" cy="295712"/>
            </a:xfrm>
            <a:custGeom>
              <a:avLst/>
              <a:gdLst/>
              <a:ahLst/>
              <a:cxnLst/>
              <a:rect l="0" t="0" r="0" b="0"/>
              <a:pathLst>
                <a:path w="117125" h="295712">
                  <a:moveTo>
                    <a:pt x="73861" y="207095"/>
                  </a:moveTo>
                  <a:lnTo>
                    <a:pt x="73861" y="207095"/>
                  </a:lnTo>
                  <a:lnTo>
                    <a:pt x="73861" y="196982"/>
                  </a:lnTo>
                  <a:lnTo>
                    <a:pt x="72803" y="194003"/>
                  </a:lnTo>
                  <a:lnTo>
                    <a:pt x="71039" y="192017"/>
                  </a:lnTo>
                  <a:lnTo>
                    <a:pt x="68805" y="190693"/>
                  </a:lnTo>
                  <a:lnTo>
                    <a:pt x="50491" y="188830"/>
                  </a:lnTo>
                  <a:lnTo>
                    <a:pt x="39485" y="191216"/>
                  </a:lnTo>
                  <a:lnTo>
                    <a:pt x="35069" y="193334"/>
                  </a:lnTo>
                  <a:lnTo>
                    <a:pt x="18740" y="211484"/>
                  </a:lnTo>
                  <a:lnTo>
                    <a:pt x="5553" y="236971"/>
                  </a:lnTo>
                  <a:lnTo>
                    <a:pt x="0" y="259574"/>
                  </a:lnTo>
                  <a:lnTo>
                    <a:pt x="1523" y="273105"/>
                  </a:lnTo>
                  <a:lnTo>
                    <a:pt x="5727" y="285116"/>
                  </a:lnTo>
                  <a:lnTo>
                    <a:pt x="11124" y="293982"/>
                  </a:lnTo>
                  <a:lnTo>
                    <a:pt x="15103" y="295711"/>
                  </a:lnTo>
                  <a:lnTo>
                    <a:pt x="25168" y="294811"/>
                  </a:lnTo>
                  <a:lnTo>
                    <a:pt x="42735" y="283297"/>
                  </a:lnTo>
                  <a:lnTo>
                    <a:pt x="56290" y="271536"/>
                  </a:lnTo>
                  <a:lnTo>
                    <a:pt x="77955" y="234210"/>
                  </a:lnTo>
                  <a:lnTo>
                    <a:pt x="94241" y="195256"/>
                  </a:lnTo>
                  <a:lnTo>
                    <a:pt x="106413" y="149431"/>
                  </a:lnTo>
                  <a:lnTo>
                    <a:pt x="111923" y="108568"/>
                  </a:lnTo>
                  <a:lnTo>
                    <a:pt x="117124" y="64660"/>
                  </a:lnTo>
                  <a:lnTo>
                    <a:pt x="110472" y="23071"/>
                  </a:lnTo>
                  <a:lnTo>
                    <a:pt x="104949" y="4657"/>
                  </a:lnTo>
                  <a:lnTo>
                    <a:pt x="101995" y="1228"/>
                  </a:lnTo>
                  <a:lnTo>
                    <a:pt x="98968" y="0"/>
                  </a:lnTo>
                  <a:lnTo>
                    <a:pt x="95891" y="2357"/>
                  </a:lnTo>
                  <a:lnTo>
                    <a:pt x="83347" y="28952"/>
                  </a:lnTo>
                  <a:lnTo>
                    <a:pt x="76672" y="55534"/>
                  </a:lnTo>
                  <a:lnTo>
                    <a:pt x="74416" y="103074"/>
                  </a:lnTo>
                  <a:lnTo>
                    <a:pt x="74025" y="147934"/>
                  </a:lnTo>
                  <a:lnTo>
                    <a:pt x="81498" y="188745"/>
                  </a:lnTo>
                  <a:lnTo>
                    <a:pt x="93165" y="220639"/>
                  </a:lnTo>
                  <a:lnTo>
                    <a:pt x="111961" y="254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392"/>
          <p:cNvGrpSpPr/>
          <p:nvPr/>
        </p:nvGrpSpPr>
        <p:grpSpPr>
          <a:xfrm>
            <a:off x="6505609" y="130778"/>
            <a:ext cx="209517" cy="664090"/>
            <a:chOff x="6505609" y="130778"/>
            <a:chExt cx="209517" cy="664090"/>
          </a:xfrm>
        </p:grpSpPr>
        <p:sp>
          <p:nvSpPr>
            <p:cNvPr id="34" name="SMARTInkShape-2182"/>
            <p:cNvSpPr/>
            <p:nvPr>
              <p:custDataLst>
                <p:tags r:id="rId212"/>
              </p:custDataLst>
            </p:nvPr>
          </p:nvSpPr>
          <p:spPr>
            <a:xfrm>
              <a:off x="6505609" y="356544"/>
              <a:ext cx="123284" cy="438324"/>
            </a:xfrm>
            <a:custGeom>
              <a:avLst/>
              <a:gdLst/>
              <a:ahLst/>
              <a:cxnLst/>
              <a:rect l="0" t="0" r="0" b="0"/>
              <a:pathLst>
                <a:path w="123284" h="438324">
                  <a:moveTo>
                    <a:pt x="19016" y="205431"/>
                  </a:moveTo>
                  <a:lnTo>
                    <a:pt x="19016" y="205431"/>
                  </a:lnTo>
                  <a:lnTo>
                    <a:pt x="19016" y="210488"/>
                  </a:lnTo>
                  <a:lnTo>
                    <a:pt x="10816" y="246135"/>
                  </a:lnTo>
                  <a:lnTo>
                    <a:pt x="9884" y="282991"/>
                  </a:lnTo>
                  <a:lnTo>
                    <a:pt x="9607" y="322368"/>
                  </a:lnTo>
                  <a:lnTo>
                    <a:pt x="1967" y="368435"/>
                  </a:lnTo>
                  <a:lnTo>
                    <a:pt x="230" y="408577"/>
                  </a:lnTo>
                  <a:lnTo>
                    <a:pt x="0" y="438323"/>
                  </a:lnTo>
                  <a:lnTo>
                    <a:pt x="5033" y="421779"/>
                  </a:lnTo>
                  <a:lnTo>
                    <a:pt x="8610" y="376147"/>
                  </a:lnTo>
                  <a:lnTo>
                    <a:pt x="10289" y="329391"/>
                  </a:lnTo>
                  <a:lnTo>
                    <a:pt x="15960" y="289785"/>
                  </a:lnTo>
                  <a:lnTo>
                    <a:pt x="17657" y="253152"/>
                  </a:lnTo>
                  <a:lnTo>
                    <a:pt x="18614" y="206047"/>
                  </a:lnTo>
                  <a:lnTo>
                    <a:pt x="21659" y="172897"/>
                  </a:lnTo>
                  <a:lnTo>
                    <a:pt x="29325" y="126999"/>
                  </a:lnTo>
                  <a:lnTo>
                    <a:pt x="38298" y="87648"/>
                  </a:lnTo>
                  <a:lnTo>
                    <a:pt x="47660" y="48118"/>
                  </a:lnTo>
                  <a:lnTo>
                    <a:pt x="60305" y="11374"/>
                  </a:lnTo>
                  <a:lnTo>
                    <a:pt x="66647" y="2767"/>
                  </a:lnTo>
                  <a:lnTo>
                    <a:pt x="69820" y="471"/>
                  </a:lnTo>
                  <a:lnTo>
                    <a:pt x="72993" y="0"/>
                  </a:lnTo>
                  <a:lnTo>
                    <a:pt x="76168" y="743"/>
                  </a:lnTo>
                  <a:lnTo>
                    <a:pt x="79343" y="2298"/>
                  </a:lnTo>
                  <a:lnTo>
                    <a:pt x="82869" y="18136"/>
                  </a:lnTo>
                  <a:lnTo>
                    <a:pt x="84855" y="56803"/>
                  </a:lnTo>
                  <a:lnTo>
                    <a:pt x="82621" y="96129"/>
                  </a:lnTo>
                  <a:lnTo>
                    <a:pt x="70469" y="139022"/>
                  </a:lnTo>
                  <a:lnTo>
                    <a:pt x="67146" y="155123"/>
                  </a:lnTo>
                  <a:lnTo>
                    <a:pt x="68035" y="156017"/>
                  </a:lnTo>
                  <a:lnTo>
                    <a:pt x="71847" y="157011"/>
                  </a:lnTo>
                  <a:lnTo>
                    <a:pt x="77069" y="154631"/>
                  </a:lnTo>
                  <a:lnTo>
                    <a:pt x="79943" y="152514"/>
                  </a:lnTo>
                  <a:lnTo>
                    <a:pt x="91603" y="152984"/>
                  </a:lnTo>
                  <a:lnTo>
                    <a:pt x="104193" y="156721"/>
                  </a:lnTo>
                  <a:lnTo>
                    <a:pt x="107551" y="159200"/>
                  </a:lnTo>
                  <a:lnTo>
                    <a:pt x="117997" y="175838"/>
                  </a:lnTo>
                  <a:lnTo>
                    <a:pt x="122646" y="206053"/>
                  </a:lnTo>
                  <a:lnTo>
                    <a:pt x="123283" y="220171"/>
                  </a:lnTo>
                  <a:lnTo>
                    <a:pt x="117921" y="233502"/>
                  </a:lnTo>
                  <a:lnTo>
                    <a:pt x="113527" y="240020"/>
                  </a:lnTo>
                  <a:lnTo>
                    <a:pt x="100179" y="250084"/>
                  </a:lnTo>
                  <a:lnTo>
                    <a:pt x="85780" y="255969"/>
                  </a:lnTo>
                  <a:lnTo>
                    <a:pt x="80459" y="256056"/>
                  </a:lnTo>
                  <a:lnTo>
                    <a:pt x="75854" y="255056"/>
                  </a:lnTo>
                  <a:lnTo>
                    <a:pt x="72782" y="253331"/>
                  </a:lnTo>
                  <a:lnTo>
                    <a:pt x="66641" y="243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83"/>
            <p:cNvSpPr/>
            <p:nvPr>
              <p:custDataLst>
                <p:tags r:id="rId213"/>
              </p:custDataLst>
            </p:nvPr>
          </p:nvSpPr>
          <p:spPr>
            <a:xfrm>
              <a:off x="6705600" y="5619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43229"/>
                  </a:lnTo>
                  <a:lnTo>
                    <a:pt x="8467" y="5731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84"/>
            <p:cNvSpPr/>
            <p:nvPr>
              <p:custDataLst>
                <p:tags r:id="rId214"/>
              </p:custDataLst>
            </p:nvPr>
          </p:nvSpPr>
          <p:spPr>
            <a:xfrm>
              <a:off x="6564050" y="130778"/>
              <a:ext cx="112976" cy="116873"/>
            </a:xfrm>
            <a:custGeom>
              <a:avLst/>
              <a:gdLst/>
              <a:ahLst/>
              <a:cxnLst/>
              <a:rect l="0" t="0" r="0" b="0"/>
              <a:pathLst>
                <a:path w="112976" h="116873">
                  <a:moveTo>
                    <a:pt x="8200" y="97822"/>
                  </a:moveTo>
                  <a:lnTo>
                    <a:pt x="8200" y="97822"/>
                  </a:lnTo>
                  <a:lnTo>
                    <a:pt x="8200" y="88331"/>
                  </a:lnTo>
                  <a:lnTo>
                    <a:pt x="8200" y="101558"/>
                  </a:lnTo>
                  <a:lnTo>
                    <a:pt x="7142" y="103487"/>
                  </a:lnTo>
                  <a:lnTo>
                    <a:pt x="5378" y="104774"/>
                  </a:lnTo>
                  <a:lnTo>
                    <a:pt x="0" y="106839"/>
                  </a:lnTo>
                  <a:lnTo>
                    <a:pt x="9211" y="91274"/>
                  </a:lnTo>
                  <a:lnTo>
                    <a:pt x="30754" y="51451"/>
                  </a:lnTo>
                  <a:lnTo>
                    <a:pt x="45738" y="27005"/>
                  </a:lnTo>
                  <a:lnTo>
                    <a:pt x="53458" y="12373"/>
                  </a:lnTo>
                  <a:lnTo>
                    <a:pt x="63946" y="2342"/>
                  </a:lnTo>
                  <a:lnTo>
                    <a:pt x="67589" y="302"/>
                  </a:lnTo>
                  <a:lnTo>
                    <a:pt x="70017" y="0"/>
                  </a:lnTo>
                  <a:lnTo>
                    <a:pt x="71637" y="857"/>
                  </a:lnTo>
                  <a:lnTo>
                    <a:pt x="87848" y="28936"/>
                  </a:lnTo>
                  <a:lnTo>
                    <a:pt x="99270" y="67713"/>
                  </a:lnTo>
                  <a:lnTo>
                    <a:pt x="112975" y="116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93"/>
          <p:cNvGrpSpPr/>
          <p:nvPr/>
        </p:nvGrpSpPr>
        <p:grpSpPr>
          <a:xfrm>
            <a:off x="7213252" y="350718"/>
            <a:ext cx="511524" cy="308742"/>
            <a:chOff x="7213252" y="350718"/>
            <a:chExt cx="511524" cy="308742"/>
          </a:xfrm>
        </p:grpSpPr>
        <p:sp>
          <p:nvSpPr>
            <p:cNvPr id="38" name="SMARTInkShape-2185"/>
            <p:cNvSpPr/>
            <p:nvPr>
              <p:custDataLst>
                <p:tags r:id="rId210"/>
              </p:custDataLst>
            </p:nvPr>
          </p:nvSpPr>
          <p:spPr>
            <a:xfrm>
              <a:off x="7213252" y="350718"/>
              <a:ext cx="463899" cy="308742"/>
            </a:xfrm>
            <a:custGeom>
              <a:avLst/>
              <a:gdLst/>
              <a:ahLst/>
              <a:cxnLst/>
              <a:rect l="0" t="0" r="0" b="0"/>
              <a:pathLst>
                <a:path w="463899" h="308742">
                  <a:moveTo>
                    <a:pt x="73373" y="20757"/>
                  </a:moveTo>
                  <a:lnTo>
                    <a:pt x="73373" y="20757"/>
                  </a:lnTo>
                  <a:lnTo>
                    <a:pt x="78429" y="20757"/>
                  </a:lnTo>
                  <a:lnTo>
                    <a:pt x="83734" y="17935"/>
                  </a:lnTo>
                  <a:lnTo>
                    <a:pt x="86630" y="15700"/>
                  </a:lnTo>
                  <a:lnTo>
                    <a:pt x="88561" y="15269"/>
                  </a:lnTo>
                  <a:lnTo>
                    <a:pt x="89848" y="16040"/>
                  </a:lnTo>
                  <a:lnTo>
                    <a:pt x="90706" y="17612"/>
                  </a:lnTo>
                  <a:lnTo>
                    <a:pt x="92323" y="62787"/>
                  </a:lnTo>
                  <a:lnTo>
                    <a:pt x="89581" y="109571"/>
                  </a:lnTo>
                  <a:lnTo>
                    <a:pt x="77232" y="153455"/>
                  </a:lnTo>
                  <a:lnTo>
                    <a:pt x="71313" y="190393"/>
                  </a:lnTo>
                  <a:lnTo>
                    <a:pt x="65322" y="232536"/>
                  </a:lnTo>
                  <a:lnTo>
                    <a:pt x="65198" y="268847"/>
                  </a:lnTo>
                  <a:lnTo>
                    <a:pt x="69034" y="287653"/>
                  </a:lnTo>
                  <a:lnTo>
                    <a:pt x="77089" y="300949"/>
                  </a:lnTo>
                  <a:lnTo>
                    <a:pt x="82201" y="305977"/>
                  </a:lnTo>
                  <a:lnTo>
                    <a:pt x="86666" y="308270"/>
                  </a:lnTo>
                  <a:lnTo>
                    <a:pt x="90702" y="308741"/>
                  </a:lnTo>
                  <a:lnTo>
                    <a:pt x="94451" y="307996"/>
                  </a:lnTo>
                  <a:lnTo>
                    <a:pt x="101439" y="301525"/>
                  </a:lnTo>
                  <a:lnTo>
                    <a:pt x="104783" y="296835"/>
                  </a:lnTo>
                  <a:lnTo>
                    <a:pt x="105678" y="283158"/>
                  </a:lnTo>
                  <a:lnTo>
                    <a:pt x="97628" y="248508"/>
                  </a:lnTo>
                  <a:lnTo>
                    <a:pt x="83852" y="225587"/>
                  </a:lnTo>
                  <a:lnTo>
                    <a:pt x="40435" y="189303"/>
                  </a:lnTo>
                  <a:lnTo>
                    <a:pt x="11480" y="176660"/>
                  </a:lnTo>
                  <a:lnTo>
                    <a:pt x="6711" y="175492"/>
                  </a:lnTo>
                  <a:lnTo>
                    <a:pt x="3532" y="173656"/>
                  </a:lnTo>
                  <a:lnTo>
                    <a:pt x="1412" y="171373"/>
                  </a:lnTo>
                  <a:lnTo>
                    <a:pt x="0" y="168792"/>
                  </a:lnTo>
                  <a:lnTo>
                    <a:pt x="4073" y="157459"/>
                  </a:lnTo>
                  <a:lnTo>
                    <a:pt x="8123" y="149992"/>
                  </a:lnTo>
                  <a:lnTo>
                    <a:pt x="21089" y="138872"/>
                  </a:lnTo>
                  <a:lnTo>
                    <a:pt x="62372" y="106592"/>
                  </a:lnTo>
                  <a:lnTo>
                    <a:pt x="107043" y="63207"/>
                  </a:lnTo>
                  <a:lnTo>
                    <a:pt x="148034" y="25111"/>
                  </a:lnTo>
                  <a:lnTo>
                    <a:pt x="159473" y="18459"/>
                  </a:lnTo>
                  <a:lnTo>
                    <a:pt x="162523" y="18167"/>
                  </a:lnTo>
                  <a:lnTo>
                    <a:pt x="164557" y="19030"/>
                  </a:lnTo>
                  <a:lnTo>
                    <a:pt x="165912" y="21722"/>
                  </a:lnTo>
                  <a:lnTo>
                    <a:pt x="168385" y="66241"/>
                  </a:lnTo>
                  <a:lnTo>
                    <a:pt x="165753" y="107196"/>
                  </a:lnTo>
                  <a:lnTo>
                    <a:pt x="161070" y="151496"/>
                  </a:lnTo>
                  <a:lnTo>
                    <a:pt x="159488" y="194278"/>
                  </a:lnTo>
                  <a:lnTo>
                    <a:pt x="159176" y="235146"/>
                  </a:lnTo>
                  <a:lnTo>
                    <a:pt x="159114" y="251057"/>
                  </a:lnTo>
                  <a:lnTo>
                    <a:pt x="159108" y="250491"/>
                  </a:lnTo>
                  <a:lnTo>
                    <a:pt x="169858" y="223476"/>
                  </a:lnTo>
                  <a:lnTo>
                    <a:pt x="178344" y="212807"/>
                  </a:lnTo>
                  <a:lnTo>
                    <a:pt x="182511" y="210174"/>
                  </a:lnTo>
                  <a:lnTo>
                    <a:pt x="186349" y="209476"/>
                  </a:lnTo>
                  <a:lnTo>
                    <a:pt x="189965" y="210070"/>
                  </a:lnTo>
                  <a:lnTo>
                    <a:pt x="196806" y="213552"/>
                  </a:lnTo>
                  <a:lnTo>
                    <a:pt x="200111" y="215962"/>
                  </a:lnTo>
                  <a:lnTo>
                    <a:pt x="209821" y="239580"/>
                  </a:lnTo>
                  <a:lnTo>
                    <a:pt x="217095" y="270278"/>
                  </a:lnTo>
                  <a:lnTo>
                    <a:pt x="225796" y="283702"/>
                  </a:lnTo>
                  <a:lnTo>
                    <a:pt x="236720" y="291080"/>
                  </a:lnTo>
                  <a:lnTo>
                    <a:pt x="242596" y="293047"/>
                  </a:lnTo>
                  <a:lnTo>
                    <a:pt x="247572" y="292242"/>
                  </a:lnTo>
                  <a:lnTo>
                    <a:pt x="251947" y="289589"/>
                  </a:lnTo>
                  <a:lnTo>
                    <a:pt x="283549" y="247872"/>
                  </a:lnTo>
                  <a:lnTo>
                    <a:pt x="306093" y="210199"/>
                  </a:lnTo>
                  <a:lnTo>
                    <a:pt x="309095" y="200909"/>
                  </a:lnTo>
                  <a:lnTo>
                    <a:pt x="307780" y="198008"/>
                  </a:lnTo>
                  <a:lnTo>
                    <a:pt x="304785" y="196074"/>
                  </a:lnTo>
                  <a:lnTo>
                    <a:pt x="300673" y="194785"/>
                  </a:lnTo>
                  <a:lnTo>
                    <a:pt x="296873" y="196043"/>
                  </a:lnTo>
                  <a:lnTo>
                    <a:pt x="289829" y="203084"/>
                  </a:lnTo>
                  <a:lnTo>
                    <a:pt x="273472" y="233725"/>
                  </a:lnTo>
                  <a:lnTo>
                    <a:pt x="269197" y="248760"/>
                  </a:lnTo>
                  <a:lnTo>
                    <a:pt x="270825" y="258969"/>
                  </a:lnTo>
                  <a:lnTo>
                    <a:pt x="272741" y="262115"/>
                  </a:lnTo>
                  <a:lnTo>
                    <a:pt x="275077" y="264212"/>
                  </a:lnTo>
                  <a:lnTo>
                    <a:pt x="277692" y="265611"/>
                  </a:lnTo>
                  <a:lnTo>
                    <a:pt x="281552" y="264426"/>
                  </a:lnTo>
                  <a:lnTo>
                    <a:pt x="303922" y="246703"/>
                  </a:lnTo>
                  <a:lnTo>
                    <a:pt x="308131" y="240064"/>
                  </a:lnTo>
                  <a:lnTo>
                    <a:pt x="310832" y="232234"/>
                  </a:lnTo>
                  <a:lnTo>
                    <a:pt x="311055" y="232650"/>
                  </a:lnTo>
                  <a:lnTo>
                    <a:pt x="311301" y="235935"/>
                  </a:lnTo>
                  <a:lnTo>
                    <a:pt x="314233" y="240922"/>
                  </a:lnTo>
                  <a:lnTo>
                    <a:pt x="324738" y="252747"/>
                  </a:lnTo>
                  <a:lnTo>
                    <a:pt x="333611" y="256155"/>
                  </a:lnTo>
                  <a:lnTo>
                    <a:pt x="338939" y="257064"/>
                  </a:lnTo>
                  <a:lnTo>
                    <a:pt x="343551" y="255554"/>
                  </a:lnTo>
                  <a:lnTo>
                    <a:pt x="379912" y="219111"/>
                  </a:lnTo>
                  <a:lnTo>
                    <a:pt x="399252" y="184508"/>
                  </a:lnTo>
                  <a:lnTo>
                    <a:pt x="410818" y="143359"/>
                  </a:lnTo>
                  <a:lnTo>
                    <a:pt x="433455" y="98690"/>
                  </a:lnTo>
                  <a:lnTo>
                    <a:pt x="447653" y="56612"/>
                  </a:lnTo>
                  <a:lnTo>
                    <a:pt x="461027" y="9042"/>
                  </a:lnTo>
                  <a:lnTo>
                    <a:pt x="461984" y="3422"/>
                  </a:lnTo>
                  <a:lnTo>
                    <a:pt x="460505" y="734"/>
                  </a:lnTo>
                  <a:lnTo>
                    <a:pt x="457403" y="0"/>
                  </a:lnTo>
                  <a:lnTo>
                    <a:pt x="453219" y="569"/>
                  </a:lnTo>
                  <a:lnTo>
                    <a:pt x="449369" y="5182"/>
                  </a:lnTo>
                  <a:lnTo>
                    <a:pt x="429091" y="52477"/>
                  </a:lnTo>
                  <a:lnTo>
                    <a:pt x="413114" y="92315"/>
                  </a:lnTo>
                  <a:lnTo>
                    <a:pt x="408634" y="132623"/>
                  </a:lnTo>
                  <a:lnTo>
                    <a:pt x="407306" y="169614"/>
                  </a:lnTo>
                  <a:lnTo>
                    <a:pt x="401371" y="217103"/>
                  </a:lnTo>
                  <a:lnTo>
                    <a:pt x="405831" y="252753"/>
                  </a:lnTo>
                  <a:lnTo>
                    <a:pt x="409163" y="258980"/>
                  </a:lnTo>
                  <a:lnTo>
                    <a:pt x="411533" y="262123"/>
                  </a:lnTo>
                  <a:lnTo>
                    <a:pt x="415230" y="263159"/>
                  </a:lnTo>
                  <a:lnTo>
                    <a:pt x="424982" y="261488"/>
                  </a:lnTo>
                  <a:lnTo>
                    <a:pt x="442371" y="249541"/>
                  </a:lnTo>
                  <a:lnTo>
                    <a:pt x="449039" y="241325"/>
                  </a:lnTo>
                  <a:lnTo>
                    <a:pt x="460217" y="216549"/>
                  </a:lnTo>
                  <a:lnTo>
                    <a:pt x="463898" y="192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86"/>
            <p:cNvSpPr/>
            <p:nvPr>
              <p:custDataLst>
                <p:tags r:id="rId211"/>
              </p:custDataLst>
            </p:nvPr>
          </p:nvSpPr>
          <p:spPr>
            <a:xfrm>
              <a:off x="7620393" y="476250"/>
              <a:ext cx="104383" cy="28184"/>
            </a:xfrm>
            <a:custGeom>
              <a:avLst/>
              <a:gdLst/>
              <a:ahLst/>
              <a:cxnLst/>
              <a:rect l="0" t="0" r="0" b="0"/>
              <a:pathLst>
                <a:path w="104383" h="28184">
                  <a:moveTo>
                    <a:pt x="9132" y="19050"/>
                  </a:moveTo>
                  <a:lnTo>
                    <a:pt x="9132" y="19050"/>
                  </a:lnTo>
                  <a:lnTo>
                    <a:pt x="4076" y="19050"/>
                  </a:lnTo>
                  <a:lnTo>
                    <a:pt x="2587" y="20108"/>
                  </a:lnTo>
                  <a:lnTo>
                    <a:pt x="1594" y="21872"/>
                  </a:lnTo>
                  <a:lnTo>
                    <a:pt x="0" y="27251"/>
                  </a:lnTo>
                  <a:lnTo>
                    <a:pt x="14893" y="28183"/>
                  </a:lnTo>
                  <a:lnTo>
                    <a:pt x="58587" y="15283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94"/>
          <p:cNvGrpSpPr/>
          <p:nvPr/>
        </p:nvGrpSpPr>
        <p:grpSpPr>
          <a:xfrm>
            <a:off x="8001000" y="378062"/>
            <a:ext cx="864831" cy="381046"/>
            <a:chOff x="8001000" y="378062"/>
            <a:chExt cx="864831" cy="381046"/>
          </a:xfrm>
        </p:grpSpPr>
        <p:sp>
          <p:nvSpPr>
            <p:cNvPr id="41" name="SMARTInkShape-2187"/>
            <p:cNvSpPr/>
            <p:nvPr>
              <p:custDataLst>
                <p:tags r:id="rId199"/>
              </p:custDataLst>
            </p:nvPr>
          </p:nvSpPr>
          <p:spPr>
            <a:xfrm>
              <a:off x="8001000" y="482822"/>
              <a:ext cx="123826" cy="132682"/>
            </a:xfrm>
            <a:custGeom>
              <a:avLst/>
              <a:gdLst/>
              <a:ahLst/>
              <a:cxnLst/>
              <a:rect l="0" t="0" r="0" b="0"/>
              <a:pathLst>
                <a:path w="123826" h="132682">
                  <a:moveTo>
                    <a:pt x="0" y="22003"/>
                  </a:moveTo>
                  <a:lnTo>
                    <a:pt x="0" y="22003"/>
                  </a:lnTo>
                  <a:lnTo>
                    <a:pt x="5056" y="22003"/>
                  </a:lnTo>
                  <a:lnTo>
                    <a:pt x="10361" y="24825"/>
                  </a:lnTo>
                  <a:lnTo>
                    <a:pt x="13257" y="27060"/>
                  </a:lnTo>
                  <a:lnTo>
                    <a:pt x="16475" y="32364"/>
                  </a:lnTo>
                  <a:lnTo>
                    <a:pt x="17905" y="40366"/>
                  </a:lnTo>
                  <a:lnTo>
                    <a:pt x="18900" y="85373"/>
                  </a:lnTo>
                  <a:lnTo>
                    <a:pt x="16161" y="100615"/>
                  </a:lnTo>
                  <a:lnTo>
                    <a:pt x="11491" y="117968"/>
                  </a:lnTo>
                  <a:lnTo>
                    <a:pt x="9913" y="132681"/>
                  </a:lnTo>
                  <a:lnTo>
                    <a:pt x="9640" y="125117"/>
                  </a:lnTo>
                  <a:lnTo>
                    <a:pt x="19901" y="79666"/>
                  </a:lnTo>
                  <a:lnTo>
                    <a:pt x="33979" y="33712"/>
                  </a:lnTo>
                  <a:lnTo>
                    <a:pt x="36268" y="22621"/>
                  </a:lnTo>
                  <a:lnTo>
                    <a:pt x="42931" y="14164"/>
                  </a:lnTo>
                  <a:lnTo>
                    <a:pt x="59397" y="111"/>
                  </a:lnTo>
                  <a:lnTo>
                    <a:pt x="62881" y="0"/>
                  </a:lnTo>
                  <a:lnTo>
                    <a:pt x="66263" y="2043"/>
                  </a:lnTo>
                  <a:lnTo>
                    <a:pt x="69575" y="5521"/>
                  </a:lnTo>
                  <a:lnTo>
                    <a:pt x="73255" y="15030"/>
                  </a:lnTo>
                  <a:lnTo>
                    <a:pt x="75942" y="58341"/>
                  </a:lnTo>
                  <a:lnTo>
                    <a:pt x="76185" y="86136"/>
                  </a:lnTo>
                  <a:lnTo>
                    <a:pt x="86559" y="67621"/>
                  </a:lnTo>
                  <a:lnTo>
                    <a:pt x="91388" y="54978"/>
                  </a:lnTo>
                  <a:lnTo>
                    <a:pt x="97310" y="26635"/>
                  </a:lnTo>
                  <a:lnTo>
                    <a:pt x="108357" y="10218"/>
                  </a:lnTo>
                  <a:lnTo>
                    <a:pt x="111396" y="9913"/>
                  </a:lnTo>
                  <a:lnTo>
                    <a:pt x="114481" y="11826"/>
                  </a:lnTo>
                  <a:lnTo>
                    <a:pt x="117596" y="15219"/>
                  </a:lnTo>
                  <a:lnTo>
                    <a:pt x="121057" y="24632"/>
                  </a:lnTo>
                  <a:lnTo>
                    <a:pt x="123582" y="70695"/>
                  </a:lnTo>
                  <a:lnTo>
                    <a:pt x="123825" y="117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88"/>
            <p:cNvSpPr/>
            <p:nvPr>
              <p:custDataLst>
                <p:tags r:id="rId200"/>
              </p:custDataLst>
            </p:nvPr>
          </p:nvSpPr>
          <p:spPr>
            <a:xfrm>
              <a:off x="8172450" y="515674"/>
              <a:ext cx="19051" cy="74877"/>
            </a:xfrm>
            <a:custGeom>
              <a:avLst/>
              <a:gdLst/>
              <a:ahLst/>
              <a:cxnLst/>
              <a:rect l="0" t="0" r="0" b="0"/>
              <a:pathLst>
                <a:path w="19051" h="74877">
                  <a:moveTo>
                    <a:pt x="0" y="8201"/>
                  </a:moveTo>
                  <a:lnTo>
                    <a:pt x="0" y="8201"/>
                  </a:lnTo>
                  <a:lnTo>
                    <a:pt x="16402" y="0"/>
                  </a:lnTo>
                  <a:lnTo>
                    <a:pt x="17284" y="617"/>
                  </a:lnTo>
                  <a:lnTo>
                    <a:pt x="18265" y="4125"/>
                  </a:lnTo>
                  <a:lnTo>
                    <a:pt x="1905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89"/>
            <p:cNvSpPr/>
            <p:nvPr>
              <p:custDataLst>
                <p:tags r:id="rId201"/>
              </p:custDataLst>
            </p:nvPr>
          </p:nvSpPr>
          <p:spPr>
            <a:xfrm>
              <a:off x="8181975" y="4191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85725"/>
                  </a:moveTo>
                  <a:lnTo>
                    <a:pt x="0" y="85725"/>
                  </a:lnTo>
                  <a:lnTo>
                    <a:pt x="0" y="40896"/>
                  </a:lnTo>
                  <a:lnTo>
                    <a:pt x="1058" y="1576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90"/>
            <p:cNvSpPr/>
            <p:nvPr>
              <p:custDataLst>
                <p:tags r:id="rId202"/>
              </p:custDataLst>
            </p:nvPr>
          </p:nvSpPr>
          <p:spPr>
            <a:xfrm>
              <a:off x="8239518" y="447675"/>
              <a:ext cx="64026" cy="139005"/>
            </a:xfrm>
            <a:custGeom>
              <a:avLst/>
              <a:gdLst/>
              <a:ahLst/>
              <a:cxnLst/>
              <a:rect l="0" t="0" r="0" b="0"/>
              <a:pathLst>
                <a:path w="64026" h="139005">
                  <a:moveTo>
                    <a:pt x="9132" y="0"/>
                  </a:moveTo>
                  <a:lnTo>
                    <a:pt x="9132" y="0"/>
                  </a:lnTo>
                  <a:lnTo>
                    <a:pt x="9132" y="44654"/>
                  </a:lnTo>
                  <a:lnTo>
                    <a:pt x="9132" y="88313"/>
                  </a:lnTo>
                  <a:lnTo>
                    <a:pt x="8074" y="114008"/>
                  </a:lnTo>
                  <a:lnTo>
                    <a:pt x="932" y="138656"/>
                  </a:lnTo>
                  <a:lnTo>
                    <a:pt x="490" y="139004"/>
                  </a:lnTo>
                  <a:lnTo>
                    <a:pt x="0" y="136568"/>
                  </a:lnTo>
                  <a:lnTo>
                    <a:pt x="7842" y="93860"/>
                  </a:lnTo>
                  <a:lnTo>
                    <a:pt x="16481" y="58992"/>
                  </a:lnTo>
                  <a:lnTo>
                    <a:pt x="26361" y="42644"/>
                  </a:lnTo>
                  <a:lnTo>
                    <a:pt x="44066" y="22575"/>
                  </a:lnTo>
                  <a:lnTo>
                    <a:pt x="46179" y="23517"/>
                  </a:lnTo>
                  <a:lnTo>
                    <a:pt x="57176" y="40237"/>
                  </a:lnTo>
                  <a:lnTo>
                    <a:pt x="62235" y="52808"/>
                  </a:lnTo>
                  <a:lnTo>
                    <a:pt x="64025" y="77736"/>
                  </a:lnTo>
                  <a:lnTo>
                    <a:pt x="5675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91"/>
            <p:cNvSpPr/>
            <p:nvPr>
              <p:custDataLst>
                <p:tags r:id="rId203"/>
              </p:custDataLst>
            </p:nvPr>
          </p:nvSpPr>
          <p:spPr>
            <a:xfrm>
              <a:off x="8334375" y="459848"/>
              <a:ext cx="17033" cy="102128"/>
            </a:xfrm>
            <a:custGeom>
              <a:avLst/>
              <a:gdLst/>
              <a:ahLst/>
              <a:cxnLst/>
              <a:rect l="0" t="0" r="0" b="0"/>
              <a:pathLst>
                <a:path w="17033" h="102128">
                  <a:moveTo>
                    <a:pt x="0" y="16402"/>
                  </a:moveTo>
                  <a:lnTo>
                    <a:pt x="0" y="16402"/>
                  </a:lnTo>
                  <a:lnTo>
                    <a:pt x="8200" y="0"/>
                  </a:lnTo>
                  <a:lnTo>
                    <a:pt x="9701" y="176"/>
                  </a:lnTo>
                  <a:lnTo>
                    <a:pt x="14189" y="3193"/>
                  </a:lnTo>
                  <a:lnTo>
                    <a:pt x="16890" y="13706"/>
                  </a:lnTo>
                  <a:lnTo>
                    <a:pt x="17032" y="28962"/>
                  </a:lnTo>
                  <a:lnTo>
                    <a:pt x="9265" y="70251"/>
                  </a:lnTo>
                  <a:lnTo>
                    <a:pt x="0" y="10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92"/>
            <p:cNvSpPr/>
            <p:nvPr>
              <p:custDataLst>
                <p:tags r:id="rId204"/>
              </p:custDataLst>
            </p:nvPr>
          </p:nvSpPr>
          <p:spPr>
            <a:xfrm>
              <a:off x="8353425" y="4000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8440"/>
                  </a:lnTo>
                  <a:lnTo>
                    <a:pt x="8467" y="5627"/>
                  </a:lnTo>
                  <a:lnTo>
                    <a:pt x="6703" y="37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93"/>
            <p:cNvSpPr/>
            <p:nvPr>
              <p:custDataLst>
                <p:tags r:id="rId205"/>
              </p:custDataLst>
            </p:nvPr>
          </p:nvSpPr>
          <p:spPr>
            <a:xfrm>
              <a:off x="8410578" y="447675"/>
              <a:ext cx="93368" cy="122538"/>
            </a:xfrm>
            <a:custGeom>
              <a:avLst/>
              <a:gdLst/>
              <a:ahLst/>
              <a:cxnLst/>
              <a:rect l="0" t="0" r="0" b="0"/>
              <a:pathLst>
                <a:path w="93368" h="122538">
                  <a:moveTo>
                    <a:pt x="9522" y="0"/>
                  </a:moveTo>
                  <a:lnTo>
                    <a:pt x="9522" y="0"/>
                  </a:lnTo>
                  <a:lnTo>
                    <a:pt x="9522" y="5057"/>
                  </a:lnTo>
                  <a:lnTo>
                    <a:pt x="880" y="37327"/>
                  </a:lnTo>
                  <a:lnTo>
                    <a:pt x="171" y="75734"/>
                  </a:lnTo>
                  <a:lnTo>
                    <a:pt x="0" y="122537"/>
                  </a:lnTo>
                  <a:lnTo>
                    <a:pt x="2819" y="92572"/>
                  </a:lnTo>
                  <a:lnTo>
                    <a:pt x="15185" y="49389"/>
                  </a:lnTo>
                  <a:lnTo>
                    <a:pt x="27098" y="7991"/>
                  </a:lnTo>
                  <a:lnTo>
                    <a:pt x="28647" y="6385"/>
                  </a:lnTo>
                  <a:lnTo>
                    <a:pt x="30739" y="6374"/>
                  </a:lnTo>
                  <a:lnTo>
                    <a:pt x="33191" y="7424"/>
                  </a:lnTo>
                  <a:lnTo>
                    <a:pt x="35917" y="17058"/>
                  </a:lnTo>
                  <a:lnTo>
                    <a:pt x="37970" y="63383"/>
                  </a:lnTo>
                  <a:lnTo>
                    <a:pt x="38086" y="75075"/>
                  </a:lnTo>
                  <a:lnTo>
                    <a:pt x="60487" y="31390"/>
                  </a:lnTo>
                  <a:lnTo>
                    <a:pt x="73055" y="8396"/>
                  </a:lnTo>
                  <a:lnTo>
                    <a:pt x="79387" y="3731"/>
                  </a:lnTo>
                  <a:lnTo>
                    <a:pt x="82557" y="3546"/>
                  </a:lnTo>
                  <a:lnTo>
                    <a:pt x="88901" y="6162"/>
                  </a:lnTo>
                  <a:lnTo>
                    <a:pt x="91016" y="9400"/>
                  </a:lnTo>
                  <a:lnTo>
                    <a:pt x="93367" y="18642"/>
                  </a:lnTo>
                  <a:lnTo>
                    <a:pt x="87461" y="58351"/>
                  </a:lnTo>
                  <a:lnTo>
                    <a:pt x="85437" y="74617"/>
                  </a:lnTo>
                  <a:lnTo>
                    <a:pt x="7619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94"/>
            <p:cNvSpPr/>
            <p:nvPr>
              <p:custDataLst>
                <p:tags r:id="rId206"/>
              </p:custDataLst>
            </p:nvPr>
          </p:nvSpPr>
          <p:spPr>
            <a:xfrm>
              <a:off x="8534400" y="447675"/>
              <a:ext cx="18658" cy="114301"/>
            </a:xfrm>
            <a:custGeom>
              <a:avLst/>
              <a:gdLst/>
              <a:ahLst/>
              <a:cxnLst/>
              <a:rect l="0" t="0" r="0" b="0"/>
              <a:pathLst>
                <a:path w="18658" h="11430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3" y="2822"/>
                  </a:lnTo>
                  <a:lnTo>
                    <a:pt x="18657" y="13257"/>
                  </a:lnTo>
                  <a:lnTo>
                    <a:pt x="10815" y="5831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95"/>
            <p:cNvSpPr/>
            <p:nvPr>
              <p:custDataLst>
                <p:tags r:id="rId207"/>
              </p:custDataLst>
            </p:nvPr>
          </p:nvSpPr>
          <p:spPr>
            <a:xfrm>
              <a:off x="8562975" y="378062"/>
              <a:ext cx="14582" cy="50564"/>
            </a:xfrm>
            <a:custGeom>
              <a:avLst/>
              <a:gdLst/>
              <a:ahLst/>
              <a:cxnLst/>
              <a:rect l="0" t="0" r="0" b="0"/>
              <a:pathLst>
                <a:path w="14582" h="50564">
                  <a:moveTo>
                    <a:pt x="9525" y="50563"/>
                  </a:moveTo>
                  <a:lnTo>
                    <a:pt x="9525" y="50563"/>
                  </a:lnTo>
                  <a:lnTo>
                    <a:pt x="14581" y="35394"/>
                  </a:lnTo>
                  <a:lnTo>
                    <a:pt x="14242" y="22302"/>
                  </a:lnTo>
                  <a:lnTo>
                    <a:pt x="10456" y="1706"/>
                  </a:lnTo>
                  <a:lnTo>
                    <a:pt x="9088" y="0"/>
                  </a:lnTo>
                  <a:lnTo>
                    <a:pt x="0" y="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96"/>
            <p:cNvSpPr/>
            <p:nvPr>
              <p:custDataLst>
                <p:tags r:id="rId208"/>
              </p:custDataLst>
            </p:nvPr>
          </p:nvSpPr>
          <p:spPr>
            <a:xfrm>
              <a:off x="8610600" y="419688"/>
              <a:ext cx="92942" cy="339420"/>
            </a:xfrm>
            <a:custGeom>
              <a:avLst/>
              <a:gdLst/>
              <a:ahLst/>
              <a:cxnLst/>
              <a:rect l="0" t="0" r="0" b="0"/>
              <a:pathLst>
                <a:path w="92942" h="339420">
                  <a:moveTo>
                    <a:pt x="0" y="8937"/>
                  </a:moveTo>
                  <a:lnTo>
                    <a:pt x="0" y="8937"/>
                  </a:lnTo>
                  <a:lnTo>
                    <a:pt x="0" y="3880"/>
                  </a:lnTo>
                  <a:lnTo>
                    <a:pt x="2117" y="2391"/>
                  </a:lnTo>
                  <a:lnTo>
                    <a:pt x="20723" y="0"/>
                  </a:lnTo>
                  <a:lnTo>
                    <a:pt x="32493" y="732"/>
                  </a:lnTo>
                  <a:lnTo>
                    <a:pt x="44781" y="4585"/>
                  </a:lnTo>
                  <a:lnTo>
                    <a:pt x="48904" y="7094"/>
                  </a:lnTo>
                  <a:lnTo>
                    <a:pt x="53485" y="12704"/>
                  </a:lnTo>
                  <a:lnTo>
                    <a:pt x="56064" y="21812"/>
                  </a:lnTo>
                  <a:lnTo>
                    <a:pt x="51771" y="41327"/>
                  </a:lnTo>
                  <a:lnTo>
                    <a:pt x="34294" y="67703"/>
                  </a:lnTo>
                  <a:lnTo>
                    <a:pt x="24037" y="80559"/>
                  </a:lnTo>
                  <a:lnTo>
                    <a:pt x="17212" y="94385"/>
                  </a:lnTo>
                  <a:lnTo>
                    <a:pt x="14649" y="97652"/>
                  </a:lnTo>
                  <a:lnTo>
                    <a:pt x="15059" y="103006"/>
                  </a:lnTo>
                  <a:lnTo>
                    <a:pt x="31433" y="138329"/>
                  </a:lnTo>
                  <a:lnTo>
                    <a:pt x="68896" y="185165"/>
                  </a:lnTo>
                  <a:lnTo>
                    <a:pt x="87457" y="219431"/>
                  </a:lnTo>
                  <a:lnTo>
                    <a:pt x="92941" y="237229"/>
                  </a:lnTo>
                  <a:lnTo>
                    <a:pt x="87189" y="273420"/>
                  </a:lnTo>
                  <a:lnTo>
                    <a:pt x="73040" y="305969"/>
                  </a:lnTo>
                  <a:lnTo>
                    <a:pt x="62095" y="321926"/>
                  </a:lnTo>
                  <a:lnTo>
                    <a:pt x="45092" y="335801"/>
                  </a:lnTo>
                  <a:lnTo>
                    <a:pt x="36622" y="339419"/>
                  </a:lnTo>
                  <a:lnTo>
                    <a:pt x="31822" y="338266"/>
                  </a:lnTo>
                  <a:lnTo>
                    <a:pt x="20846" y="331342"/>
                  </a:lnTo>
                  <a:lnTo>
                    <a:pt x="17073" y="325473"/>
                  </a:lnTo>
                  <a:lnTo>
                    <a:pt x="11761" y="300987"/>
                  </a:lnTo>
                  <a:lnTo>
                    <a:pt x="9820" y="258214"/>
                  </a:lnTo>
                  <a:lnTo>
                    <a:pt x="38100" y="189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97"/>
            <p:cNvSpPr/>
            <p:nvPr>
              <p:custDataLst>
                <p:tags r:id="rId209"/>
              </p:custDataLst>
            </p:nvPr>
          </p:nvSpPr>
          <p:spPr>
            <a:xfrm>
              <a:off x="8721237" y="411373"/>
              <a:ext cx="144594" cy="169653"/>
            </a:xfrm>
            <a:custGeom>
              <a:avLst/>
              <a:gdLst/>
              <a:ahLst/>
              <a:cxnLst/>
              <a:rect l="0" t="0" r="0" b="0"/>
              <a:pathLst>
                <a:path w="144594" h="169653">
                  <a:moveTo>
                    <a:pt x="22713" y="55352"/>
                  </a:moveTo>
                  <a:lnTo>
                    <a:pt x="22713" y="55352"/>
                  </a:lnTo>
                  <a:lnTo>
                    <a:pt x="22713" y="60409"/>
                  </a:lnTo>
                  <a:lnTo>
                    <a:pt x="23771" y="61898"/>
                  </a:lnTo>
                  <a:lnTo>
                    <a:pt x="25535" y="62891"/>
                  </a:lnTo>
                  <a:lnTo>
                    <a:pt x="27770" y="63553"/>
                  </a:lnTo>
                  <a:lnTo>
                    <a:pt x="30318" y="62936"/>
                  </a:lnTo>
                  <a:lnTo>
                    <a:pt x="53710" y="48553"/>
                  </a:lnTo>
                  <a:lnTo>
                    <a:pt x="57657" y="42452"/>
                  </a:lnTo>
                  <a:lnTo>
                    <a:pt x="59879" y="28011"/>
                  </a:lnTo>
                  <a:lnTo>
                    <a:pt x="59132" y="24425"/>
                  </a:lnTo>
                  <a:lnTo>
                    <a:pt x="57576" y="22034"/>
                  </a:lnTo>
                  <a:lnTo>
                    <a:pt x="55480" y="20440"/>
                  </a:lnTo>
                  <a:lnTo>
                    <a:pt x="42417" y="18197"/>
                  </a:lnTo>
                  <a:lnTo>
                    <a:pt x="25142" y="22588"/>
                  </a:lnTo>
                  <a:lnTo>
                    <a:pt x="15678" y="33382"/>
                  </a:lnTo>
                  <a:lnTo>
                    <a:pt x="980" y="66182"/>
                  </a:lnTo>
                  <a:lnTo>
                    <a:pt x="0" y="84507"/>
                  </a:lnTo>
                  <a:lnTo>
                    <a:pt x="7997" y="117085"/>
                  </a:lnTo>
                  <a:lnTo>
                    <a:pt x="19347" y="127944"/>
                  </a:lnTo>
                  <a:lnTo>
                    <a:pt x="26819" y="132322"/>
                  </a:lnTo>
                  <a:lnTo>
                    <a:pt x="34976" y="133124"/>
                  </a:lnTo>
                  <a:lnTo>
                    <a:pt x="52504" y="128370"/>
                  </a:lnTo>
                  <a:lnTo>
                    <a:pt x="80223" y="113793"/>
                  </a:lnTo>
                  <a:lnTo>
                    <a:pt x="118730" y="74267"/>
                  </a:lnTo>
                  <a:lnTo>
                    <a:pt x="136696" y="35030"/>
                  </a:lnTo>
                  <a:lnTo>
                    <a:pt x="144593" y="13120"/>
                  </a:lnTo>
                  <a:lnTo>
                    <a:pt x="144184" y="10264"/>
                  </a:lnTo>
                  <a:lnTo>
                    <a:pt x="138166" y="0"/>
                  </a:lnTo>
                  <a:lnTo>
                    <a:pt x="127242" y="3791"/>
                  </a:lnTo>
                  <a:lnTo>
                    <a:pt x="119264" y="11622"/>
                  </a:lnTo>
                  <a:lnTo>
                    <a:pt x="113250" y="22158"/>
                  </a:lnTo>
                  <a:lnTo>
                    <a:pt x="110577" y="33896"/>
                  </a:lnTo>
                  <a:lnTo>
                    <a:pt x="115033" y="48991"/>
                  </a:lnTo>
                  <a:lnTo>
                    <a:pt x="123798" y="72517"/>
                  </a:lnTo>
                  <a:lnTo>
                    <a:pt x="127965" y="87323"/>
                  </a:lnTo>
                  <a:lnTo>
                    <a:pt x="142243" y="119876"/>
                  </a:lnTo>
                  <a:lnTo>
                    <a:pt x="143571" y="133771"/>
                  </a:lnTo>
                  <a:lnTo>
                    <a:pt x="140634" y="147002"/>
                  </a:lnTo>
                  <a:lnTo>
                    <a:pt x="132977" y="157116"/>
                  </a:lnTo>
                  <a:lnTo>
                    <a:pt x="127972" y="161295"/>
                  </a:lnTo>
                  <a:lnTo>
                    <a:pt x="89388" y="169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2198"/>
          <p:cNvSpPr/>
          <p:nvPr>
            <p:custDataLst>
              <p:tags r:id="rId1"/>
            </p:custDataLst>
          </p:nvPr>
        </p:nvSpPr>
        <p:spPr>
          <a:xfrm>
            <a:off x="9490426" y="353749"/>
            <a:ext cx="348900" cy="322130"/>
          </a:xfrm>
          <a:custGeom>
            <a:avLst/>
            <a:gdLst/>
            <a:ahLst/>
            <a:cxnLst/>
            <a:rect l="0" t="0" r="0" b="0"/>
            <a:pathLst>
              <a:path w="348900" h="322130">
                <a:moveTo>
                  <a:pt x="196499" y="8201"/>
                </a:moveTo>
                <a:lnTo>
                  <a:pt x="196499" y="8201"/>
                </a:lnTo>
                <a:lnTo>
                  <a:pt x="221101" y="8201"/>
                </a:lnTo>
                <a:lnTo>
                  <a:pt x="226131" y="5379"/>
                </a:lnTo>
                <a:lnTo>
                  <a:pt x="232927" y="0"/>
                </a:lnTo>
                <a:lnTo>
                  <a:pt x="229047" y="4125"/>
                </a:lnTo>
                <a:lnTo>
                  <a:pt x="185650" y="34358"/>
                </a:lnTo>
                <a:lnTo>
                  <a:pt x="142066" y="52605"/>
                </a:lnTo>
                <a:lnTo>
                  <a:pt x="97138" y="76581"/>
                </a:lnTo>
                <a:lnTo>
                  <a:pt x="53082" y="104094"/>
                </a:lnTo>
                <a:lnTo>
                  <a:pt x="8376" y="134681"/>
                </a:lnTo>
                <a:lnTo>
                  <a:pt x="1764" y="141320"/>
                </a:lnTo>
                <a:lnTo>
                  <a:pt x="0" y="144572"/>
                </a:lnTo>
                <a:lnTo>
                  <a:pt x="2000" y="147798"/>
                </a:lnTo>
                <a:lnTo>
                  <a:pt x="19983" y="157396"/>
                </a:lnTo>
                <a:lnTo>
                  <a:pt x="46478" y="165884"/>
                </a:lnTo>
                <a:lnTo>
                  <a:pt x="87178" y="169288"/>
                </a:lnTo>
                <a:lnTo>
                  <a:pt x="126339" y="175017"/>
                </a:lnTo>
                <a:lnTo>
                  <a:pt x="168355" y="179244"/>
                </a:lnTo>
                <a:lnTo>
                  <a:pt x="201253" y="187816"/>
                </a:lnTo>
                <a:lnTo>
                  <a:pt x="202844" y="190386"/>
                </a:lnTo>
                <a:lnTo>
                  <a:pt x="204610" y="198886"/>
                </a:lnTo>
                <a:lnTo>
                  <a:pt x="202964" y="203058"/>
                </a:lnTo>
                <a:lnTo>
                  <a:pt x="195492" y="210515"/>
                </a:lnTo>
                <a:lnTo>
                  <a:pt x="153006" y="238574"/>
                </a:lnTo>
                <a:lnTo>
                  <a:pt x="111629" y="253457"/>
                </a:lnTo>
                <a:lnTo>
                  <a:pt x="68336" y="272860"/>
                </a:lnTo>
                <a:lnTo>
                  <a:pt x="33717" y="292254"/>
                </a:lnTo>
                <a:lnTo>
                  <a:pt x="23610" y="301311"/>
                </a:lnTo>
                <a:lnTo>
                  <a:pt x="20915" y="305207"/>
                </a:lnTo>
                <a:lnTo>
                  <a:pt x="22293" y="308864"/>
                </a:lnTo>
                <a:lnTo>
                  <a:pt x="32290" y="315748"/>
                </a:lnTo>
                <a:lnTo>
                  <a:pt x="73242" y="321187"/>
                </a:lnTo>
                <a:lnTo>
                  <a:pt x="114940" y="322129"/>
                </a:lnTo>
                <a:lnTo>
                  <a:pt x="153519" y="321350"/>
                </a:lnTo>
                <a:lnTo>
                  <a:pt x="195535" y="314964"/>
                </a:lnTo>
                <a:lnTo>
                  <a:pt x="233256" y="313583"/>
                </a:lnTo>
                <a:lnTo>
                  <a:pt x="279003" y="310351"/>
                </a:lnTo>
                <a:lnTo>
                  <a:pt x="323545" y="304381"/>
                </a:lnTo>
                <a:lnTo>
                  <a:pt x="348899" y="3034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396"/>
          <p:cNvGrpSpPr/>
          <p:nvPr/>
        </p:nvGrpSpPr>
        <p:grpSpPr>
          <a:xfrm>
            <a:off x="10018102" y="175487"/>
            <a:ext cx="326049" cy="529364"/>
            <a:chOff x="10018102" y="175487"/>
            <a:chExt cx="326049" cy="529364"/>
          </a:xfrm>
        </p:grpSpPr>
        <p:sp>
          <p:nvSpPr>
            <p:cNvPr id="54" name="SMARTInkShape-2199"/>
            <p:cNvSpPr/>
            <p:nvPr>
              <p:custDataLst>
                <p:tags r:id="rId195"/>
              </p:custDataLst>
            </p:nvPr>
          </p:nvSpPr>
          <p:spPr>
            <a:xfrm>
              <a:off x="10018102" y="394842"/>
              <a:ext cx="179115" cy="241309"/>
            </a:xfrm>
            <a:custGeom>
              <a:avLst/>
              <a:gdLst/>
              <a:ahLst/>
              <a:cxnLst/>
              <a:rect l="0" t="0" r="0" b="0"/>
              <a:pathLst>
                <a:path w="179115" h="241309">
                  <a:moveTo>
                    <a:pt x="164123" y="24258"/>
                  </a:moveTo>
                  <a:lnTo>
                    <a:pt x="164123" y="24258"/>
                  </a:lnTo>
                  <a:lnTo>
                    <a:pt x="169180" y="24258"/>
                  </a:lnTo>
                  <a:lnTo>
                    <a:pt x="170669" y="23200"/>
                  </a:lnTo>
                  <a:lnTo>
                    <a:pt x="171661" y="21436"/>
                  </a:lnTo>
                  <a:lnTo>
                    <a:pt x="172325" y="19201"/>
                  </a:lnTo>
                  <a:lnTo>
                    <a:pt x="172765" y="18770"/>
                  </a:lnTo>
                  <a:lnTo>
                    <a:pt x="173060" y="19541"/>
                  </a:lnTo>
                  <a:lnTo>
                    <a:pt x="173257" y="21113"/>
                  </a:lnTo>
                  <a:lnTo>
                    <a:pt x="173388" y="21103"/>
                  </a:lnTo>
                  <a:lnTo>
                    <a:pt x="173533" y="18270"/>
                  </a:lnTo>
                  <a:lnTo>
                    <a:pt x="174630" y="17091"/>
                  </a:lnTo>
                  <a:lnTo>
                    <a:pt x="178670" y="15781"/>
                  </a:lnTo>
                  <a:lnTo>
                    <a:pt x="179114" y="14373"/>
                  </a:lnTo>
                  <a:lnTo>
                    <a:pt x="174577" y="6624"/>
                  </a:lnTo>
                  <a:lnTo>
                    <a:pt x="163810" y="571"/>
                  </a:lnTo>
                  <a:lnTo>
                    <a:pt x="158623" y="0"/>
                  </a:lnTo>
                  <a:lnTo>
                    <a:pt x="141210" y="4253"/>
                  </a:lnTo>
                  <a:lnTo>
                    <a:pt x="97191" y="22336"/>
                  </a:lnTo>
                  <a:lnTo>
                    <a:pt x="77148" y="38270"/>
                  </a:lnTo>
                  <a:lnTo>
                    <a:pt x="51788" y="73937"/>
                  </a:lnTo>
                  <a:lnTo>
                    <a:pt x="49016" y="81719"/>
                  </a:lnTo>
                  <a:lnTo>
                    <a:pt x="48759" y="96010"/>
                  </a:lnTo>
                  <a:lnTo>
                    <a:pt x="51230" y="101726"/>
                  </a:lnTo>
                  <a:lnTo>
                    <a:pt x="59621" y="110899"/>
                  </a:lnTo>
                  <a:lnTo>
                    <a:pt x="70405" y="115682"/>
                  </a:lnTo>
                  <a:lnTo>
                    <a:pt x="106313" y="124492"/>
                  </a:lnTo>
                  <a:lnTo>
                    <a:pt x="128275" y="120373"/>
                  </a:lnTo>
                  <a:lnTo>
                    <a:pt x="129641" y="121143"/>
                  </a:lnTo>
                  <a:lnTo>
                    <a:pt x="129493" y="122715"/>
                  </a:lnTo>
                  <a:lnTo>
                    <a:pt x="128337" y="124821"/>
                  </a:lnTo>
                  <a:lnTo>
                    <a:pt x="126507" y="126225"/>
                  </a:lnTo>
                  <a:lnTo>
                    <a:pt x="86093" y="146769"/>
                  </a:lnTo>
                  <a:lnTo>
                    <a:pt x="59574" y="160523"/>
                  </a:lnTo>
                  <a:lnTo>
                    <a:pt x="33207" y="181341"/>
                  </a:lnTo>
                  <a:lnTo>
                    <a:pt x="24447" y="186148"/>
                  </a:lnTo>
                  <a:lnTo>
                    <a:pt x="8673" y="200754"/>
                  </a:lnTo>
                  <a:lnTo>
                    <a:pt x="490" y="212414"/>
                  </a:lnTo>
                  <a:lnTo>
                    <a:pt x="0" y="217429"/>
                  </a:lnTo>
                  <a:lnTo>
                    <a:pt x="1792" y="221830"/>
                  </a:lnTo>
                  <a:lnTo>
                    <a:pt x="5102" y="225823"/>
                  </a:lnTo>
                  <a:lnTo>
                    <a:pt x="24931" y="236499"/>
                  </a:lnTo>
                  <a:lnTo>
                    <a:pt x="55971" y="241308"/>
                  </a:lnTo>
                  <a:lnTo>
                    <a:pt x="103327" y="235329"/>
                  </a:lnTo>
                  <a:lnTo>
                    <a:pt x="164123" y="224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00"/>
            <p:cNvSpPr/>
            <p:nvPr>
              <p:custDataLst>
                <p:tags r:id="rId196"/>
              </p:custDataLst>
            </p:nvPr>
          </p:nvSpPr>
          <p:spPr>
            <a:xfrm>
              <a:off x="10267950" y="6286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17714" y="48201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01"/>
            <p:cNvSpPr/>
            <p:nvPr>
              <p:custDataLst>
                <p:tags r:id="rId197"/>
              </p:custDataLst>
            </p:nvPr>
          </p:nvSpPr>
          <p:spPr>
            <a:xfrm>
              <a:off x="10258862" y="485775"/>
              <a:ext cx="46244" cy="45776"/>
            </a:xfrm>
            <a:custGeom>
              <a:avLst/>
              <a:gdLst/>
              <a:ahLst/>
              <a:cxnLst/>
              <a:rect l="0" t="0" r="0" b="0"/>
              <a:pathLst>
                <a:path w="46244" h="45776">
                  <a:moveTo>
                    <a:pt x="28138" y="9525"/>
                  </a:moveTo>
                  <a:lnTo>
                    <a:pt x="28138" y="9525"/>
                  </a:lnTo>
                  <a:lnTo>
                    <a:pt x="14881" y="9525"/>
                  </a:lnTo>
                  <a:lnTo>
                    <a:pt x="12951" y="8467"/>
                  </a:lnTo>
                  <a:lnTo>
                    <a:pt x="11662" y="6703"/>
                  </a:lnTo>
                  <a:lnTo>
                    <a:pt x="10803" y="4468"/>
                  </a:lnTo>
                  <a:lnTo>
                    <a:pt x="9174" y="5096"/>
                  </a:lnTo>
                  <a:lnTo>
                    <a:pt x="1037" y="16794"/>
                  </a:lnTo>
                  <a:lnTo>
                    <a:pt x="0" y="23438"/>
                  </a:lnTo>
                  <a:lnTo>
                    <a:pt x="2580" y="29114"/>
                  </a:lnTo>
                  <a:lnTo>
                    <a:pt x="12858" y="41381"/>
                  </a:lnTo>
                  <a:lnTo>
                    <a:pt x="18877" y="44850"/>
                  </a:lnTo>
                  <a:lnTo>
                    <a:pt x="21964" y="45775"/>
                  </a:lnTo>
                  <a:lnTo>
                    <a:pt x="31039" y="43981"/>
                  </a:lnTo>
                  <a:lnTo>
                    <a:pt x="36423" y="42020"/>
                  </a:lnTo>
                  <a:lnTo>
                    <a:pt x="40011" y="39655"/>
                  </a:lnTo>
                  <a:lnTo>
                    <a:pt x="43998" y="34205"/>
                  </a:lnTo>
                  <a:lnTo>
                    <a:pt x="46243" y="20130"/>
                  </a:lnTo>
                  <a:lnTo>
                    <a:pt x="44442" y="16595"/>
                  </a:lnTo>
                  <a:lnTo>
                    <a:pt x="41123" y="14238"/>
                  </a:lnTo>
                  <a:lnTo>
                    <a:pt x="32851" y="10562"/>
                  </a:lnTo>
                  <a:lnTo>
                    <a:pt x="22244" y="3600"/>
                  </a:lnTo>
                  <a:lnTo>
                    <a:pt x="9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02"/>
            <p:cNvSpPr/>
            <p:nvPr>
              <p:custDataLst>
                <p:tags r:id="rId198"/>
              </p:custDataLst>
            </p:nvPr>
          </p:nvSpPr>
          <p:spPr>
            <a:xfrm>
              <a:off x="10239375" y="175487"/>
              <a:ext cx="104776" cy="129314"/>
            </a:xfrm>
            <a:custGeom>
              <a:avLst/>
              <a:gdLst/>
              <a:ahLst/>
              <a:cxnLst/>
              <a:rect l="0" t="0" r="0" b="0"/>
              <a:pathLst>
                <a:path w="104776" h="129314">
                  <a:moveTo>
                    <a:pt x="0" y="5488"/>
                  </a:moveTo>
                  <a:lnTo>
                    <a:pt x="0" y="5488"/>
                  </a:lnTo>
                  <a:lnTo>
                    <a:pt x="5057" y="5488"/>
                  </a:lnTo>
                  <a:lnTo>
                    <a:pt x="10361" y="2666"/>
                  </a:lnTo>
                  <a:lnTo>
                    <a:pt x="13257" y="432"/>
                  </a:lnTo>
                  <a:lnTo>
                    <a:pt x="16247" y="0"/>
                  </a:lnTo>
                  <a:lnTo>
                    <a:pt x="44434" y="5212"/>
                  </a:lnTo>
                  <a:lnTo>
                    <a:pt x="51736" y="10463"/>
                  </a:lnTo>
                  <a:lnTo>
                    <a:pt x="54744" y="18635"/>
                  </a:lnTo>
                  <a:lnTo>
                    <a:pt x="55546" y="23778"/>
                  </a:lnTo>
                  <a:lnTo>
                    <a:pt x="53615" y="35136"/>
                  </a:lnTo>
                  <a:lnTo>
                    <a:pt x="40810" y="64896"/>
                  </a:lnTo>
                  <a:lnTo>
                    <a:pt x="31306" y="80880"/>
                  </a:lnTo>
                  <a:lnTo>
                    <a:pt x="28731" y="87679"/>
                  </a:lnTo>
                  <a:lnTo>
                    <a:pt x="9680" y="110097"/>
                  </a:lnTo>
                  <a:lnTo>
                    <a:pt x="9571" y="115270"/>
                  </a:lnTo>
                  <a:lnTo>
                    <a:pt x="10613" y="116776"/>
                  </a:lnTo>
                  <a:lnTo>
                    <a:pt x="12367" y="117780"/>
                  </a:lnTo>
                  <a:lnTo>
                    <a:pt x="14594" y="118449"/>
                  </a:lnTo>
                  <a:lnTo>
                    <a:pt x="38866" y="114036"/>
                  </a:lnTo>
                  <a:lnTo>
                    <a:pt x="82889" y="119502"/>
                  </a:lnTo>
                  <a:lnTo>
                    <a:pt x="92578" y="122483"/>
                  </a:lnTo>
                  <a:lnTo>
                    <a:pt x="104775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397"/>
          <p:cNvGrpSpPr/>
          <p:nvPr/>
        </p:nvGrpSpPr>
        <p:grpSpPr>
          <a:xfrm>
            <a:off x="9467850" y="178155"/>
            <a:ext cx="647701" cy="707671"/>
            <a:chOff x="9467850" y="178155"/>
            <a:chExt cx="647701" cy="707671"/>
          </a:xfrm>
        </p:grpSpPr>
        <p:sp>
          <p:nvSpPr>
            <p:cNvPr id="59" name="SMARTInkShape-2203"/>
            <p:cNvSpPr/>
            <p:nvPr>
              <p:custDataLst>
                <p:tags r:id="rId190"/>
              </p:custDataLst>
            </p:nvPr>
          </p:nvSpPr>
          <p:spPr>
            <a:xfrm>
              <a:off x="10030254" y="219140"/>
              <a:ext cx="85297" cy="102407"/>
            </a:xfrm>
            <a:custGeom>
              <a:avLst/>
              <a:gdLst/>
              <a:ahLst/>
              <a:cxnLst/>
              <a:rect l="0" t="0" r="0" b="0"/>
              <a:pathLst>
                <a:path w="85297" h="102407">
                  <a:moveTo>
                    <a:pt x="18621" y="38035"/>
                  </a:moveTo>
                  <a:lnTo>
                    <a:pt x="18621" y="38035"/>
                  </a:lnTo>
                  <a:lnTo>
                    <a:pt x="28031" y="38035"/>
                  </a:lnTo>
                  <a:lnTo>
                    <a:pt x="23056" y="43092"/>
                  </a:lnTo>
                  <a:lnTo>
                    <a:pt x="20592" y="51218"/>
                  </a:lnTo>
                  <a:lnTo>
                    <a:pt x="18439" y="60828"/>
                  </a:lnTo>
                  <a:lnTo>
                    <a:pt x="12335" y="73246"/>
                  </a:lnTo>
                  <a:lnTo>
                    <a:pt x="8997" y="88802"/>
                  </a:lnTo>
                  <a:lnTo>
                    <a:pt x="1021" y="102406"/>
                  </a:lnTo>
                  <a:lnTo>
                    <a:pt x="538" y="102116"/>
                  </a:lnTo>
                  <a:lnTo>
                    <a:pt x="0" y="98971"/>
                  </a:lnTo>
                  <a:lnTo>
                    <a:pt x="2585" y="94045"/>
                  </a:lnTo>
                  <a:lnTo>
                    <a:pt x="4755" y="91250"/>
                  </a:lnTo>
                  <a:lnTo>
                    <a:pt x="7165" y="82500"/>
                  </a:lnTo>
                  <a:lnTo>
                    <a:pt x="9297" y="72614"/>
                  </a:lnTo>
                  <a:lnTo>
                    <a:pt x="15387" y="58982"/>
                  </a:lnTo>
                  <a:lnTo>
                    <a:pt x="19778" y="36833"/>
                  </a:lnTo>
                  <a:lnTo>
                    <a:pt x="37428" y="680"/>
                  </a:lnTo>
                  <a:lnTo>
                    <a:pt x="45850" y="0"/>
                  </a:lnTo>
                  <a:lnTo>
                    <a:pt x="60336" y="13198"/>
                  </a:lnTo>
                  <a:lnTo>
                    <a:pt x="71623" y="31992"/>
                  </a:lnTo>
                  <a:lnTo>
                    <a:pt x="85296" y="66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04"/>
            <p:cNvSpPr/>
            <p:nvPr>
              <p:custDataLst>
                <p:tags r:id="rId191"/>
              </p:custDataLst>
            </p:nvPr>
          </p:nvSpPr>
          <p:spPr>
            <a:xfrm>
              <a:off x="9620250" y="8096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23370" y="8201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205"/>
            <p:cNvSpPr/>
            <p:nvPr>
              <p:custDataLst>
                <p:tags r:id="rId192"/>
              </p:custDataLst>
            </p:nvPr>
          </p:nvSpPr>
          <p:spPr>
            <a:xfrm>
              <a:off x="9627044" y="847725"/>
              <a:ext cx="59882" cy="14131"/>
            </a:xfrm>
            <a:custGeom>
              <a:avLst/>
              <a:gdLst/>
              <a:ahLst/>
              <a:cxnLst/>
              <a:rect l="0" t="0" r="0" b="0"/>
              <a:pathLst>
                <a:path w="59882" h="14131">
                  <a:moveTo>
                    <a:pt x="12256" y="0"/>
                  </a:moveTo>
                  <a:lnTo>
                    <a:pt x="12256" y="0"/>
                  </a:lnTo>
                  <a:lnTo>
                    <a:pt x="2143" y="5057"/>
                  </a:lnTo>
                  <a:lnTo>
                    <a:pt x="223" y="7604"/>
                  </a:lnTo>
                  <a:lnTo>
                    <a:pt x="0" y="10361"/>
                  </a:lnTo>
                  <a:lnTo>
                    <a:pt x="911" y="13257"/>
                  </a:lnTo>
                  <a:lnTo>
                    <a:pt x="2576" y="14130"/>
                  </a:lnTo>
                  <a:lnTo>
                    <a:pt x="4744" y="13653"/>
                  </a:lnTo>
                  <a:lnTo>
                    <a:pt x="7249" y="12277"/>
                  </a:lnTo>
                  <a:lnTo>
                    <a:pt x="59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206"/>
            <p:cNvSpPr/>
            <p:nvPr>
              <p:custDataLst>
                <p:tags r:id="rId193"/>
              </p:custDataLst>
            </p:nvPr>
          </p:nvSpPr>
          <p:spPr>
            <a:xfrm>
              <a:off x="9782175" y="800100"/>
              <a:ext cx="9135" cy="85726"/>
            </a:xfrm>
            <a:custGeom>
              <a:avLst/>
              <a:gdLst/>
              <a:ahLst/>
              <a:cxnLst/>
              <a:rect l="0" t="0" r="0" b="0"/>
              <a:pathLst>
                <a:path w="9135" h="857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9134" y="2145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07"/>
            <p:cNvSpPr/>
            <p:nvPr>
              <p:custDataLst>
                <p:tags r:id="rId194"/>
              </p:custDataLst>
            </p:nvPr>
          </p:nvSpPr>
          <p:spPr>
            <a:xfrm>
              <a:off x="9467850" y="178155"/>
              <a:ext cx="133351" cy="164746"/>
            </a:xfrm>
            <a:custGeom>
              <a:avLst/>
              <a:gdLst/>
              <a:ahLst/>
              <a:cxnLst/>
              <a:rect l="0" t="0" r="0" b="0"/>
              <a:pathLst>
                <a:path w="133351" h="164746">
                  <a:moveTo>
                    <a:pt x="0" y="50445"/>
                  </a:moveTo>
                  <a:lnTo>
                    <a:pt x="0" y="50445"/>
                  </a:lnTo>
                  <a:lnTo>
                    <a:pt x="0" y="41312"/>
                  </a:lnTo>
                  <a:lnTo>
                    <a:pt x="0" y="46093"/>
                  </a:lnTo>
                  <a:lnTo>
                    <a:pt x="2822" y="51333"/>
                  </a:lnTo>
                  <a:lnTo>
                    <a:pt x="5057" y="54212"/>
                  </a:lnTo>
                  <a:lnTo>
                    <a:pt x="8644" y="80587"/>
                  </a:lnTo>
                  <a:lnTo>
                    <a:pt x="9491" y="127876"/>
                  </a:lnTo>
                  <a:lnTo>
                    <a:pt x="9515" y="133712"/>
                  </a:lnTo>
                  <a:lnTo>
                    <a:pt x="9525" y="91326"/>
                  </a:lnTo>
                  <a:lnTo>
                    <a:pt x="12347" y="49557"/>
                  </a:lnTo>
                  <a:lnTo>
                    <a:pt x="18188" y="32059"/>
                  </a:lnTo>
                  <a:lnTo>
                    <a:pt x="33375" y="11366"/>
                  </a:lnTo>
                  <a:lnTo>
                    <a:pt x="45172" y="2032"/>
                  </a:lnTo>
                  <a:lnTo>
                    <a:pt x="50223" y="178"/>
                  </a:lnTo>
                  <a:lnTo>
                    <a:pt x="54649" y="0"/>
                  </a:lnTo>
                  <a:lnTo>
                    <a:pt x="58658" y="940"/>
                  </a:lnTo>
                  <a:lnTo>
                    <a:pt x="80300" y="17657"/>
                  </a:lnTo>
                  <a:lnTo>
                    <a:pt x="92487" y="29170"/>
                  </a:lnTo>
                  <a:lnTo>
                    <a:pt x="99313" y="46987"/>
                  </a:lnTo>
                  <a:lnTo>
                    <a:pt x="111659" y="91069"/>
                  </a:lnTo>
                  <a:lnTo>
                    <a:pt x="133350" y="164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98"/>
          <p:cNvGrpSpPr/>
          <p:nvPr/>
        </p:nvGrpSpPr>
        <p:grpSpPr>
          <a:xfrm>
            <a:off x="9525000" y="714915"/>
            <a:ext cx="28576" cy="180436"/>
            <a:chOff x="9525000" y="714915"/>
            <a:chExt cx="28576" cy="180436"/>
          </a:xfrm>
        </p:grpSpPr>
        <p:sp>
          <p:nvSpPr>
            <p:cNvPr id="65" name="SMARTInkShape-2208"/>
            <p:cNvSpPr/>
            <p:nvPr>
              <p:custDataLst>
                <p:tags r:id="rId188"/>
              </p:custDataLst>
            </p:nvPr>
          </p:nvSpPr>
          <p:spPr>
            <a:xfrm>
              <a:off x="9525000" y="81915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0" y="0"/>
                  </a:moveTo>
                  <a:lnTo>
                    <a:pt x="0" y="0"/>
                  </a:lnTo>
                  <a:lnTo>
                    <a:pt x="8663" y="7604"/>
                  </a:lnTo>
                  <a:lnTo>
                    <a:pt x="18314" y="13257"/>
                  </a:lnTo>
                  <a:lnTo>
                    <a:pt x="20675" y="16247"/>
                  </a:lnTo>
                  <a:lnTo>
                    <a:pt x="21193" y="19298"/>
                  </a:lnTo>
                  <a:lnTo>
                    <a:pt x="20479" y="22390"/>
                  </a:lnTo>
                  <a:lnTo>
                    <a:pt x="28337" y="68729"/>
                  </a:lnTo>
                  <a:lnTo>
                    <a:pt x="285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09"/>
            <p:cNvSpPr/>
            <p:nvPr>
              <p:custDataLst>
                <p:tags r:id="rId189"/>
              </p:custDataLst>
            </p:nvPr>
          </p:nvSpPr>
          <p:spPr>
            <a:xfrm>
              <a:off x="9525000" y="714915"/>
              <a:ext cx="17612" cy="26678"/>
            </a:xfrm>
            <a:custGeom>
              <a:avLst/>
              <a:gdLst/>
              <a:ahLst/>
              <a:cxnLst/>
              <a:rect l="0" t="0" r="0" b="0"/>
              <a:pathLst>
                <a:path w="17612" h="26678">
                  <a:moveTo>
                    <a:pt x="0" y="8985"/>
                  </a:moveTo>
                  <a:lnTo>
                    <a:pt x="0" y="8985"/>
                  </a:lnTo>
                  <a:lnTo>
                    <a:pt x="0" y="18118"/>
                  </a:lnTo>
                  <a:lnTo>
                    <a:pt x="8201" y="26677"/>
                  </a:lnTo>
                  <a:lnTo>
                    <a:pt x="9701" y="26071"/>
                  </a:lnTo>
                  <a:lnTo>
                    <a:pt x="14191" y="22576"/>
                  </a:lnTo>
                  <a:lnTo>
                    <a:pt x="16890" y="17495"/>
                  </a:lnTo>
                  <a:lnTo>
                    <a:pt x="17611" y="14658"/>
                  </a:lnTo>
                  <a:lnTo>
                    <a:pt x="17032" y="11709"/>
                  </a:lnTo>
                  <a:lnTo>
                    <a:pt x="10723" y="1282"/>
                  </a:lnTo>
                  <a:lnTo>
                    <a:pt x="7234" y="270"/>
                  </a:lnTo>
                  <a:lnTo>
                    <a:pt x="4822" y="0"/>
                  </a:lnTo>
                  <a:lnTo>
                    <a:pt x="3215" y="878"/>
                  </a:lnTo>
                  <a:lnTo>
                    <a:pt x="2143" y="2522"/>
                  </a:lnTo>
                  <a:lnTo>
                    <a:pt x="0" y="18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399"/>
          <p:cNvGrpSpPr/>
          <p:nvPr/>
        </p:nvGrpSpPr>
        <p:grpSpPr>
          <a:xfrm>
            <a:off x="9031731" y="381430"/>
            <a:ext cx="255145" cy="290118"/>
            <a:chOff x="9031731" y="381430"/>
            <a:chExt cx="255145" cy="290118"/>
          </a:xfrm>
        </p:grpSpPr>
        <p:sp>
          <p:nvSpPr>
            <p:cNvPr id="68" name="SMARTInkShape-2210"/>
            <p:cNvSpPr/>
            <p:nvPr>
              <p:custDataLst>
                <p:tags r:id="rId185"/>
              </p:custDataLst>
            </p:nvPr>
          </p:nvSpPr>
          <p:spPr>
            <a:xfrm>
              <a:off x="9031731" y="381430"/>
              <a:ext cx="92244" cy="290118"/>
            </a:xfrm>
            <a:custGeom>
              <a:avLst/>
              <a:gdLst/>
              <a:ahLst/>
              <a:cxnLst/>
              <a:rect l="0" t="0" r="0" b="0"/>
              <a:pathLst>
                <a:path w="92244" h="290118">
                  <a:moveTo>
                    <a:pt x="64644" y="28145"/>
                  </a:moveTo>
                  <a:lnTo>
                    <a:pt x="64644" y="28145"/>
                  </a:lnTo>
                  <a:lnTo>
                    <a:pt x="64644" y="23088"/>
                  </a:lnTo>
                  <a:lnTo>
                    <a:pt x="65702" y="21599"/>
                  </a:lnTo>
                  <a:lnTo>
                    <a:pt x="67466" y="20606"/>
                  </a:lnTo>
                  <a:lnTo>
                    <a:pt x="69701" y="19944"/>
                  </a:lnTo>
                  <a:lnTo>
                    <a:pt x="71190" y="18444"/>
                  </a:lnTo>
                  <a:lnTo>
                    <a:pt x="73778" y="10535"/>
                  </a:lnTo>
                  <a:lnTo>
                    <a:pt x="68996" y="4465"/>
                  </a:lnTo>
                  <a:lnTo>
                    <a:pt x="63756" y="1746"/>
                  </a:lnTo>
                  <a:lnTo>
                    <a:pt x="46713" y="0"/>
                  </a:lnTo>
                  <a:lnTo>
                    <a:pt x="29111" y="4754"/>
                  </a:lnTo>
                  <a:lnTo>
                    <a:pt x="19571" y="12810"/>
                  </a:lnTo>
                  <a:lnTo>
                    <a:pt x="4822" y="35229"/>
                  </a:lnTo>
                  <a:lnTo>
                    <a:pt x="0" y="48706"/>
                  </a:lnTo>
                  <a:lnTo>
                    <a:pt x="3628" y="69515"/>
                  </a:lnTo>
                  <a:lnTo>
                    <a:pt x="20168" y="106762"/>
                  </a:lnTo>
                  <a:lnTo>
                    <a:pt x="47857" y="151346"/>
                  </a:lnTo>
                  <a:lnTo>
                    <a:pt x="59670" y="168013"/>
                  </a:lnTo>
                  <a:lnTo>
                    <a:pt x="85812" y="214527"/>
                  </a:lnTo>
                  <a:lnTo>
                    <a:pt x="92243" y="251813"/>
                  </a:lnTo>
                  <a:lnTo>
                    <a:pt x="91728" y="261961"/>
                  </a:lnTo>
                  <a:lnTo>
                    <a:pt x="87970" y="273527"/>
                  </a:lnTo>
                  <a:lnTo>
                    <a:pt x="84428" y="277458"/>
                  </a:lnTo>
                  <a:lnTo>
                    <a:pt x="71446" y="284049"/>
                  </a:lnTo>
                  <a:lnTo>
                    <a:pt x="69179" y="286589"/>
                  </a:lnTo>
                  <a:lnTo>
                    <a:pt x="67668" y="289341"/>
                  </a:lnTo>
                  <a:lnTo>
                    <a:pt x="64542" y="290117"/>
                  </a:lnTo>
                  <a:lnTo>
                    <a:pt x="55427" y="288158"/>
                  </a:lnTo>
                  <a:lnTo>
                    <a:pt x="33200" y="277368"/>
                  </a:lnTo>
                  <a:lnTo>
                    <a:pt x="32039" y="275785"/>
                  </a:lnTo>
                  <a:lnTo>
                    <a:pt x="32324" y="273672"/>
                  </a:lnTo>
                  <a:lnTo>
                    <a:pt x="36069" y="26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11"/>
            <p:cNvSpPr/>
            <p:nvPr>
              <p:custDataLst>
                <p:tags r:id="rId186"/>
              </p:custDataLst>
            </p:nvPr>
          </p:nvSpPr>
          <p:spPr>
            <a:xfrm>
              <a:off x="9195662" y="495300"/>
              <a:ext cx="81689" cy="19051"/>
            </a:xfrm>
            <a:custGeom>
              <a:avLst/>
              <a:gdLst/>
              <a:ahLst/>
              <a:cxnLst/>
              <a:rect l="0" t="0" r="0" b="0"/>
              <a:pathLst>
                <a:path w="81689" h="1905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18469" y="0"/>
                  </a:lnTo>
                  <a:lnTo>
                    <a:pt x="62164" y="9701"/>
                  </a:lnTo>
                  <a:lnTo>
                    <a:pt x="816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12"/>
            <p:cNvSpPr/>
            <p:nvPr>
              <p:custDataLst>
                <p:tags r:id="rId187"/>
              </p:custDataLst>
            </p:nvPr>
          </p:nvSpPr>
          <p:spPr>
            <a:xfrm>
              <a:off x="9202474" y="571500"/>
              <a:ext cx="84402" cy="8560"/>
            </a:xfrm>
            <a:custGeom>
              <a:avLst/>
              <a:gdLst/>
              <a:ahLst/>
              <a:cxnLst/>
              <a:rect l="0" t="0" r="0" b="0"/>
              <a:pathLst>
                <a:path w="84402" h="8560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1" y="2822"/>
                  </a:lnTo>
                  <a:lnTo>
                    <a:pt x="0" y="5057"/>
                  </a:lnTo>
                  <a:lnTo>
                    <a:pt x="616" y="6546"/>
                  </a:lnTo>
                  <a:lnTo>
                    <a:pt x="2087" y="7539"/>
                  </a:lnTo>
                  <a:lnTo>
                    <a:pt x="4125" y="8201"/>
                  </a:lnTo>
                  <a:lnTo>
                    <a:pt x="22604" y="3776"/>
                  </a:lnTo>
                  <a:lnTo>
                    <a:pt x="62988" y="8559"/>
                  </a:lnTo>
                  <a:lnTo>
                    <a:pt x="84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00"/>
          <p:cNvGrpSpPr/>
          <p:nvPr/>
        </p:nvGrpSpPr>
        <p:grpSpPr>
          <a:xfrm>
            <a:off x="4926688" y="1086070"/>
            <a:ext cx="282936" cy="514131"/>
            <a:chOff x="4926688" y="1086070"/>
            <a:chExt cx="282936" cy="514131"/>
          </a:xfrm>
        </p:grpSpPr>
        <p:sp>
          <p:nvSpPr>
            <p:cNvPr id="72" name="SMARTInkShape-2213"/>
            <p:cNvSpPr/>
            <p:nvPr>
              <p:custDataLst>
                <p:tags r:id="rId181"/>
              </p:custDataLst>
            </p:nvPr>
          </p:nvSpPr>
          <p:spPr>
            <a:xfrm>
              <a:off x="4926688" y="1297117"/>
              <a:ext cx="207254" cy="234373"/>
            </a:xfrm>
            <a:custGeom>
              <a:avLst/>
              <a:gdLst/>
              <a:ahLst/>
              <a:cxnLst/>
              <a:rect l="0" t="0" r="0" b="0"/>
              <a:pathLst>
                <a:path w="207254" h="234373">
                  <a:moveTo>
                    <a:pt x="197762" y="17333"/>
                  </a:moveTo>
                  <a:lnTo>
                    <a:pt x="197762" y="17333"/>
                  </a:lnTo>
                  <a:lnTo>
                    <a:pt x="197762" y="25534"/>
                  </a:lnTo>
                  <a:lnTo>
                    <a:pt x="207253" y="17364"/>
                  </a:lnTo>
                  <a:lnTo>
                    <a:pt x="176229" y="859"/>
                  </a:lnTo>
                  <a:lnTo>
                    <a:pt x="170707" y="0"/>
                  </a:lnTo>
                  <a:lnTo>
                    <a:pt x="147765" y="3848"/>
                  </a:lnTo>
                  <a:lnTo>
                    <a:pt x="109739" y="20470"/>
                  </a:lnTo>
                  <a:lnTo>
                    <a:pt x="78539" y="43353"/>
                  </a:lnTo>
                  <a:lnTo>
                    <a:pt x="63542" y="67023"/>
                  </a:lnTo>
                  <a:lnTo>
                    <a:pt x="61714" y="73743"/>
                  </a:lnTo>
                  <a:lnTo>
                    <a:pt x="61555" y="79281"/>
                  </a:lnTo>
                  <a:lnTo>
                    <a:pt x="68904" y="100831"/>
                  </a:lnTo>
                  <a:lnTo>
                    <a:pt x="72699" y="104748"/>
                  </a:lnTo>
                  <a:lnTo>
                    <a:pt x="82559" y="109101"/>
                  </a:lnTo>
                  <a:lnTo>
                    <a:pt x="129751" y="112447"/>
                  </a:lnTo>
                  <a:lnTo>
                    <a:pt x="138467" y="112556"/>
                  </a:lnTo>
                  <a:lnTo>
                    <a:pt x="129863" y="117631"/>
                  </a:lnTo>
                  <a:lnTo>
                    <a:pt x="88750" y="134702"/>
                  </a:lnTo>
                  <a:lnTo>
                    <a:pt x="46407" y="157639"/>
                  </a:lnTo>
                  <a:lnTo>
                    <a:pt x="35243" y="167180"/>
                  </a:lnTo>
                  <a:lnTo>
                    <a:pt x="2830" y="210222"/>
                  </a:lnTo>
                  <a:lnTo>
                    <a:pt x="0" y="218772"/>
                  </a:lnTo>
                  <a:lnTo>
                    <a:pt x="1363" y="222534"/>
                  </a:lnTo>
                  <a:lnTo>
                    <a:pt x="8521" y="229536"/>
                  </a:lnTo>
                  <a:lnTo>
                    <a:pt x="34563" y="234372"/>
                  </a:lnTo>
                  <a:lnTo>
                    <a:pt x="81399" y="233318"/>
                  </a:lnTo>
                  <a:lnTo>
                    <a:pt x="128798" y="228154"/>
                  </a:lnTo>
                  <a:lnTo>
                    <a:pt x="159662" y="21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14"/>
            <p:cNvSpPr/>
            <p:nvPr>
              <p:custDataLst>
                <p:tags r:id="rId182"/>
              </p:custDataLst>
            </p:nvPr>
          </p:nvSpPr>
          <p:spPr>
            <a:xfrm>
              <a:off x="5181600" y="15430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10759"/>
                  </a:lnTo>
                  <a:lnTo>
                    <a:pt x="9263" y="28849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15"/>
            <p:cNvSpPr/>
            <p:nvPr>
              <p:custDataLst>
                <p:tags r:id="rId183"/>
              </p:custDataLst>
            </p:nvPr>
          </p:nvSpPr>
          <p:spPr>
            <a:xfrm>
              <a:off x="5173444" y="1447800"/>
              <a:ext cx="36180" cy="28139"/>
            </a:xfrm>
            <a:custGeom>
              <a:avLst/>
              <a:gdLst/>
              <a:ahLst/>
              <a:cxnLst/>
              <a:rect l="0" t="0" r="0" b="0"/>
              <a:pathLst>
                <a:path w="36180" h="28139">
                  <a:moveTo>
                    <a:pt x="27206" y="0"/>
                  </a:moveTo>
                  <a:lnTo>
                    <a:pt x="27206" y="0"/>
                  </a:lnTo>
                  <a:lnTo>
                    <a:pt x="9873" y="0"/>
                  </a:lnTo>
                  <a:lnTo>
                    <a:pt x="9301" y="1058"/>
                  </a:lnTo>
                  <a:lnTo>
                    <a:pt x="8664" y="5056"/>
                  </a:lnTo>
                  <a:lnTo>
                    <a:pt x="5560" y="10361"/>
                  </a:lnTo>
                  <a:lnTo>
                    <a:pt x="0" y="17334"/>
                  </a:lnTo>
                  <a:lnTo>
                    <a:pt x="602" y="18964"/>
                  </a:lnTo>
                  <a:lnTo>
                    <a:pt x="4093" y="23598"/>
                  </a:lnTo>
                  <a:lnTo>
                    <a:pt x="9172" y="26363"/>
                  </a:lnTo>
                  <a:lnTo>
                    <a:pt x="21057" y="28138"/>
                  </a:lnTo>
                  <a:lnTo>
                    <a:pt x="27296" y="25559"/>
                  </a:lnTo>
                  <a:lnTo>
                    <a:pt x="34867" y="20336"/>
                  </a:lnTo>
                  <a:lnTo>
                    <a:pt x="35903" y="16799"/>
                  </a:lnTo>
                  <a:lnTo>
                    <a:pt x="36179" y="14375"/>
                  </a:lnTo>
                  <a:lnTo>
                    <a:pt x="33663" y="8858"/>
                  </a:lnTo>
                  <a:lnTo>
                    <a:pt x="31512" y="5905"/>
                  </a:lnTo>
                  <a:lnTo>
                    <a:pt x="26296" y="2625"/>
                  </a:lnTo>
                  <a:lnTo>
                    <a:pt x="8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16"/>
            <p:cNvSpPr/>
            <p:nvPr>
              <p:custDataLst>
                <p:tags r:id="rId184"/>
              </p:custDataLst>
            </p:nvPr>
          </p:nvSpPr>
          <p:spPr>
            <a:xfrm>
              <a:off x="5011519" y="1086070"/>
              <a:ext cx="93882" cy="122578"/>
            </a:xfrm>
            <a:custGeom>
              <a:avLst/>
              <a:gdLst/>
              <a:ahLst/>
              <a:cxnLst/>
              <a:rect l="0" t="0" r="0" b="0"/>
              <a:pathLst>
                <a:path w="93882" h="122578">
                  <a:moveTo>
                    <a:pt x="27206" y="37880"/>
                  </a:moveTo>
                  <a:lnTo>
                    <a:pt x="27206" y="37880"/>
                  </a:lnTo>
                  <a:lnTo>
                    <a:pt x="27206" y="42936"/>
                  </a:lnTo>
                  <a:lnTo>
                    <a:pt x="10731" y="90543"/>
                  </a:lnTo>
                  <a:lnTo>
                    <a:pt x="7437" y="115802"/>
                  </a:lnTo>
                  <a:lnTo>
                    <a:pt x="5560" y="118403"/>
                  </a:lnTo>
                  <a:lnTo>
                    <a:pt x="0" y="122577"/>
                  </a:lnTo>
                  <a:lnTo>
                    <a:pt x="10443" y="79325"/>
                  </a:lnTo>
                  <a:lnTo>
                    <a:pt x="16580" y="59475"/>
                  </a:lnTo>
                  <a:lnTo>
                    <a:pt x="32124" y="29485"/>
                  </a:lnTo>
                  <a:lnTo>
                    <a:pt x="35821" y="8235"/>
                  </a:lnTo>
                  <a:lnTo>
                    <a:pt x="37183" y="5416"/>
                  </a:lnTo>
                  <a:lnTo>
                    <a:pt x="39149" y="3538"/>
                  </a:lnTo>
                  <a:lnTo>
                    <a:pt x="44852" y="522"/>
                  </a:lnTo>
                  <a:lnTo>
                    <a:pt x="50896" y="0"/>
                  </a:lnTo>
                  <a:lnTo>
                    <a:pt x="52525" y="985"/>
                  </a:lnTo>
                  <a:lnTo>
                    <a:pt x="53610" y="2700"/>
                  </a:lnTo>
                  <a:lnTo>
                    <a:pt x="54334" y="4901"/>
                  </a:lnTo>
                  <a:lnTo>
                    <a:pt x="62041" y="17098"/>
                  </a:lnTo>
                  <a:lnTo>
                    <a:pt x="65397" y="31840"/>
                  </a:lnTo>
                  <a:lnTo>
                    <a:pt x="71565" y="44440"/>
                  </a:lnTo>
                  <a:lnTo>
                    <a:pt x="82905" y="91987"/>
                  </a:lnTo>
                  <a:lnTo>
                    <a:pt x="83926" y="105888"/>
                  </a:lnTo>
                  <a:lnTo>
                    <a:pt x="85128" y="108619"/>
                  </a:lnTo>
                  <a:lnTo>
                    <a:pt x="86987" y="110439"/>
                  </a:lnTo>
                  <a:lnTo>
                    <a:pt x="93881" y="114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01"/>
          <p:cNvGrpSpPr/>
          <p:nvPr/>
        </p:nvGrpSpPr>
        <p:grpSpPr>
          <a:xfrm>
            <a:off x="5448300" y="1285885"/>
            <a:ext cx="780890" cy="342891"/>
            <a:chOff x="5448300" y="1285885"/>
            <a:chExt cx="780890" cy="342891"/>
          </a:xfrm>
        </p:grpSpPr>
        <p:sp>
          <p:nvSpPr>
            <p:cNvPr id="77" name="SMARTInkShape-2217"/>
            <p:cNvSpPr/>
            <p:nvPr>
              <p:custDataLst>
                <p:tags r:id="rId174"/>
              </p:custDataLst>
            </p:nvPr>
          </p:nvSpPr>
          <p:spPr>
            <a:xfrm>
              <a:off x="5448300" y="13906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31435" y="8467"/>
                  </a:lnTo>
                  <a:lnTo>
                    <a:pt x="45532" y="297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18"/>
            <p:cNvSpPr/>
            <p:nvPr>
              <p:custDataLst>
                <p:tags r:id="rId175"/>
              </p:custDataLst>
            </p:nvPr>
          </p:nvSpPr>
          <p:spPr>
            <a:xfrm>
              <a:off x="5448300" y="14668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4780" y="9491"/>
                  </a:lnTo>
                  <a:lnTo>
                    <a:pt x="88920" y="9523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19"/>
            <p:cNvSpPr/>
            <p:nvPr>
              <p:custDataLst>
                <p:tags r:id="rId176"/>
              </p:custDataLst>
            </p:nvPr>
          </p:nvSpPr>
          <p:spPr>
            <a:xfrm>
              <a:off x="5812665" y="1285885"/>
              <a:ext cx="102361" cy="251364"/>
            </a:xfrm>
            <a:custGeom>
              <a:avLst/>
              <a:gdLst/>
              <a:ahLst/>
              <a:cxnLst/>
              <a:rect l="0" t="0" r="0" b="0"/>
              <a:pathLst>
                <a:path w="102361" h="251364">
                  <a:moveTo>
                    <a:pt x="102360" y="9515"/>
                  </a:moveTo>
                  <a:lnTo>
                    <a:pt x="102360" y="9515"/>
                  </a:lnTo>
                  <a:lnTo>
                    <a:pt x="102360" y="106"/>
                  </a:lnTo>
                  <a:lnTo>
                    <a:pt x="89103" y="0"/>
                  </a:lnTo>
                  <a:lnTo>
                    <a:pt x="74914" y="10106"/>
                  </a:lnTo>
                  <a:lnTo>
                    <a:pt x="52479" y="33869"/>
                  </a:lnTo>
                  <a:lnTo>
                    <a:pt x="23747" y="77947"/>
                  </a:lnTo>
                  <a:lnTo>
                    <a:pt x="11452" y="113635"/>
                  </a:lnTo>
                  <a:lnTo>
                    <a:pt x="2163" y="155135"/>
                  </a:lnTo>
                  <a:lnTo>
                    <a:pt x="0" y="188481"/>
                  </a:lnTo>
                  <a:lnTo>
                    <a:pt x="7405" y="232255"/>
                  </a:lnTo>
                  <a:lnTo>
                    <a:pt x="11827" y="240097"/>
                  </a:lnTo>
                  <a:lnTo>
                    <a:pt x="30380" y="250462"/>
                  </a:lnTo>
                  <a:lnTo>
                    <a:pt x="44263" y="251363"/>
                  </a:lnTo>
                  <a:lnTo>
                    <a:pt x="56431" y="248236"/>
                  </a:lnTo>
                  <a:lnTo>
                    <a:pt x="73785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20"/>
            <p:cNvSpPr/>
            <p:nvPr>
              <p:custDataLst>
                <p:tags r:id="rId177"/>
              </p:custDataLst>
            </p:nvPr>
          </p:nvSpPr>
          <p:spPr>
            <a:xfrm>
              <a:off x="6000750" y="1305318"/>
              <a:ext cx="95251" cy="94858"/>
            </a:xfrm>
            <a:custGeom>
              <a:avLst/>
              <a:gdLst/>
              <a:ahLst/>
              <a:cxnLst/>
              <a:rect l="0" t="0" r="0" b="0"/>
              <a:pathLst>
                <a:path w="95251" h="948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3183" y="20381"/>
                  </a:lnTo>
                  <a:lnTo>
                    <a:pt x="45280" y="62978"/>
                  </a:lnTo>
                  <a:lnTo>
                    <a:pt x="70773" y="89392"/>
                  </a:lnTo>
                  <a:lnTo>
                    <a:pt x="95250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21"/>
            <p:cNvSpPr/>
            <p:nvPr>
              <p:custDataLst>
                <p:tags r:id="rId178"/>
              </p:custDataLst>
            </p:nvPr>
          </p:nvSpPr>
          <p:spPr>
            <a:xfrm>
              <a:off x="6086640" y="1295516"/>
              <a:ext cx="56986" cy="218960"/>
            </a:xfrm>
            <a:custGeom>
              <a:avLst/>
              <a:gdLst/>
              <a:ahLst/>
              <a:cxnLst/>
              <a:rect l="0" t="0" r="0" b="0"/>
              <a:pathLst>
                <a:path w="56986" h="218960">
                  <a:moveTo>
                    <a:pt x="56985" y="9409"/>
                  </a:moveTo>
                  <a:lnTo>
                    <a:pt x="56985" y="9409"/>
                  </a:lnTo>
                  <a:lnTo>
                    <a:pt x="56985" y="0"/>
                  </a:lnTo>
                  <a:lnTo>
                    <a:pt x="46872" y="4975"/>
                  </a:lnTo>
                  <a:lnTo>
                    <a:pt x="39085" y="13083"/>
                  </a:lnTo>
                  <a:lnTo>
                    <a:pt x="9390" y="57718"/>
                  </a:lnTo>
                  <a:lnTo>
                    <a:pt x="4082" y="70038"/>
                  </a:lnTo>
                  <a:lnTo>
                    <a:pt x="0" y="115489"/>
                  </a:lnTo>
                  <a:lnTo>
                    <a:pt x="926" y="137294"/>
                  </a:lnTo>
                  <a:lnTo>
                    <a:pt x="8480" y="174587"/>
                  </a:lnTo>
                  <a:lnTo>
                    <a:pt x="9360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22"/>
            <p:cNvSpPr/>
            <p:nvPr>
              <p:custDataLst>
                <p:tags r:id="rId179"/>
              </p:custDataLst>
            </p:nvPr>
          </p:nvSpPr>
          <p:spPr>
            <a:xfrm>
              <a:off x="6200809" y="1533525"/>
              <a:ext cx="9492" cy="95251"/>
            </a:xfrm>
            <a:custGeom>
              <a:avLst/>
              <a:gdLst/>
              <a:ahLst/>
              <a:cxnLst/>
              <a:rect l="0" t="0" r="0" b="0"/>
              <a:pathLst>
                <a:path w="9492" h="95251">
                  <a:moveTo>
                    <a:pt x="9491" y="0"/>
                  </a:moveTo>
                  <a:lnTo>
                    <a:pt x="9491" y="0"/>
                  </a:lnTo>
                  <a:lnTo>
                    <a:pt x="9491" y="5056"/>
                  </a:lnTo>
                  <a:lnTo>
                    <a:pt x="849" y="47244"/>
                  </a:lnTo>
                  <a:lnTo>
                    <a:pt x="0" y="87313"/>
                  </a:lnTo>
                  <a:lnTo>
                    <a:pt x="1047" y="89959"/>
                  </a:lnTo>
                  <a:lnTo>
                    <a:pt x="949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23"/>
            <p:cNvSpPr/>
            <p:nvPr>
              <p:custDataLst>
                <p:tags r:id="rId180"/>
              </p:custDataLst>
            </p:nvPr>
          </p:nvSpPr>
          <p:spPr>
            <a:xfrm>
              <a:off x="6201168" y="1419225"/>
              <a:ext cx="28022" cy="27101"/>
            </a:xfrm>
            <a:custGeom>
              <a:avLst/>
              <a:gdLst/>
              <a:ahLst/>
              <a:cxnLst/>
              <a:rect l="0" t="0" r="0" b="0"/>
              <a:pathLst>
                <a:path w="28022" h="27101">
                  <a:moveTo>
                    <a:pt x="9132" y="0"/>
                  </a:moveTo>
                  <a:lnTo>
                    <a:pt x="9132" y="0"/>
                  </a:lnTo>
                  <a:lnTo>
                    <a:pt x="4076" y="5056"/>
                  </a:lnTo>
                  <a:lnTo>
                    <a:pt x="1593" y="10361"/>
                  </a:lnTo>
                  <a:lnTo>
                    <a:pt x="0" y="17334"/>
                  </a:lnTo>
                  <a:lnTo>
                    <a:pt x="4780" y="23598"/>
                  </a:lnTo>
                  <a:lnTo>
                    <a:pt x="10020" y="26363"/>
                  </a:lnTo>
                  <a:lnTo>
                    <a:pt x="12900" y="27100"/>
                  </a:lnTo>
                  <a:lnTo>
                    <a:pt x="15877" y="26534"/>
                  </a:lnTo>
                  <a:lnTo>
                    <a:pt x="22008" y="23082"/>
                  </a:lnTo>
                  <a:lnTo>
                    <a:pt x="24066" y="20679"/>
                  </a:lnTo>
                  <a:lnTo>
                    <a:pt x="26353" y="15188"/>
                  </a:lnTo>
                  <a:lnTo>
                    <a:pt x="28021" y="1821"/>
                  </a:lnTo>
                  <a:lnTo>
                    <a:pt x="27016" y="1214"/>
                  </a:lnTo>
                  <a:lnTo>
                    <a:pt x="23077" y="540"/>
                  </a:lnTo>
                  <a:lnTo>
                    <a:pt x="17800" y="3062"/>
                  </a:lnTo>
                  <a:lnTo>
                    <a:pt x="91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02"/>
          <p:cNvGrpSpPr/>
          <p:nvPr/>
        </p:nvGrpSpPr>
        <p:grpSpPr>
          <a:xfrm>
            <a:off x="6505575" y="1124796"/>
            <a:ext cx="818842" cy="484930"/>
            <a:chOff x="6505575" y="1124796"/>
            <a:chExt cx="818842" cy="484930"/>
          </a:xfrm>
        </p:grpSpPr>
        <p:sp>
          <p:nvSpPr>
            <p:cNvPr id="85" name="SMARTInkShape-2224"/>
            <p:cNvSpPr/>
            <p:nvPr>
              <p:custDataLst>
                <p:tags r:id="rId167"/>
              </p:custDataLst>
            </p:nvPr>
          </p:nvSpPr>
          <p:spPr>
            <a:xfrm>
              <a:off x="7096169" y="1438275"/>
              <a:ext cx="28371" cy="37548"/>
            </a:xfrm>
            <a:custGeom>
              <a:avLst/>
              <a:gdLst/>
              <a:ahLst/>
              <a:cxnLst/>
              <a:rect l="0" t="0" r="0" b="0"/>
              <a:pathLst>
                <a:path w="28371" h="37548">
                  <a:moveTo>
                    <a:pt x="19006" y="0"/>
                  </a:moveTo>
                  <a:lnTo>
                    <a:pt x="19006" y="0"/>
                  </a:lnTo>
                  <a:lnTo>
                    <a:pt x="5749" y="0"/>
                  </a:lnTo>
                  <a:lnTo>
                    <a:pt x="3818" y="1058"/>
                  </a:lnTo>
                  <a:lnTo>
                    <a:pt x="2531" y="2822"/>
                  </a:lnTo>
                  <a:lnTo>
                    <a:pt x="1101" y="7604"/>
                  </a:lnTo>
                  <a:lnTo>
                    <a:pt x="0" y="31799"/>
                  </a:lnTo>
                  <a:lnTo>
                    <a:pt x="1044" y="33899"/>
                  </a:lnTo>
                  <a:lnTo>
                    <a:pt x="2798" y="35300"/>
                  </a:lnTo>
                  <a:lnTo>
                    <a:pt x="7569" y="36856"/>
                  </a:lnTo>
                  <a:lnTo>
                    <a:pt x="13217" y="37547"/>
                  </a:lnTo>
                  <a:lnTo>
                    <a:pt x="19256" y="35032"/>
                  </a:lnTo>
                  <a:lnTo>
                    <a:pt x="22348" y="32880"/>
                  </a:lnTo>
                  <a:lnTo>
                    <a:pt x="24409" y="29328"/>
                  </a:lnTo>
                  <a:lnTo>
                    <a:pt x="28370" y="10422"/>
                  </a:lnTo>
                  <a:lnTo>
                    <a:pt x="25637" y="9924"/>
                  </a:lnTo>
                  <a:lnTo>
                    <a:pt x="1900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25"/>
            <p:cNvSpPr/>
            <p:nvPr>
              <p:custDataLst>
                <p:tags r:id="rId168"/>
              </p:custDataLst>
            </p:nvPr>
          </p:nvSpPr>
          <p:spPr>
            <a:xfrm>
              <a:off x="7090638" y="1552575"/>
              <a:ext cx="5488" cy="57151"/>
            </a:xfrm>
            <a:custGeom>
              <a:avLst/>
              <a:gdLst/>
              <a:ahLst/>
              <a:cxnLst/>
              <a:rect l="0" t="0" r="0" b="0"/>
              <a:pathLst>
                <a:path w="5488" h="57151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7604"/>
                  </a:lnTo>
                  <a:lnTo>
                    <a:pt x="770" y="10361"/>
                  </a:lnTo>
                  <a:lnTo>
                    <a:pt x="2342" y="13257"/>
                  </a:lnTo>
                  <a:lnTo>
                    <a:pt x="5212" y="40000"/>
                  </a:lnTo>
                  <a:lnTo>
                    <a:pt x="548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26"/>
            <p:cNvSpPr/>
            <p:nvPr>
              <p:custDataLst>
                <p:tags r:id="rId169"/>
              </p:custDataLst>
            </p:nvPr>
          </p:nvSpPr>
          <p:spPr>
            <a:xfrm>
              <a:off x="6953250" y="1295793"/>
              <a:ext cx="104776" cy="266308"/>
            </a:xfrm>
            <a:custGeom>
              <a:avLst/>
              <a:gdLst/>
              <a:ahLst/>
              <a:cxnLst/>
              <a:rect l="0" t="0" r="0" b="0"/>
              <a:pathLst>
                <a:path w="104776" h="266308">
                  <a:moveTo>
                    <a:pt x="104775" y="9132"/>
                  </a:moveTo>
                  <a:lnTo>
                    <a:pt x="104775" y="9132"/>
                  </a:lnTo>
                  <a:lnTo>
                    <a:pt x="104775" y="931"/>
                  </a:lnTo>
                  <a:lnTo>
                    <a:pt x="103717" y="490"/>
                  </a:lnTo>
                  <a:lnTo>
                    <a:pt x="99719" y="0"/>
                  </a:lnTo>
                  <a:lnTo>
                    <a:pt x="86461" y="4780"/>
                  </a:lnTo>
                  <a:lnTo>
                    <a:pt x="44944" y="40542"/>
                  </a:lnTo>
                  <a:lnTo>
                    <a:pt x="14353" y="82744"/>
                  </a:lnTo>
                  <a:lnTo>
                    <a:pt x="10613" y="90532"/>
                  </a:lnTo>
                  <a:lnTo>
                    <a:pt x="3615" y="100866"/>
                  </a:lnTo>
                  <a:lnTo>
                    <a:pt x="1071" y="110631"/>
                  </a:lnTo>
                  <a:lnTo>
                    <a:pt x="12" y="128322"/>
                  </a:lnTo>
                  <a:lnTo>
                    <a:pt x="8937" y="163833"/>
                  </a:lnTo>
                  <a:lnTo>
                    <a:pt x="8389" y="201189"/>
                  </a:lnTo>
                  <a:lnTo>
                    <a:pt x="584" y="248498"/>
                  </a:lnTo>
                  <a:lnTo>
                    <a:pt x="0" y="26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27"/>
            <p:cNvSpPr/>
            <p:nvPr>
              <p:custDataLst>
                <p:tags r:id="rId170"/>
              </p:custDataLst>
            </p:nvPr>
          </p:nvSpPr>
          <p:spPr>
            <a:xfrm>
              <a:off x="6953366" y="1124796"/>
              <a:ext cx="95135" cy="101899"/>
            </a:xfrm>
            <a:custGeom>
              <a:avLst/>
              <a:gdLst/>
              <a:ahLst/>
              <a:cxnLst/>
              <a:rect l="0" t="0" r="0" b="0"/>
              <a:pathLst>
                <a:path w="95135" h="101899">
                  <a:moveTo>
                    <a:pt x="18934" y="27729"/>
                  </a:moveTo>
                  <a:lnTo>
                    <a:pt x="18934" y="27729"/>
                  </a:lnTo>
                  <a:lnTo>
                    <a:pt x="10734" y="27729"/>
                  </a:lnTo>
                  <a:lnTo>
                    <a:pt x="10292" y="28787"/>
                  </a:lnTo>
                  <a:lnTo>
                    <a:pt x="4363" y="72785"/>
                  </a:lnTo>
                  <a:lnTo>
                    <a:pt x="474" y="93648"/>
                  </a:lnTo>
                  <a:lnTo>
                    <a:pt x="0" y="101898"/>
                  </a:lnTo>
                  <a:lnTo>
                    <a:pt x="965" y="87261"/>
                  </a:lnTo>
                  <a:lnTo>
                    <a:pt x="16133" y="43173"/>
                  </a:lnTo>
                  <a:lnTo>
                    <a:pt x="28533" y="13611"/>
                  </a:lnTo>
                  <a:lnTo>
                    <a:pt x="34842" y="5579"/>
                  </a:lnTo>
                  <a:lnTo>
                    <a:pt x="41174" y="2010"/>
                  </a:lnTo>
                  <a:lnTo>
                    <a:pt x="50688" y="0"/>
                  </a:lnTo>
                  <a:lnTo>
                    <a:pt x="57036" y="2352"/>
                  </a:lnTo>
                  <a:lnTo>
                    <a:pt x="60211" y="4461"/>
                  </a:lnTo>
                  <a:lnTo>
                    <a:pt x="69734" y="22599"/>
                  </a:lnTo>
                  <a:lnTo>
                    <a:pt x="95134" y="75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28"/>
            <p:cNvSpPr/>
            <p:nvPr>
              <p:custDataLst>
                <p:tags r:id="rId171"/>
              </p:custDataLst>
            </p:nvPr>
          </p:nvSpPr>
          <p:spPr>
            <a:xfrm>
              <a:off x="7248525" y="1257300"/>
              <a:ext cx="75892" cy="304801"/>
            </a:xfrm>
            <a:custGeom>
              <a:avLst/>
              <a:gdLst/>
              <a:ahLst/>
              <a:cxnLst/>
              <a:rect l="0" t="0" r="0" b="0"/>
              <a:pathLst>
                <a:path w="75892" h="3048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33365" y="38595"/>
                  </a:lnTo>
                  <a:lnTo>
                    <a:pt x="52685" y="86182"/>
                  </a:lnTo>
                  <a:lnTo>
                    <a:pt x="68292" y="125842"/>
                  </a:lnTo>
                  <a:lnTo>
                    <a:pt x="74638" y="168281"/>
                  </a:lnTo>
                  <a:lnTo>
                    <a:pt x="75891" y="211511"/>
                  </a:lnTo>
                  <a:lnTo>
                    <a:pt x="68535" y="246979"/>
                  </a:lnTo>
                  <a:lnTo>
                    <a:pt x="58877" y="268735"/>
                  </a:lnTo>
                  <a:lnTo>
                    <a:pt x="381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29"/>
            <p:cNvSpPr/>
            <p:nvPr>
              <p:custDataLst>
                <p:tags r:id="rId172"/>
              </p:custDataLst>
            </p:nvPr>
          </p:nvSpPr>
          <p:spPr>
            <a:xfrm>
              <a:off x="6505575" y="14573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1954" y="9525"/>
                  </a:lnTo>
                  <a:lnTo>
                    <a:pt x="87291" y="84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30"/>
            <p:cNvSpPr/>
            <p:nvPr>
              <p:custDataLst>
                <p:tags r:id="rId173"/>
              </p:custDataLst>
            </p:nvPr>
          </p:nvSpPr>
          <p:spPr>
            <a:xfrm>
              <a:off x="6838950" y="1323975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2"/>
                  </a:lnTo>
                  <a:lnTo>
                    <a:pt x="34375" y="27374"/>
                  </a:lnTo>
                  <a:lnTo>
                    <a:pt x="78337" y="66055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403"/>
          <p:cNvGrpSpPr/>
          <p:nvPr/>
        </p:nvGrpSpPr>
        <p:grpSpPr>
          <a:xfrm>
            <a:off x="7674419" y="1409700"/>
            <a:ext cx="136082" cy="100739"/>
            <a:chOff x="7674419" y="1409700"/>
            <a:chExt cx="136082" cy="100739"/>
          </a:xfrm>
        </p:grpSpPr>
        <p:sp>
          <p:nvSpPr>
            <p:cNvPr id="93" name="SMARTInkShape-2231"/>
            <p:cNvSpPr/>
            <p:nvPr>
              <p:custDataLst>
                <p:tags r:id="rId165"/>
              </p:custDataLst>
            </p:nvPr>
          </p:nvSpPr>
          <p:spPr>
            <a:xfrm>
              <a:off x="7674419" y="1409700"/>
              <a:ext cx="97982" cy="9526"/>
            </a:xfrm>
            <a:custGeom>
              <a:avLst/>
              <a:gdLst/>
              <a:ahLst/>
              <a:cxnLst/>
              <a:rect l="0" t="0" r="0" b="0"/>
              <a:pathLst>
                <a:path w="97982" h="9526">
                  <a:moveTo>
                    <a:pt x="12256" y="9525"/>
                  </a:moveTo>
                  <a:lnTo>
                    <a:pt x="12256" y="9525"/>
                  </a:lnTo>
                  <a:lnTo>
                    <a:pt x="0" y="9525"/>
                  </a:lnTo>
                  <a:lnTo>
                    <a:pt x="41664" y="9525"/>
                  </a:lnTo>
                  <a:lnTo>
                    <a:pt x="62361" y="8467"/>
                  </a:lnTo>
                  <a:lnTo>
                    <a:pt x="97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32"/>
            <p:cNvSpPr/>
            <p:nvPr>
              <p:custDataLst>
                <p:tags r:id="rId166"/>
              </p:custDataLst>
            </p:nvPr>
          </p:nvSpPr>
          <p:spPr>
            <a:xfrm>
              <a:off x="7677150" y="1485900"/>
              <a:ext cx="133351" cy="24539"/>
            </a:xfrm>
            <a:custGeom>
              <a:avLst/>
              <a:gdLst/>
              <a:ahLst/>
              <a:cxnLst/>
              <a:rect l="0" t="0" r="0" b="0"/>
              <a:pathLst>
                <a:path w="1333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3175" y="24538"/>
                  </a:lnTo>
                  <a:lnTo>
                    <a:pt x="43252" y="18613"/>
                  </a:lnTo>
                  <a:lnTo>
                    <a:pt x="84352" y="1093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404"/>
          <p:cNvGrpSpPr/>
          <p:nvPr/>
        </p:nvGrpSpPr>
        <p:grpSpPr>
          <a:xfrm>
            <a:off x="8154730" y="1058825"/>
            <a:ext cx="2489808" cy="556377"/>
            <a:chOff x="8154730" y="1058825"/>
            <a:chExt cx="2489808" cy="556377"/>
          </a:xfrm>
        </p:grpSpPr>
        <p:sp>
          <p:nvSpPr>
            <p:cNvPr id="96" name="SMARTInkShape-2233"/>
            <p:cNvSpPr/>
            <p:nvPr>
              <p:custDataLst>
                <p:tags r:id="rId144"/>
              </p:custDataLst>
            </p:nvPr>
          </p:nvSpPr>
          <p:spPr>
            <a:xfrm>
              <a:off x="8154730" y="1285875"/>
              <a:ext cx="74871" cy="247651"/>
            </a:xfrm>
            <a:custGeom>
              <a:avLst/>
              <a:gdLst/>
              <a:ahLst/>
              <a:cxnLst/>
              <a:rect l="0" t="0" r="0" b="0"/>
              <a:pathLst>
                <a:path w="74871" h="247651">
                  <a:moveTo>
                    <a:pt x="74870" y="0"/>
                  </a:moveTo>
                  <a:lnTo>
                    <a:pt x="74870" y="0"/>
                  </a:lnTo>
                  <a:lnTo>
                    <a:pt x="57537" y="0"/>
                  </a:lnTo>
                  <a:lnTo>
                    <a:pt x="51272" y="5056"/>
                  </a:lnTo>
                  <a:lnTo>
                    <a:pt x="33767" y="42842"/>
                  </a:lnTo>
                  <a:lnTo>
                    <a:pt x="15833" y="89837"/>
                  </a:lnTo>
                  <a:lnTo>
                    <a:pt x="5401" y="127278"/>
                  </a:lnTo>
                  <a:lnTo>
                    <a:pt x="0" y="174680"/>
                  </a:lnTo>
                  <a:lnTo>
                    <a:pt x="122" y="195220"/>
                  </a:lnTo>
                  <a:lnTo>
                    <a:pt x="3901" y="211648"/>
                  </a:lnTo>
                  <a:lnTo>
                    <a:pt x="14754" y="226710"/>
                  </a:lnTo>
                  <a:lnTo>
                    <a:pt x="6534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34"/>
            <p:cNvSpPr/>
            <p:nvPr>
              <p:custDataLst>
                <p:tags r:id="rId145"/>
              </p:custDataLst>
            </p:nvPr>
          </p:nvSpPr>
          <p:spPr>
            <a:xfrm>
              <a:off x="8324850" y="1314566"/>
              <a:ext cx="85726" cy="95135"/>
            </a:xfrm>
            <a:custGeom>
              <a:avLst/>
              <a:gdLst/>
              <a:ahLst/>
              <a:cxnLst/>
              <a:rect l="0" t="0" r="0" b="0"/>
              <a:pathLst>
                <a:path w="85726" h="95135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9701" y="146"/>
                  </a:lnTo>
                  <a:lnTo>
                    <a:pt x="14189" y="0"/>
                  </a:lnTo>
                  <a:lnTo>
                    <a:pt x="27722" y="10031"/>
                  </a:lnTo>
                  <a:lnTo>
                    <a:pt x="33487" y="20622"/>
                  </a:lnTo>
                  <a:lnTo>
                    <a:pt x="38166" y="33442"/>
                  </a:lnTo>
                  <a:lnTo>
                    <a:pt x="62809" y="77384"/>
                  </a:lnTo>
                  <a:lnTo>
                    <a:pt x="85725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35"/>
            <p:cNvSpPr/>
            <p:nvPr>
              <p:custDataLst>
                <p:tags r:id="rId146"/>
              </p:custDataLst>
            </p:nvPr>
          </p:nvSpPr>
          <p:spPr>
            <a:xfrm>
              <a:off x="8420103" y="1314566"/>
              <a:ext cx="100735" cy="190385"/>
            </a:xfrm>
            <a:custGeom>
              <a:avLst/>
              <a:gdLst/>
              <a:ahLst/>
              <a:cxnLst/>
              <a:rect l="0" t="0" r="0" b="0"/>
              <a:pathLst>
                <a:path w="100735" h="190385">
                  <a:moveTo>
                    <a:pt x="95247" y="9409"/>
                  </a:moveTo>
                  <a:lnTo>
                    <a:pt x="95247" y="9409"/>
                  </a:lnTo>
                  <a:lnTo>
                    <a:pt x="100303" y="4353"/>
                  </a:lnTo>
                  <a:lnTo>
                    <a:pt x="100734" y="2863"/>
                  </a:lnTo>
                  <a:lnTo>
                    <a:pt x="99964" y="1870"/>
                  </a:lnTo>
                  <a:lnTo>
                    <a:pt x="96285" y="767"/>
                  </a:lnTo>
                  <a:lnTo>
                    <a:pt x="77209" y="0"/>
                  </a:lnTo>
                  <a:lnTo>
                    <a:pt x="68533" y="2758"/>
                  </a:lnTo>
                  <a:lnTo>
                    <a:pt x="44496" y="17196"/>
                  </a:lnTo>
                  <a:lnTo>
                    <a:pt x="14519" y="54482"/>
                  </a:lnTo>
                  <a:lnTo>
                    <a:pt x="11003" y="65803"/>
                  </a:lnTo>
                  <a:lnTo>
                    <a:pt x="10509" y="69230"/>
                  </a:lnTo>
                  <a:lnTo>
                    <a:pt x="9121" y="71515"/>
                  </a:lnTo>
                  <a:lnTo>
                    <a:pt x="7138" y="73038"/>
                  </a:lnTo>
                  <a:lnTo>
                    <a:pt x="121" y="76031"/>
                  </a:lnTo>
                  <a:lnTo>
                    <a:pt x="0" y="98473"/>
                  </a:lnTo>
                  <a:lnTo>
                    <a:pt x="11757" y="145835"/>
                  </a:lnTo>
                  <a:lnTo>
                    <a:pt x="21229" y="179457"/>
                  </a:lnTo>
                  <a:lnTo>
                    <a:pt x="28572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36"/>
            <p:cNvSpPr/>
            <p:nvPr>
              <p:custDataLst>
                <p:tags r:id="rId147"/>
              </p:custDataLst>
            </p:nvPr>
          </p:nvSpPr>
          <p:spPr>
            <a:xfrm>
              <a:off x="8543925" y="15144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13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37"/>
            <p:cNvSpPr/>
            <p:nvPr>
              <p:custDataLst>
                <p:tags r:id="rId148"/>
              </p:custDataLst>
            </p:nvPr>
          </p:nvSpPr>
          <p:spPr>
            <a:xfrm>
              <a:off x="8525036" y="1411219"/>
              <a:ext cx="37387" cy="45644"/>
            </a:xfrm>
            <a:custGeom>
              <a:avLst/>
              <a:gdLst/>
              <a:ahLst/>
              <a:cxnLst/>
              <a:rect l="0" t="0" r="0" b="0"/>
              <a:pathLst>
                <a:path w="37387" h="45644">
                  <a:moveTo>
                    <a:pt x="28414" y="17531"/>
                  </a:moveTo>
                  <a:lnTo>
                    <a:pt x="28414" y="17531"/>
                  </a:lnTo>
                  <a:lnTo>
                    <a:pt x="23358" y="17531"/>
                  </a:lnTo>
                  <a:lnTo>
                    <a:pt x="18053" y="14709"/>
                  </a:lnTo>
                  <a:lnTo>
                    <a:pt x="15157" y="12475"/>
                  </a:lnTo>
                  <a:lnTo>
                    <a:pt x="12168" y="12043"/>
                  </a:lnTo>
                  <a:lnTo>
                    <a:pt x="1672" y="16599"/>
                  </a:lnTo>
                  <a:lnTo>
                    <a:pt x="0" y="33851"/>
                  </a:lnTo>
                  <a:lnTo>
                    <a:pt x="2733" y="38190"/>
                  </a:lnTo>
                  <a:lnTo>
                    <a:pt x="4943" y="40829"/>
                  </a:lnTo>
                  <a:lnTo>
                    <a:pt x="10221" y="43761"/>
                  </a:lnTo>
                  <a:lnTo>
                    <a:pt x="22234" y="45643"/>
                  </a:lnTo>
                  <a:lnTo>
                    <a:pt x="28489" y="43078"/>
                  </a:lnTo>
                  <a:lnTo>
                    <a:pt x="31639" y="40912"/>
                  </a:lnTo>
                  <a:lnTo>
                    <a:pt x="33738" y="37352"/>
                  </a:lnTo>
                  <a:lnTo>
                    <a:pt x="37109" y="19251"/>
                  </a:lnTo>
                  <a:lnTo>
                    <a:pt x="37386" y="15503"/>
                  </a:lnTo>
                  <a:lnTo>
                    <a:pt x="35453" y="13004"/>
                  </a:lnTo>
                  <a:lnTo>
                    <a:pt x="24737" y="8428"/>
                  </a:lnTo>
                  <a:lnTo>
                    <a:pt x="22788" y="6171"/>
                  </a:lnTo>
                  <a:lnTo>
                    <a:pt x="21488" y="3608"/>
                  </a:lnTo>
                  <a:lnTo>
                    <a:pt x="19563" y="1899"/>
                  </a:lnTo>
                  <a:lnTo>
                    <a:pt x="14602" y="0"/>
                  </a:lnTo>
                  <a:lnTo>
                    <a:pt x="12857" y="552"/>
                  </a:lnTo>
                  <a:lnTo>
                    <a:pt x="9364" y="8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38"/>
            <p:cNvSpPr/>
            <p:nvPr>
              <p:custDataLst>
                <p:tags r:id="rId149"/>
              </p:custDataLst>
            </p:nvPr>
          </p:nvSpPr>
          <p:spPr>
            <a:xfrm>
              <a:off x="8763115" y="1447800"/>
              <a:ext cx="161811" cy="9526"/>
            </a:xfrm>
            <a:custGeom>
              <a:avLst/>
              <a:gdLst/>
              <a:ahLst/>
              <a:cxnLst/>
              <a:rect l="0" t="0" r="0" b="0"/>
              <a:pathLst>
                <a:path w="161811" h="9526">
                  <a:moveTo>
                    <a:pt x="9410" y="0"/>
                  </a:moveTo>
                  <a:lnTo>
                    <a:pt x="9410" y="0"/>
                  </a:lnTo>
                  <a:lnTo>
                    <a:pt x="276" y="0"/>
                  </a:lnTo>
                  <a:lnTo>
                    <a:pt x="0" y="5056"/>
                  </a:lnTo>
                  <a:lnTo>
                    <a:pt x="1021" y="6546"/>
                  </a:lnTo>
                  <a:lnTo>
                    <a:pt x="2758" y="7539"/>
                  </a:lnTo>
                  <a:lnTo>
                    <a:pt x="10687" y="8642"/>
                  </a:lnTo>
                  <a:lnTo>
                    <a:pt x="56995" y="9409"/>
                  </a:lnTo>
                  <a:lnTo>
                    <a:pt x="96185" y="9502"/>
                  </a:lnTo>
                  <a:lnTo>
                    <a:pt x="140847" y="9522"/>
                  </a:lnTo>
                  <a:lnTo>
                    <a:pt x="16181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39"/>
            <p:cNvSpPr/>
            <p:nvPr>
              <p:custDataLst>
                <p:tags r:id="rId150"/>
              </p:custDataLst>
            </p:nvPr>
          </p:nvSpPr>
          <p:spPr>
            <a:xfrm>
              <a:off x="9125899" y="1305041"/>
              <a:ext cx="65727" cy="206137"/>
            </a:xfrm>
            <a:custGeom>
              <a:avLst/>
              <a:gdLst/>
              <a:ahLst/>
              <a:cxnLst/>
              <a:rect l="0" t="0" r="0" b="0"/>
              <a:pathLst>
                <a:path w="65727" h="206137">
                  <a:moveTo>
                    <a:pt x="65726" y="9409"/>
                  </a:moveTo>
                  <a:lnTo>
                    <a:pt x="65726" y="9409"/>
                  </a:lnTo>
                  <a:lnTo>
                    <a:pt x="65726" y="4353"/>
                  </a:lnTo>
                  <a:lnTo>
                    <a:pt x="64668" y="2863"/>
                  </a:lnTo>
                  <a:lnTo>
                    <a:pt x="62904" y="1870"/>
                  </a:lnTo>
                  <a:lnTo>
                    <a:pt x="56025" y="146"/>
                  </a:lnTo>
                  <a:lnTo>
                    <a:pt x="51535" y="0"/>
                  </a:lnTo>
                  <a:lnTo>
                    <a:pt x="46013" y="2758"/>
                  </a:lnTo>
                  <a:lnTo>
                    <a:pt x="43060" y="4975"/>
                  </a:lnTo>
                  <a:lnTo>
                    <a:pt x="33845" y="18208"/>
                  </a:lnTo>
                  <a:lnTo>
                    <a:pt x="9859" y="62275"/>
                  </a:lnTo>
                  <a:lnTo>
                    <a:pt x="3854" y="84058"/>
                  </a:lnTo>
                  <a:lnTo>
                    <a:pt x="0" y="125990"/>
                  </a:lnTo>
                  <a:lnTo>
                    <a:pt x="7335" y="170946"/>
                  </a:lnTo>
                  <a:lnTo>
                    <a:pt x="10846" y="179276"/>
                  </a:lnTo>
                  <a:lnTo>
                    <a:pt x="34078" y="206136"/>
                  </a:lnTo>
                  <a:lnTo>
                    <a:pt x="65726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40"/>
            <p:cNvSpPr/>
            <p:nvPr>
              <p:custDataLst>
                <p:tags r:id="rId151"/>
              </p:custDataLst>
            </p:nvPr>
          </p:nvSpPr>
          <p:spPr>
            <a:xfrm>
              <a:off x="9267825" y="1310811"/>
              <a:ext cx="113203" cy="258004"/>
            </a:xfrm>
            <a:custGeom>
              <a:avLst/>
              <a:gdLst/>
              <a:ahLst/>
              <a:cxnLst/>
              <a:rect l="0" t="0" r="0" b="0"/>
              <a:pathLst>
                <a:path w="113203" h="258004">
                  <a:moveTo>
                    <a:pt x="0" y="89364"/>
                  </a:moveTo>
                  <a:lnTo>
                    <a:pt x="0" y="89364"/>
                  </a:lnTo>
                  <a:lnTo>
                    <a:pt x="1058" y="129462"/>
                  </a:lnTo>
                  <a:lnTo>
                    <a:pt x="5488" y="156631"/>
                  </a:lnTo>
                  <a:lnTo>
                    <a:pt x="621" y="199091"/>
                  </a:lnTo>
                  <a:lnTo>
                    <a:pt x="37" y="246585"/>
                  </a:lnTo>
                  <a:lnTo>
                    <a:pt x="7" y="258003"/>
                  </a:lnTo>
                  <a:lnTo>
                    <a:pt x="0" y="219494"/>
                  </a:lnTo>
                  <a:lnTo>
                    <a:pt x="0" y="173826"/>
                  </a:lnTo>
                  <a:lnTo>
                    <a:pt x="0" y="134152"/>
                  </a:lnTo>
                  <a:lnTo>
                    <a:pt x="1058" y="91783"/>
                  </a:lnTo>
                  <a:lnTo>
                    <a:pt x="9701" y="45518"/>
                  </a:lnTo>
                  <a:lnTo>
                    <a:pt x="19713" y="17674"/>
                  </a:lnTo>
                  <a:lnTo>
                    <a:pt x="22666" y="12995"/>
                  </a:lnTo>
                  <a:lnTo>
                    <a:pt x="34416" y="4975"/>
                  </a:lnTo>
                  <a:lnTo>
                    <a:pt x="41994" y="1355"/>
                  </a:lnTo>
                  <a:lnTo>
                    <a:pt x="48105" y="0"/>
                  </a:lnTo>
                  <a:lnTo>
                    <a:pt x="57715" y="1316"/>
                  </a:lnTo>
                  <a:lnTo>
                    <a:pt x="74133" y="8007"/>
                  </a:lnTo>
                  <a:lnTo>
                    <a:pt x="77998" y="11843"/>
                  </a:lnTo>
                  <a:lnTo>
                    <a:pt x="82290" y="21749"/>
                  </a:lnTo>
                  <a:lnTo>
                    <a:pt x="81377" y="33207"/>
                  </a:lnTo>
                  <a:lnTo>
                    <a:pt x="72166" y="57810"/>
                  </a:lnTo>
                  <a:lnTo>
                    <a:pt x="63245" y="71666"/>
                  </a:lnTo>
                  <a:lnTo>
                    <a:pt x="59097" y="74390"/>
                  </a:lnTo>
                  <a:lnTo>
                    <a:pt x="41284" y="79122"/>
                  </a:lnTo>
                  <a:lnTo>
                    <a:pt x="41280" y="80419"/>
                  </a:lnTo>
                  <a:lnTo>
                    <a:pt x="44100" y="84683"/>
                  </a:lnTo>
                  <a:lnTo>
                    <a:pt x="48881" y="87284"/>
                  </a:lnTo>
                  <a:lnTo>
                    <a:pt x="71270" y="91207"/>
                  </a:lnTo>
                  <a:lnTo>
                    <a:pt x="101787" y="115843"/>
                  </a:lnTo>
                  <a:lnTo>
                    <a:pt x="108738" y="125121"/>
                  </a:lnTo>
                  <a:lnTo>
                    <a:pt x="111829" y="133831"/>
                  </a:lnTo>
                  <a:lnTo>
                    <a:pt x="113202" y="144758"/>
                  </a:lnTo>
                  <a:lnTo>
                    <a:pt x="108918" y="162809"/>
                  </a:lnTo>
                  <a:lnTo>
                    <a:pt x="100946" y="176507"/>
                  </a:lnTo>
                  <a:lnTo>
                    <a:pt x="94959" y="181011"/>
                  </a:lnTo>
                  <a:lnTo>
                    <a:pt x="85639" y="183547"/>
                  </a:lnTo>
                  <a:lnTo>
                    <a:pt x="82492" y="183902"/>
                  </a:lnTo>
                  <a:lnTo>
                    <a:pt x="80394" y="183081"/>
                  </a:lnTo>
                  <a:lnTo>
                    <a:pt x="78997" y="181475"/>
                  </a:lnTo>
                  <a:lnTo>
                    <a:pt x="78064" y="179347"/>
                  </a:lnTo>
                  <a:lnTo>
                    <a:pt x="78501" y="176869"/>
                  </a:lnTo>
                  <a:lnTo>
                    <a:pt x="85725" y="165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41"/>
            <p:cNvSpPr/>
            <p:nvPr>
              <p:custDataLst>
                <p:tags r:id="rId152"/>
              </p:custDataLst>
            </p:nvPr>
          </p:nvSpPr>
          <p:spPr>
            <a:xfrm>
              <a:off x="9421573" y="1447800"/>
              <a:ext cx="34890" cy="42344"/>
            </a:xfrm>
            <a:custGeom>
              <a:avLst/>
              <a:gdLst/>
              <a:ahLst/>
              <a:cxnLst/>
              <a:rect l="0" t="0" r="0" b="0"/>
              <a:pathLst>
                <a:path w="34890" h="42344">
                  <a:moveTo>
                    <a:pt x="8177" y="0"/>
                  </a:moveTo>
                  <a:lnTo>
                    <a:pt x="8177" y="0"/>
                  </a:lnTo>
                  <a:lnTo>
                    <a:pt x="13665" y="0"/>
                  </a:lnTo>
                  <a:lnTo>
                    <a:pt x="9108" y="0"/>
                  </a:lnTo>
                  <a:lnTo>
                    <a:pt x="7303" y="7604"/>
                  </a:lnTo>
                  <a:lnTo>
                    <a:pt x="1685" y="16247"/>
                  </a:lnTo>
                  <a:lnTo>
                    <a:pt x="0" y="22390"/>
                  </a:lnTo>
                  <a:lnTo>
                    <a:pt x="608" y="25510"/>
                  </a:lnTo>
                  <a:lnTo>
                    <a:pt x="6522" y="34958"/>
                  </a:lnTo>
                  <a:lnTo>
                    <a:pt x="12028" y="41289"/>
                  </a:lnTo>
                  <a:lnTo>
                    <a:pt x="14977" y="42343"/>
                  </a:lnTo>
                  <a:lnTo>
                    <a:pt x="18002" y="41987"/>
                  </a:lnTo>
                  <a:lnTo>
                    <a:pt x="24185" y="38769"/>
                  </a:lnTo>
                  <a:lnTo>
                    <a:pt x="30461" y="33811"/>
                  </a:lnTo>
                  <a:lnTo>
                    <a:pt x="33956" y="28080"/>
                  </a:lnTo>
                  <a:lnTo>
                    <a:pt x="34889" y="25070"/>
                  </a:lnTo>
                  <a:lnTo>
                    <a:pt x="34451" y="22005"/>
                  </a:lnTo>
                  <a:lnTo>
                    <a:pt x="27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42"/>
            <p:cNvSpPr/>
            <p:nvPr>
              <p:custDataLst>
                <p:tags r:id="rId153"/>
              </p:custDataLst>
            </p:nvPr>
          </p:nvSpPr>
          <p:spPr>
            <a:xfrm>
              <a:off x="9277350" y="1136416"/>
              <a:ext cx="95251" cy="105741"/>
            </a:xfrm>
            <a:custGeom>
              <a:avLst/>
              <a:gdLst/>
              <a:ahLst/>
              <a:cxnLst/>
              <a:rect l="0" t="0" r="0" b="0"/>
              <a:pathLst>
                <a:path w="95251" h="105741">
                  <a:moveTo>
                    <a:pt x="0" y="54209"/>
                  </a:moveTo>
                  <a:lnTo>
                    <a:pt x="0" y="54209"/>
                  </a:lnTo>
                  <a:lnTo>
                    <a:pt x="8201" y="54209"/>
                  </a:lnTo>
                  <a:lnTo>
                    <a:pt x="8644" y="53151"/>
                  </a:lnTo>
                  <a:lnTo>
                    <a:pt x="9410" y="46008"/>
                  </a:lnTo>
                  <a:lnTo>
                    <a:pt x="9515" y="63114"/>
                  </a:lnTo>
                  <a:lnTo>
                    <a:pt x="261" y="105740"/>
                  </a:lnTo>
                  <a:lnTo>
                    <a:pt x="174" y="105496"/>
                  </a:lnTo>
                  <a:lnTo>
                    <a:pt x="34" y="92444"/>
                  </a:lnTo>
                  <a:lnTo>
                    <a:pt x="8203" y="52061"/>
                  </a:lnTo>
                  <a:lnTo>
                    <a:pt x="25810" y="6983"/>
                  </a:lnTo>
                  <a:lnTo>
                    <a:pt x="27791" y="3675"/>
                  </a:lnTo>
                  <a:lnTo>
                    <a:pt x="30169" y="1470"/>
                  </a:lnTo>
                  <a:lnTo>
                    <a:pt x="32813" y="0"/>
                  </a:lnTo>
                  <a:lnTo>
                    <a:pt x="35633" y="78"/>
                  </a:lnTo>
                  <a:lnTo>
                    <a:pt x="41590" y="2987"/>
                  </a:lnTo>
                  <a:lnTo>
                    <a:pt x="43601" y="5244"/>
                  </a:lnTo>
                  <a:lnTo>
                    <a:pt x="66853" y="49772"/>
                  </a:lnTo>
                  <a:lnTo>
                    <a:pt x="76253" y="69122"/>
                  </a:lnTo>
                  <a:lnTo>
                    <a:pt x="95250" y="9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43"/>
            <p:cNvSpPr/>
            <p:nvPr>
              <p:custDataLst>
                <p:tags r:id="rId154"/>
              </p:custDataLst>
            </p:nvPr>
          </p:nvSpPr>
          <p:spPr>
            <a:xfrm>
              <a:off x="9601200" y="1390650"/>
              <a:ext cx="123826" cy="8938"/>
            </a:xfrm>
            <a:custGeom>
              <a:avLst/>
              <a:gdLst/>
              <a:ahLst/>
              <a:cxnLst/>
              <a:rect l="0" t="0" r="0" b="0"/>
              <a:pathLst>
                <a:path w="123826" h="8938">
                  <a:moveTo>
                    <a:pt x="0" y="0"/>
                  </a:moveTo>
                  <a:lnTo>
                    <a:pt x="0" y="0"/>
                  </a:lnTo>
                  <a:lnTo>
                    <a:pt x="18362" y="1058"/>
                  </a:lnTo>
                  <a:lnTo>
                    <a:pt x="61640" y="8937"/>
                  </a:lnTo>
                  <a:lnTo>
                    <a:pt x="103250" y="838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44"/>
            <p:cNvSpPr/>
            <p:nvPr>
              <p:custDataLst>
                <p:tags r:id="rId155"/>
              </p:custDataLst>
            </p:nvPr>
          </p:nvSpPr>
          <p:spPr>
            <a:xfrm>
              <a:off x="9667875" y="1323975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42194"/>
                  </a:lnTo>
                  <a:lnTo>
                    <a:pt x="0" y="8626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245"/>
            <p:cNvSpPr/>
            <p:nvPr>
              <p:custDataLst>
                <p:tags r:id="rId156"/>
              </p:custDataLst>
            </p:nvPr>
          </p:nvSpPr>
          <p:spPr>
            <a:xfrm>
              <a:off x="9896475" y="1260879"/>
              <a:ext cx="102783" cy="354323"/>
            </a:xfrm>
            <a:custGeom>
              <a:avLst/>
              <a:gdLst/>
              <a:ahLst/>
              <a:cxnLst/>
              <a:rect l="0" t="0" r="0" b="0"/>
              <a:pathLst>
                <a:path w="102783" h="354323">
                  <a:moveTo>
                    <a:pt x="0" y="186921"/>
                  </a:moveTo>
                  <a:lnTo>
                    <a:pt x="0" y="186921"/>
                  </a:lnTo>
                  <a:lnTo>
                    <a:pt x="5057" y="191977"/>
                  </a:lnTo>
                  <a:lnTo>
                    <a:pt x="7538" y="200104"/>
                  </a:lnTo>
                  <a:lnTo>
                    <a:pt x="9265" y="242828"/>
                  </a:lnTo>
                  <a:lnTo>
                    <a:pt x="9473" y="284748"/>
                  </a:lnTo>
                  <a:lnTo>
                    <a:pt x="9518" y="330802"/>
                  </a:lnTo>
                  <a:lnTo>
                    <a:pt x="9524" y="354322"/>
                  </a:lnTo>
                  <a:lnTo>
                    <a:pt x="9525" y="313187"/>
                  </a:lnTo>
                  <a:lnTo>
                    <a:pt x="8467" y="277557"/>
                  </a:lnTo>
                  <a:lnTo>
                    <a:pt x="2979" y="236589"/>
                  </a:lnTo>
                  <a:lnTo>
                    <a:pt x="1323" y="202646"/>
                  </a:lnTo>
                  <a:lnTo>
                    <a:pt x="588" y="169215"/>
                  </a:lnTo>
                  <a:lnTo>
                    <a:pt x="2996" y="126289"/>
                  </a:lnTo>
                  <a:lnTo>
                    <a:pt x="7591" y="90639"/>
                  </a:lnTo>
                  <a:lnTo>
                    <a:pt x="14198" y="45724"/>
                  </a:lnTo>
                  <a:lnTo>
                    <a:pt x="22669" y="26081"/>
                  </a:lnTo>
                  <a:lnTo>
                    <a:pt x="36937" y="8502"/>
                  </a:lnTo>
                  <a:lnTo>
                    <a:pt x="45697" y="1790"/>
                  </a:lnTo>
                  <a:lnTo>
                    <a:pt x="49514" y="0"/>
                  </a:lnTo>
                  <a:lnTo>
                    <a:pt x="54177" y="924"/>
                  </a:lnTo>
                  <a:lnTo>
                    <a:pt x="65001" y="7594"/>
                  </a:lnTo>
                  <a:lnTo>
                    <a:pt x="71223" y="14792"/>
                  </a:lnTo>
                  <a:lnTo>
                    <a:pt x="73987" y="22578"/>
                  </a:lnTo>
                  <a:lnTo>
                    <a:pt x="75216" y="33093"/>
                  </a:lnTo>
                  <a:lnTo>
                    <a:pt x="67912" y="77800"/>
                  </a:lnTo>
                  <a:lnTo>
                    <a:pt x="64402" y="88328"/>
                  </a:lnTo>
                  <a:lnTo>
                    <a:pt x="49373" y="108644"/>
                  </a:lnTo>
                  <a:lnTo>
                    <a:pt x="48790" y="108278"/>
                  </a:lnTo>
                  <a:lnTo>
                    <a:pt x="48143" y="105049"/>
                  </a:lnTo>
                  <a:lnTo>
                    <a:pt x="49029" y="103765"/>
                  </a:lnTo>
                  <a:lnTo>
                    <a:pt x="52835" y="102338"/>
                  </a:lnTo>
                  <a:lnTo>
                    <a:pt x="55331" y="103016"/>
                  </a:lnTo>
                  <a:lnTo>
                    <a:pt x="64961" y="110084"/>
                  </a:lnTo>
                  <a:lnTo>
                    <a:pt x="83818" y="130899"/>
                  </a:lnTo>
                  <a:lnTo>
                    <a:pt x="98049" y="155394"/>
                  </a:lnTo>
                  <a:lnTo>
                    <a:pt x="102782" y="174287"/>
                  </a:lnTo>
                  <a:lnTo>
                    <a:pt x="101067" y="184128"/>
                  </a:lnTo>
                  <a:lnTo>
                    <a:pt x="99128" y="188234"/>
                  </a:lnTo>
                  <a:lnTo>
                    <a:pt x="96776" y="190971"/>
                  </a:lnTo>
                  <a:lnTo>
                    <a:pt x="91342" y="194013"/>
                  </a:lnTo>
                  <a:lnTo>
                    <a:pt x="77277" y="195725"/>
                  </a:lnTo>
                  <a:lnTo>
                    <a:pt x="68564" y="193303"/>
                  </a:lnTo>
                  <a:lnTo>
                    <a:pt x="64760" y="191176"/>
                  </a:lnTo>
                  <a:lnTo>
                    <a:pt x="62223" y="188699"/>
                  </a:lnTo>
                  <a:lnTo>
                    <a:pt x="57150" y="177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46"/>
            <p:cNvSpPr/>
            <p:nvPr>
              <p:custDataLst>
                <p:tags r:id="rId157"/>
              </p:custDataLst>
            </p:nvPr>
          </p:nvSpPr>
          <p:spPr>
            <a:xfrm>
              <a:off x="10067925" y="1428750"/>
              <a:ext cx="9135" cy="57151"/>
            </a:xfrm>
            <a:custGeom>
              <a:avLst/>
              <a:gdLst/>
              <a:ahLst/>
              <a:cxnLst/>
              <a:rect l="0" t="0" r="0" b="0"/>
              <a:pathLst>
                <a:path w="9135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13257"/>
                  </a:lnTo>
                  <a:lnTo>
                    <a:pt x="6529" y="19298"/>
                  </a:lnTo>
                  <a:lnTo>
                    <a:pt x="4352" y="2239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47"/>
            <p:cNvSpPr/>
            <p:nvPr>
              <p:custDataLst>
                <p:tags r:id="rId158"/>
              </p:custDataLst>
            </p:nvPr>
          </p:nvSpPr>
          <p:spPr>
            <a:xfrm>
              <a:off x="9868408" y="1058825"/>
              <a:ext cx="94743" cy="126258"/>
            </a:xfrm>
            <a:custGeom>
              <a:avLst/>
              <a:gdLst/>
              <a:ahLst/>
              <a:cxnLst/>
              <a:rect l="0" t="0" r="0" b="0"/>
              <a:pathLst>
                <a:path w="94743" h="126258">
                  <a:moveTo>
                    <a:pt x="18542" y="84175"/>
                  </a:moveTo>
                  <a:lnTo>
                    <a:pt x="18542" y="84175"/>
                  </a:lnTo>
                  <a:lnTo>
                    <a:pt x="18542" y="75043"/>
                  </a:lnTo>
                  <a:lnTo>
                    <a:pt x="18542" y="87942"/>
                  </a:lnTo>
                  <a:lnTo>
                    <a:pt x="13485" y="102107"/>
                  </a:lnTo>
                  <a:lnTo>
                    <a:pt x="2066" y="121710"/>
                  </a:lnTo>
                  <a:lnTo>
                    <a:pt x="636" y="126257"/>
                  </a:lnTo>
                  <a:lnTo>
                    <a:pt x="255" y="125988"/>
                  </a:lnTo>
                  <a:lnTo>
                    <a:pt x="0" y="124750"/>
                  </a:lnTo>
                  <a:lnTo>
                    <a:pt x="15768" y="82322"/>
                  </a:lnTo>
                  <a:lnTo>
                    <a:pt x="31295" y="41362"/>
                  </a:lnTo>
                  <a:lnTo>
                    <a:pt x="53441" y="3681"/>
                  </a:lnTo>
                  <a:lnTo>
                    <a:pt x="55566" y="1937"/>
                  </a:lnTo>
                  <a:lnTo>
                    <a:pt x="60750" y="0"/>
                  </a:lnTo>
                  <a:lnTo>
                    <a:pt x="63614" y="1600"/>
                  </a:lnTo>
                  <a:lnTo>
                    <a:pt x="72700" y="13965"/>
                  </a:lnTo>
                  <a:lnTo>
                    <a:pt x="90525" y="54985"/>
                  </a:lnTo>
                  <a:lnTo>
                    <a:pt x="94742" y="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48"/>
            <p:cNvSpPr/>
            <p:nvPr>
              <p:custDataLst>
                <p:tags r:id="rId159"/>
              </p:custDataLst>
            </p:nvPr>
          </p:nvSpPr>
          <p:spPr>
            <a:xfrm>
              <a:off x="10220325" y="1305318"/>
              <a:ext cx="95251" cy="161533"/>
            </a:xfrm>
            <a:custGeom>
              <a:avLst/>
              <a:gdLst/>
              <a:ahLst/>
              <a:cxnLst/>
              <a:rect l="0" t="0" r="0" b="0"/>
              <a:pathLst>
                <a:path w="95251" h="1615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0112" y="4780"/>
                  </a:lnTo>
                  <a:lnTo>
                    <a:pt x="17900" y="12842"/>
                  </a:lnTo>
                  <a:lnTo>
                    <a:pt x="42378" y="55521"/>
                  </a:lnTo>
                  <a:lnTo>
                    <a:pt x="64071" y="94613"/>
                  </a:lnTo>
                  <a:lnTo>
                    <a:pt x="80547" y="140059"/>
                  </a:lnTo>
                  <a:lnTo>
                    <a:pt x="9525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49"/>
            <p:cNvSpPr/>
            <p:nvPr>
              <p:custDataLst>
                <p:tags r:id="rId160"/>
              </p:custDataLst>
            </p:nvPr>
          </p:nvSpPr>
          <p:spPr>
            <a:xfrm>
              <a:off x="10553700" y="1220524"/>
              <a:ext cx="90838" cy="351102"/>
            </a:xfrm>
            <a:custGeom>
              <a:avLst/>
              <a:gdLst/>
              <a:ahLst/>
              <a:cxnLst/>
              <a:rect l="0" t="0" r="0" b="0"/>
              <a:pathLst>
                <a:path w="90838" h="351102">
                  <a:moveTo>
                    <a:pt x="28575" y="8201"/>
                  </a:moveTo>
                  <a:lnTo>
                    <a:pt x="28575" y="8201"/>
                  </a:lnTo>
                  <a:lnTo>
                    <a:pt x="36777" y="0"/>
                  </a:lnTo>
                  <a:lnTo>
                    <a:pt x="47820" y="4125"/>
                  </a:lnTo>
                  <a:lnTo>
                    <a:pt x="55826" y="12034"/>
                  </a:lnTo>
                  <a:lnTo>
                    <a:pt x="59442" y="17106"/>
                  </a:lnTo>
                  <a:lnTo>
                    <a:pt x="72851" y="62210"/>
                  </a:lnTo>
                  <a:lnTo>
                    <a:pt x="81440" y="101345"/>
                  </a:lnTo>
                  <a:lnTo>
                    <a:pt x="85513" y="143867"/>
                  </a:lnTo>
                  <a:lnTo>
                    <a:pt x="90837" y="178573"/>
                  </a:lnTo>
                  <a:lnTo>
                    <a:pt x="84225" y="222046"/>
                  </a:lnTo>
                  <a:lnTo>
                    <a:pt x="69366" y="269633"/>
                  </a:lnTo>
                  <a:lnTo>
                    <a:pt x="68469" y="274564"/>
                  </a:lnTo>
                  <a:lnTo>
                    <a:pt x="40318" y="315132"/>
                  </a:lnTo>
                  <a:lnTo>
                    <a:pt x="0" y="35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50"/>
            <p:cNvSpPr/>
            <p:nvPr>
              <p:custDataLst>
                <p:tags r:id="rId161"/>
              </p:custDataLst>
            </p:nvPr>
          </p:nvSpPr>
          <p:spPr>
            <a:xfrm>
              <a:off x="10458450" y="1266825"/>
              <a:ext cx="64220" cy="219076"/>
            </a:xfrm>
            <a:custGeom>
              <a:avLst/>
              <a:gdLst/>
              <a:ahLst/>
              <a:cxnLst/>
              <a:rect l="0" t="0" r="0" b="0"/>
              <a:pathLst>
                <a:path w="64220" h="2190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4"/>
                  </a:lnTo>
                  <a:lnTo>
                    <a:pt x="39008" y="51779"/>
                  </a:lnTo>
                  <a:lnTo>
                    <a:pt x="55820" y="92034"/>
                  </a:lnTo>
                  <a:lnTo>
                    <a:pt x="64219" y="138046"/>
                  </a:lnTo>
                  <a:lnTo>
                    <a:pt x="63125" y="173900"/>
                  </a:lnTo>
                  <a:lnTo>
                    <a:pt x="53273" y="204977"/>
                  </a:lnTo>
                  <a:lnTo>
                    <a:pt x="3810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51"/>
            <p:cNvSpPr/>
            <p:nvPr>
              <p:custDataLst>
                <p:tags r:id="rId162"/>
              </p:custDataLst>
            </p:nvPr>
          </p:nvSpPr>
          <p:spPr>
            <a:xfrm>
              <a:off x="10382250" y="1362075"/>
              <a:ext cx="36234" cy="37940"/>
            </a:xfrm>
            <a:custGeom>
              <a:avLst/>
              <a:gdLst/>
              <a:ahLst/>
              <a:cxnLst/>
              <a:rect l="0" t="0" r="0" b="0"/>
              <a:pathLst>
                <a:path w="36234" h="37940">
                  <a:moveTo>
                    <a:pt x="9525" y="9525"/>
                  </a:moveTo>
                  <a:lnTo>
                    <a:pt x="9525" y="9525"/>
                  </a:lnTo>
                  <a:lnTo>
                    <a:pt x="4468" y="9525"/>
                  </a:lnTo>
                  <a:lnTo>
                    <a:pt x="2979" y="10583"/>
                  </a:lnTo>
                  <a:lnTo>
                    <a:pt x="1987" y="12347"/>
                  </a:lnTo>
                  <a:lnTo>
                    <a:pt x="391" y="22782"/>
                  </a:lnTo>
                  <a:lnTo>
                    <a:pt x="115" y="31915"/>
                  </a:lnTo>
                  <a:lnTo>
                    <a:pt x="1136" y="33977"/>
                  </a:lnTo>
                  <a:lnTo>
                    <a:pt x="2873" y="35351"/>
                  </a:lnTo>
                  <a:lnTo>
                    <a:pt x="7627" y="36878"/>
                  </a:lnTo>
                  <a:lnTo>
                    <a:pt x="22392" y="37939"/>
                  </a:lnTo>
                  <a:lnTo>
                    <a:pt x="28649" y="35206"/>
                  </a:lnTo>
                  <a:lnTo>
                    <a:pt x="31800" y="32996"/>
                  </a:lnTo>
                  <a:lnTo>
                    <a:pt x="35300" y="27717"/>
                  </a:lnTo>
                  <a:lnTo>
                    <a:pt x="36233" y="24828"/>
                  </a:lnTo>
                  <a:lnTo>
                    <a:pt x="35797" y="21844"/>
                  </a:lnTo>
                  <a:lnTo>
                    <a:pt x="32491" y="15706"/>
                  </a:lnTo>
                  <a:lnTo>
                    <a:pt x="19623" y="63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52"/>
            <p:cNvSpPr/>
            <p:nvPr>
              <p:custDataLst>
                <p:tags r:id="rId163"/>
              </p:custDataLst>
            </p:nvPr>
          </p:nvSpPr>
          <p:spPr>
            <a:xfrm>
              <a:off x="10391775" y="145732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465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53"/>
            <p:cNvSpPr/>
            <p:nvPr>
              <p:custDataLst>
                <p:tags r:id="rId164"/>
              </p:custDataLst>
            </p:nvPr>
          </p:nvSpPr>
          <p:spPr>
            <a:xfrm>
              <a:off x="10239375" y="1295400"/>
              <a:ext cx="95251" cy="171451"/>
            </a:xfrm>
            <a:custGeom>
              <a:avLst/>
              <a:gdLst/>
              <a:ahLst/>
              <a:cxnLst/>
              <a:rect l="0" t="0" r="0" b="0"/>
              <a:pathLst>
                <a:path w="95251" h="171451">
                  <a:moveTo>
                    <a:pt x="95250" y="0"/>
                  </a:moveTo>
                  <a:lnTo>
                    <a:pt x="95250" y="0"/>
                  </a:lnTo>
                  <a:lnTo>
                    <a:pt x="90193" y="5056"/>
                  </a:lnTo>
                  <a:lnTo>
                    <a:pt x="87712" y="13183"/>
                  </a:lnTo>
                  <a:lnTo>
                    <a:pt x="87048" y="18314"/>
                  </a:lnTo>
                  <a:lnTo>
                    <a:pt x="80669" y="29659"/>
                  </a:lnTo>
                  <a:lnTo>
                    <a:pt x="70821" y="45124"/>
                  </a:lnTo>
                  <a:lnTo>
                    <a:pt x="69438" y="49133"/>
                  </a:lnTo>
                  <a:lnTo>
                    <a:pt x="51962" y="76817"/>
                  </a:lnTo>
                  <a:lnTo>
                    <a:pt x="50517" y="82961"/>
                  </a:lnTo>
                  <a:lnTo>
                    <a:pt x="21364" y="125742"/>
                  </a:lnTo>
                  <a:lnTo>
                    <a:pt x="5318" y="14815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2254"/>
          <p:cNvSpPr/>
          <p:nvPr>
            <p:custDataLst>
              <p:tags r:id="rId2"/>
            </p:custDataLst>
          </p:nvPr>
        </p:nvSpPr>
        <p:spPr>
          <a:xfrm>
            <a:off x="8391528" y="1657350"/>
            <a:ext cx="161923" cy="9526"/>
          </a:xfrm>
          <a:custGeom>
            <a:avLst/>
            <a:gdLst/>
            <a:ahLst/>
            <a:cxnLst/>
            <a:rect l="0" t="0" r="0" b="0"/>
            <a:pathLst>
              <a:path w="161923" h="9526">
                <a:moveTo>
                  <a:pt x="9522" y="0"/>
                </a:moveTo>
                <a:lnTo>
                  <a:pt x="9522" y="0"/>
                </a:lnTo>
                <a:lnTo>
                  <a:pt x="113" y="0"/>
                </a:lnTo>
                <a:lnTo>
                  <a:pt x="0" y="9133"/>
                </a:lnTo>
                <a:lnTo>
                  <a:pt x="44457" y="9524"/>
                </a:lnTo>
                <a:lnTo>
                  <a:pt x="70044" y="8467"/>
                </a:lnTo>
                <a:lnTo>
                  <a:pt x="88505" y="1324"/>
                </a:lnTo>
                <a:lnTo>
                  <a:pt x="135332" y="1"/>
                </a:lnTo>
                <a:lnTo>
                  <a:pt x="142834" y="0"/>
                </a:lnTo>
                <a:lnTo>
                  <a:pt x="101551" y="0"/>
                </a:lnTo>
                <a:lnTo>
                  <a:pt x="95227" y="2822"/>
                </a:lnTo>
                <a:lnTo>
                  <a:pt x="88888" y="6546"/>
                </a:lnTo>
                <a:lnTo>
                  <a:pt x="76195" y="8936"/>
                </a:lnTo>
                <a:lnTo>
                  <a:pt x="28621" y="9525"/>
                </a:lnTo>
                <a:lnTo>
                  <a:pt x="75667" y="9525"/>
                </a:lnTo>
                <a:lnTo>
                  <a:pt x="117071" y="9525"/>
                </a:lnTo>
                <a:lnTo>
                  <a:pt x="119321" y="8467"/>
                </a:lnTo>
                <a:lnTo>
                  <a:pt x="120821" y="6703"/>
                </a:lnTo>
                <a:lnTo>
                  <a:pt x="121821" y="4469"/>
                </a:lnTo>
                <a:lnTo>
                  <a:pt x="123547" y="2979"/>
                </a:lnTo>
                <a:lnTo>
                  <a:pt x="133216" y="34"/>
                </a:lnTo>
                <a:lnTo>
                  <a:pt x="133307" y="5067"/>
                </a:lnTo>
                <a:lnTo>
                  <a:pt x="132263" y="6553"/>
                </a:lnTo>
                <a:lnTo>
                  <a:pt x="130508" y="7544"/>
                </a:lnTo>
                <a:lnTo>
                  <a:pt x="122560" y="8644"/>
                </a:lnTo>
                <a:lnTo>
                  <a:pt x="81297" y="9409"/>
                </a:lnTo>
                <a:lnTo>
                  <a:pt x="35055" y="9518"/>
                </a:lnTo>
                <a:lnTo>
                  <a:pt x="31453" y="9522"/>
                </a:lnTo>
                <a:lnTo>
                  <a:pt x="76443" y="2979"/>
                </a:lnTo>
                <a:lnTo>
                  <a:pt x="121676" y="589"/>
                </a:lnTo>
                <a:lnTo>
                  <a:pt x="16192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SMARTInkShape-Group406"/>
          <p:cNvGrpSpPr/>
          <p:nvPr/>
        </p:nvGrpSpPr>
        <p:grpSpPr>
          <a:xfrm>
            <a:off x="8439150" y="1553899"/>
            <a:ext cx="1981201" cy="982396"/>
            <a:chOff x="8439150" y="1553899"/>
            <a:chExt cx="1981201" cy="982396"/>
          </a:xfrm>
        </p:grpSpPr>
        <p:sp>
          <p:nvSpPr>
            <p:cNvPr id="119" name="SMARTInkShape-2255"/>
            <p:cNvSpPr/>
            <p:nvPr>
              <p:custDataLst>
                <p:tags r:id="rId133"/>
              </p:custDataLst>
            </p:nvPr>
          </p:nvSpPr>
          <p:spPr>
            <a:xfrm>
              <a:off x="9429750" y="2269211"/>
              <a:ext cx="149825" cy="112040"/>
            </a:xfrm>
            <a:custGeom>
              <a:avLst/>
              <a:gdLst/>
              <a:ahLst/>
              <a:cxnLst/>
              <a:rect l="0" t="0" r="0" b="0"/>
              <a:pathLst>
                <a:path w="149825" h="112040">
                  <a:moveTo>
                    <a:pt x="0" y="35839"/>
                  </a:moveTo>
                  <a:lnTo>
                    <a:pt x="0" y="35839"/>
                  </a:lnTo>
                  <a:lnTo>
                    <a:pt x="0" y="44040"/>
                  </a:lnTo>
                  <a:lnTo>
                    <a:pt x="5057" y="50028"/>
                  </a:lnTo>
                  <a:lnTo>
                    <a:pt x="7605" y="50590"/>
                  </a:lnTo>
                  <a:lnTo>
                    <a:pt x="10361" y="49906"/>
                  </a:lnTo>
                  <a:lnTo>
                    <a:pt x="13257" y="48392"/>
                  </a:lnTo>
                  <a:lnTo>
                    <a:pt x="36187" y="42940"/>
                  </a:lnTo>
                  <a:lnTo>
                    <a:pt x="40000" y="40573"/>
                  </a:lnTo>
                  <a:lnTo>
                    <a:pt x="42541" y="37937"/>
                  </a:lnTo>
                  <a:lnTo>
                    <a:pt x="45365" y="32186"/>
                  </a:lnTo>
                  <a:lnTo>
                    <a:pt x="47566" y="0"/>
                  </a:lnTo>
                  <a:lnTo>
                    <a:pt x="41955" y="1566"/>
                  </a:lnTo>
                  <a:lnTo>
                    <a:pt x="37495" y="3465"/>
                  </a:lnTo>
                  <a:lnTo>
                    <a:pt x="29717" y="11220"/>
                  </a:lnTo>
                  <a:lnTo>
                    <a:pt x="16101" y="28389"/>
                  </a:lnTo>
                  <a:lnTo>
                    <a:pt x="12448" y="40995"/>
                  </a:lnTo>
                  <a:lnTo>
                    <a:pt x="11882" y="55064"/>
                  </a:lnTo>
                  <a:lnTo>
                    <a:pt x="15159" y="64844"/>
                  </a:lnTo>
                  <a:lnTo>
                    <a:pt x="22954" y="76301"/>
                  </a:lnTo>
                  <a:lnTo>
                    <a:pt x="28898" y="80280"/>
                  </a:lnTo>
                  <a:lnTo>
                    <a:pt x="38195" y="82521"/>
                  </a:lnTo>
                  <a:lnTo>
                    <a:pt x="41338" y="82835"/>
                  </a:lnTo>
                  <a:lnTo>
                    <a:pt x="55875" y="78221"/>
                  </a:lnTo>
                  <a:lnTo>
                    <a:pt x="64698" y="70198"/>
                  </a:lnTo>
                  <a:lnTo>
                    <a:pt x="85549" y="45559"/>
                  </a:lnTo>
                  <a:lnTo>
                    <a:pt x="78163" y="63289"/>
                  </a:lnTo>
                  <a:lnTo>
                    <a:pt x="73959" y="76428"/>
                  </a:lnTo>
                  <a:lnTo>
                    <a:pt x="68833" y="90904"/>
                  </a:lnTo>
                  <a:lnTo>
                    <a:pt x="68114" y="94774"/>
                  </a:lnTo>
                  <a:lnTo>
                    <a:pt x="66576" y="97354"/>
                  </a:lnTo>
                  <a:lnTo>
                    <a:pt x="64492" y="99074"/>
                  </a:lnTo>
                  <a:lnTo>
                    <a:pt x="62045" y="100221"/>
                  </a:lnTo>
                  <a:lnTo>
                    <a:pt x="61471" y="99927"/>
                  </a:lnTo>
                  <a:lnTo>
                    <a:pt x="64663" y="94457"/>
                  </a:lnTo>
                  <a:lnTo>
                    <a:pt x="71466" y="75008"/>
                  </a:lnTo>
                  <a:lnTo>
                    <a:pt x="97243" y="33772"/>
                  </a:lnTo>
                  <a:lnTo>
                    <a:pt x="107600" y="16765"/>
                  </a:lnTo>
                  <a:lnTo>
                    <a:pt x="114144" y="11487"/>
                  </a:lnTo>
                  <a:lnTo>
                    <a:pt x="117370" y="10079"/>
                  </a:lnTo>
                  <a:lnTo>
                    <a:pt x="126601" y="11337"/>
                  </a:lnTo>
                  <a:lnTo>
                    <a:pt x="132026" y="13155"/>
                  </a:lnTo>
                  <a:lnTo>
                    <a:pt x="140875" y="20818"/>
                  </a:lnTo>
                  <a:lnTo>
                    <a:pt x="144717" y="25825"/>
                  </a:lnTo>
                  <a:lnTo>
                    <a:pt x="148985" y="39855"/>
                  </a:lnTo>
                  <a:lnTo>
                    <a:pt x="149824" y="55616"/>
                  </a:lnTo>
                  <a:lnTo>
                    <a:pt x="133350" y="112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56"/>
            <p:cNvSpPr/>
            <p:nvPr>
              <p:custDataLst>
                <p:tags r:id="rId134"/>
              </p:custDataLst>
            </p:nvPr>
          </p:nvSpPr>
          <p:spPr>
            <a:xfrm>
              <a:off x="9382125" y="2257425"/>
              <a:ext cx="47626" cy="111637"/>
            </a:xfrm>
            <a:custGeom>
              <a:avLst/>
              <a:gdLst/>
              <a:ahLst/>
              <a:cxnLst/>
              <a:rect l="0" t="0" r="0" b="0"/>
              <a:pathLst>
                <a:path w="47626" h="111637">
                  <a:moveTo>
                    <a:pt x="0" y="0"/>
                  </a:moveTo>
                  <a:lnTo>
                    <a:pt x="0" y="0"/>
                  </a:lnTo>
                  <a:lnTo>
                    <a:pt x="0" y="44058"/>
                  </a:lnTo>
                  <a:lnTo>
                    <a:pt x="0" y="89515"/>
                  </a:lnTo>
                  <a:lnTo>
                    <a:pt x="2822" y="100815"/>
                  </a:lnTo>
                  <a:lnTo>
                    <a:pt x="8201" y="111636"/>
                  </a:lnTo>
                  <a:lnTo>
                    <a:pt x="9701" y="111466"/>
                  </a:lnTo>
                  <a:lnTo>
                    <a:pt x="14191" y="108454"/>
                  </a:lnTo>
                  <a:lnTo>
                    <a:pt x="16890" y="103588"/>
                  </a:lnTo>
                  <a:lnTo>
                    <a:pt x="32181" y="61022"/>
                  </a:lnTo>
                  <a:lnTo>
                    <a:pt x="476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57"/>
            <p:cNvSpPr/>
            <p:nvPr>
              <p:custDataLst>
                <p:tags r:id="rId135"/>
              </p:custDataLst>
            </p:nvPr>
          </p:nvSpPr>
          <p:spPr>
            <a:xfrm>
              <a:off x="9315450" y="2219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58"/>
            <p:cNvSpPr/>
            <p:nvPr>
              <p:custDataLst>
                <p:tags r:id="rId136"/>
              </p:custDataLst>
            </p:nvPr>
          </p:nvSpPr>
          <p:spPr>
            <a:xfrm>
              <a:off x="9334500" y="2306374"/>
              <a:ext cx="19051" cy="65352"/>
            </a:xfrm>
            <a:custGeom>
              <a:avLst/>
              <a:gdLst/>
              <a:ahLst/>
              <a:cxnLst/>
              <a:rect l="0" t="0" r="0" b="0"/>
              <a:pathLst>
                <a:path w="19051" h="6535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8937" y="4125"/>
                  </a:lnTo>
                  <a:lnTo>
                    <a:pt x="5959" y="6542"/>
                  </a:lnTo>
                  <a:lnTo>
                    <a:pt x="2649" y="12050"/>
                  </a:lnTo>
                  <a:lnTo>
                    <a:pt x="0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59"/>
            <p:cNvSpPr/>
            <p:nvPr>
              <p:custDataLst>
                <p:tags r:id="rId137"/>
              </p:custDataLst>
            </p:nvPr>
          </p:nvSpPr>
          <p:spPr>
            <a:xfrm>
              <a:off x="9207398" y="2286126"/>
              <a:ext cx="79468" cy="250169"/>
            </a:xfrm>
            <a:custGeom>
              <a:avLst/>
              <a:gdLst/>
              <a:ahLst/>
              <a:cxnLst/>
              <a:rect l="0" t="0" r="0" b="0"/>
              <a:pathLst>
                <a:path w="79468" h="250169">
                  <a:moveTo>
                    <a:pt x="69952" y="18924"/>
                  </a:moveTo>
                  <a:lnTo>
                    <a:pt x="69952" y="18924"/>
                  </a:lnTo>
                  <a:lnTo>
                    <a:pt x="69952" y="1314"/>
                  </a:lnTo>
                  <a:lnTo>
                    <a:pt x="68894" y="834"/>
                  </a:lnTo>
                  <a:lnTo>
                    <a:pt x="56695" y="0"/>
                  </a:lnTo>
                  <a:lnTo>
                    <a:pt x="42506" y="4968"/>
                  </a:lnTo>
                  <a:lnTo>
                    <a:pt x="29952" y="13143"/>
                  </a:lnTo>
                  <a:lnTo>
                    <a:pt x="1538" y="48076"/>
                  </a:lnTo>
                  <a:lnTo>
                    <a:pt x="0" y="53175"/>
                  </a:lnTo>
                  <a:lnTo>
                    <a:pt x="1116" y="64486"/>
                  </a:lnTo>
                  <a:lnTo>
                    <a:pt x="7961" y="73746"/>
                  </a:lnTo>
                  <a:lnTo>
                    <a:pt x="12749" y="77697"/>
                  </a:lnTo>
                  <a:lnTo>
                    <a:pt x="17000" y="79272"/>
                  </a:lnTo>
                  <a:lnTo>
                    <a:pt x="20892" y="79265"/>
                  </a:lnTo>
                  <a:lnTo>
                    <a:pt x="57726" y="63003"/>
                  </a:lnTo>
                  <a:lnTo>
                    <a:pt x="67341" y="54037"/>
                  </a:lnTo>
                  <a:lnTo>
                    <a:pt x="78767" y="38914"/>
                  </a:lnTo>
                  <a:lnTo>
                    <a:pt x="77945" y="38601"/>
                  </a:lnTo>
                  <a:lnTo>
                    <a:pt x="74210" y="38252"/>
                  </a:lnTo>
                  <a:lnTo>
                    <a:pt x="72791" y="39218"/>
                  </a:lnTo>
                  <a:lnTo>
                    <a:pt x="71844" y="40920"/>
                  </a:lnTo>
                  <a:lnTo>
                    <a:pt x="70513" y="51194"/>
                  </a:lnTo>
                  <a:lnTo>
                    <a:pt x="71260" y="62900"/>
                  </a:lnTo>
                  <a:lnTo>
                    <a:pt x="78186" y="105423"/>
                  </a:lnTo>
                  <a:lnTo>
                    <a:pt x="79095" y="143566"/>
                  </a:lnTo>
                  <a:lnTo>
                    <a:pt x="79402" y="183166"/>
                  </a:lnTo>
                  <a:lnTo>
                    <a:pt x="79462" y="223915"/>
                  </a:lnTo>
                  <a:lnTo>
                    <a:pt x="79467" y="231784"/>
                  </a:lnTo>
                  <a:lnTo>
                    <a:pt x="77354" y="238089"/>
                  </a:lnTo>
                  <a:lnTo>
                    <a:pt x="69361" y="247917"/>
                  </a:lnTo>
                  <a:lnTo>
                    <a:pt x="65326" y="249903"/>
                  </a:lnTo>
                  <a:lnTo>
                    <a:pt x="61577" y="250168"/>
                  </a:lnTo>
                  <a:lnTo>
                    <a:pt x="58019" y="249286"/>
                  </a:lnTo>
                  <a:lnTo>
                    <a:pt x="42899" y="237933"/>
                  </a:lnTo>
                  <a:lnTo>
                    <a:pt x="36761" y="227033"/>
                  </a:lnTo>
                  <a:lnTo>
                    <a:pt x="25952" y="183442"/>
                  </a:lnTo>
                  <a:lnTo>
                    <a:pt x="23939" y="167538"/>
                  </a:lnTo>
                  <a:lnTo>
                    <a:pt x="31852" y="142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60"/>
            <p:cNvSpPr/>
            <p:nvPr>
              <p:custDataLst>
                <p:tags r:id="rId138"/>
              </p:custDataLst>
            </p:nvPr>
          </p:nvSpPr>
          <p:spPr>
            <a:xfrm>
              <a:off x="9505950" y="2021016"/>
              <a:ext cx="66676" cy="45910"/>
            </a:xfrm>
            <a:custGeom>
              <a:avLst/>
              <a:gdLst/>
              <a:ahLst/>
              <a:cxnLst/>
              <a:rect l="0" t="0" r="0" b="0"/>
              <a:pathLst>
                <a:path w="66676" h="45910">
                  <a:moveTo>
                    <a:pt x="66675" y="17334"/>
                  </a:moveTo>
                  <a:lnTo>
                    <a:pt x="66675" y="17334"/>
                  </a:lnTo>
                  <a:lnTo>
                    <a:pt x="66675" y="4076"/>
                  </a:lnTo>
                  <a:lnTo>
                    <a:pt x="65617" y="2146"/>
                  </a:lnTo>
                  <a:lnTo>
                    <a:pt x="63853" y="858"/>
                  </a:lnTo>
                  <a:lnTo>
                    <a:pt x="61618" y="0"/>
                  </a:lnTo>
                  <a:lnTo>
                    <a:pt x="53491" y="4691"/>
                  </a:lnTo>
                  <a:lnTo>
                    <a:pt x="0" y="45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261"/>
            <p:cNvSpPr/>
            <p:nvPr>
              <p:custDataLst>
                <p:tags r:id="rId139"/>
              </p:custDataLst>
            </p:nvPr>
          </p:nvSpPr>
          <p:spPr>
            <a:xfrm>
              <a:off x="9449191" y="2009775"/>
              <a:ext cx="75810" cy="66676"/>
            </a:xfrm>
            <a:custGeom>
              <a:avLst/>
              <a:gdLst/>
              <a:ahLst/>
              <a:cxnLst/>
              <a:rect l="0" t="0" r="0" b="0"/>
              <a:pathLst>
                <a:path w="75810" h="66676">
                  <a:moveTo>
                    <a:pt x="9134" y="0"/>
                  </a:moveTo>
                  <a:lnTo>
                    <a:pt x="9134" y="0"/>
                  </a:lnTo>
                  <a:lnTo>
                    <a:pt x="4077" y="0"/>
                  </a:lnTo>
                  <a:lnTo>
                    <a:pt x="2588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36468" y="55503"/>
                  </a:lnTo>
                  <a:lnTo>
                    <a:pt x="45271" y="61710"/>
                  </a:lnTo>
                  <a:lnTo>
                    <a:pt x="53770" y="64468"/>
                  </a:lnTo>
                  <a:lnTo>
                    <a:pt x="75809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62"/>
            <p:cNvSpPr/>
            <p:nvPr>
              <p:custDataLst>
                <p:tags r:id="rId140"/>
              </p:custDataLst>
            </p:nvPr>
          </p:nvSpPr>
          <p:spPr>
            <a:xfrm>
              <a:off x="9515475" y="1838717"/>
              <a:ext cx="9526" cy="209159"/>
            </a:xfrm>
            <a:custGeom>
              <a:avLst/>
              <a:gdLst/>
              <a:ahLst/>
              <a:cxnLst/>
              <a:rect l="0" t="0" r="0" b="0"/>
              <a:pathLst>
                <a:path w="9526" h="2091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8201" y="40322"/>
                  </a:lnTo>
                  <a:lnTo>
                    <a:pt x="9264" y="83929"/>
                  </a:lnTo>
                  <a:lnTo>
                    <a:pt x="9447" y="120783"/>
                  </a:lnTo>
                  <a:lnTo>
                    <a:pt x="9509" y="165517"/>
                  </a:lnTo>
                  <a:lnTo>
                    <a:pt x="9525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63"/>
            <p:cNvSpPr/>
            <p:nvPr>
              <p:custDataLst>
                <p:tags r:id="rId141"/>
              </p:custDataLst>
            </p:nvPr>
          </p:nvSpPr>
          <p:spPr>
            <a:xfrm>
              <a:off x="10077450" y="1553899"/>
              <a:ext cx="161926" cy="303477"/>
            </a:xfrm>
            <a:custGeom>
              <a:avLst/>
              <a:gdLst/>
              <a:ahLst/>
              <a:cxnLst/>
              <a:rect l="0" t="0" r="0" b="0"/>
              <a:pathLst>
                <a:path w="161926" h="303477">
                  <a:moveTo>
                    <a:pt x="161925" y="8201"/>
                  </a:moveTo>
                  <a:lnTo>
                    <a:pt x="161925" y="8201"/>
                  </a:lnTo>
                  <a:lnTo>
                    <a:pt x="161925" y="0"/>
                  </a:lnTo>
                  <a:lnTo>
                    <a:pt x="161925" y="39418"/>
                  </a:lnTo>
                  <a:lnTo>
                    <a:pt x="159101" y="75398"/>
                  </a:lnTo>
                  <a:lnTo>
                    <a:pt x="152223" y="117082"/>
                  </a:lnTo>
                  <a:lnTo>
                    <a:pt x="144316" y="159090"/>
                  </a:lnTo>
                  <a:lnTo>
                    <a:pt x="140243" y="199756"/>
                  </a:lnTo>
                  <a:lnTo>
                    <a:pt x="133753" y="243979"/>
                  </a:lnTo>
                  <a:lnTo>
                    <a:pt x="133354" y="290891"/>
                  </a:lnTo>
                  <a:lnTo>
                    <a:pt x="133351" y="298403"/>
                  </a:lnTo>
                  <a:lnTo>
                    <a:pt x="132292" y="299036"/>
                  </a:lnTo>
                  <a:lnTo>
                    <a:pt x="130526" y="298399"/>
                  </a:lnTo>
                  <a:lnTo>
                    <a:pt x="128293" y="296916"/>
                  </a:lnTo>
                  <a:lnTo>
                    <a:pt x="109500" y="294537"/>
                  </a:lnTo>
                  <a:lnTo>
                    <a:pt x="65279" y="294002"/>
                  </a:lnTo>
                  <a:lnTo>
                    <a:pt x="38745" y="295024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264"/>
            <p:cNvSpPr/>
            <p:nvPr>
              <p:custDataLst>
                <p:tags r:id="rId142"/>
              </p:custDataLst>
            </p:nvPr>
          </p:nvSpPr>
          <p:spPr>
            <a:xfrm>
              <a:off x="8439150" y="1685925"/>
              <a:ext cx="1752601" cy="209548"/>
            </a:xfrm>
            <a:custGeom>
              <a:avLst/>
              <a:gdLst/>
              <a:ahLst/>
              <a:cxnLst/>
              <a:rect l="0" t="0" r="0" b="0"/>
              <a:pathLst>
                <a:path w="1752601" h="209548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9132" y="19246"/>
                  </a:lnTo>
                  <a:lnTo>
                    <a:pt x="1934" y="63147"/>
                  </a:lnTo>
                  <a:lnTo>
                    <a:pt x="170" y="109182"/>
                  </a:lnTo>
                  <a:lnTo>
                    <a:pt x="10" y="144426"/>
                  </a:lnTo>
                  <a:lnTo>
                    <a:pt x="2123" y="148143"/>
                  </a:lnTo>
                  <a:lnTo>
                    <a:pt x="10116" y="155094"/>
                  </a:lnTo>
                  <a:lnTo>
                    <a:pt x="23546" y="158889"/>
                  </a:lnTo>
                  <a:lnTo>
                    <a:pt x="68151" y="161325"/>
                  </a:lnTo>
                  <a:lnTo>
                    <a:pt x="107447" y="161747"/>
                  </a:lnTo>
                  <a:lnTo>
                    <a:pt x="150957" y="161872"/>
                  </a:lnTo>
                  <a:lnTo>
                    <a:pt x="187251" y="156853"/>
                  </a:lnTo>
                  <a:lnTo>
                    <a:pt x="228225" y="153719"/>
                  </a:lnTo>
                  <a:lnTo>
                    <a:pt x="261242" y="152987"/>
                  </a:lnTo>
                  <a:lnTo>
                    <a:pt x="307063" y="152574"/>
                  </a:lnTo>
                  <a:lnTo>
                    <a:pt x="343571" y="152451"/>
                  </a:lnTo>
                  <a:lnTo>
                    <a:pt x="381198" y="152415"/>
                  </a:lnTo>
                  <a:lnTo>
                    <a:pt x="410721" y="152407"/>
                  </a:lnTo>
                  <a:lnTo>
                    <a:pt x="452065" y="152403"/>
                  </a:lnTo>
                  <a:lnTo>
                    <a:pt x="487374" y="152401"/>
                  </a:lnTo>
                  <a:lnTo>
                    <a:pt x="531052" y="152400"/>
                  </a:lnTo>
                  <a:lnTo>
                    <a:pt x="570805" y="152400"/>
                  </a:lnTo>
                  <a:lnTo>
                    <a:pt x="612217" y="155222"/>
                  </a:lnTo>
                  <a:lnTo>
                    <a:pt x="658000" y="159939"/>
                  </a:lnTo>
                  <a:lnTo>
                    <a:pt x="702258" y="161337"/>
                  </a:lnTo>
                  <a:lnTo>
                    <a:pt x="742182" y="161751"/>
                  </a:lnTo>
                  <a:lnTo>
                    <a:pt x="783644" y="164696"/>
                  </a:lnTo>
                  <a:lnTo>
                    <a:pt x="826622" y="169449"/>
                  </a:lnTo>
                  <a:lnTo>
                    <a:pt x="868989" y="173679"/>
                  </a:lnTo>
                  <a:lnTo>
                    <a:pt x="912233" y="178813"/>
                  </a:lnTo>
                  <a:lnTo>
                    <a:pt x="954680" y="180335"/>
                  </a:lnTo>
                  <a:lnTo>
                    <a:pt x="997949" y="180785"/>
                  </a:lnTo>
                  <a:lnTo>
                    <a:pt x="1037581" y="183741"/>
                  </a:lnTo>
                  <a:lnTo>
                    <a:pt x="1078957" y="188497"/>
                  </a:lnTo>
                  <a:lnTo>
                    <a:pt x="1121907" y="189906"/>
                  </a:lnTo>
                  <a:lnTo>
                    <a:pt x="1161445" y="193146"/>
                  </a:lnTo>
                  <a:lnTo>
                    <a:pt x="1202794" y="197987"/>
                  </a:lnTo>
                  <a:lnTo>
                    <a:pt x="1236250" y="199119"/>
                  </a:lnTo>
                  <a:lnTo>
                    <a:pt x="1279342" y="199623"/>
                  </a:lnTo>
                  <a:lnTo>
                    <a:pt x="1325920" y="204962"/>
                  </a:lnTo>
                  <a:lnTo>
                    <a:pt x="1364885" y="208191"/>
                  </a:lnTo>
                  <a:lnTo>
                    <a:pt x="1396134" y="208946"/>
                  </a:lnTo>
                  <a:lnTo>
                    <a:pt x="1431186" y="209282"/>
                  </a:lnTo>
                  <a:lnTo>
                    <a:pt x="1467933" y="209431"/>
                  </a:lnTo>
                  <a:lnTo>
                    <a:pt x="1502609" y="209497"/>
                  </a:lnTo>
                  <a:lnTo>
                    <a:pt x="1543415" y="209534"/>
                  </a:lnTo>
                  <a:lnTo>
                    <a:pt x="1586278" y="209547"/>
                  </a:lnTo>
                  <a:lnTo>
                    <a:pt x="1628060" y="204493"/>
                  </a:lnTo>
                  <a:lnTo>
                    <a:pt x="1674215" y="200613"/>
                  </a:lnTo>
                  <a:lnTo>
                    <a:pt x="1687070" y="199228"/>
                  </a:lnTo>
                  <a:lnTo>
                    <a:pt x="1709810" y="190347"/>
                  </a:lnTo>
                  <a:lnTo>
                    <a:pt x="1711374" y="188282"/>
                  </a:lnTo>
                  <a:lnTo>
                    <a:pt x="1712416" y="185846"/>
                  </a:lnTo>
                  <a:lnTo>
                    <a:pt x="1714169" y="184222"/>
                  </a:lnTo>
                  <a:lnTo>
                    <a:pt x="1718939" y="182418"/>
                  </a:lnTo>
                  <a:lnTo>
                    <a:pt x="1730625" y="180202"/>
                  </a:lnTo>
                  <a:lnTo>
                    <a:pt x="1739974" y="174513"/>
                  </a:lnTo>
                  <a:lnTo>
                    <a:pt x="17526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265"/>
            <p:cNvSpPr/>
            <p:nvPr>
              <p:custDataLst>
                <p:tags r:id="rId143"/>
              </p:custDataLst>
            </p:nvPr>
          </p:nvSpPr>
          <p:spPr>
            <a:xfrm>
              <a:off x="10239379" y="1563424"/>
              <a:ext cx="180972" cy="27136"/>
            </a:xfrm>
            <a:custGeom>
              <a:avLst/>
              <a:gdLst/>
              <a:ahLst/>
              <a:cxnLst/>
              <a:rect l="0" t="0" r="0" b="0"/>
              <a:pathLst>
                <a:path w="180972" h="27136">
                  <a:moveTo>
                    <a:pt x="19046" y="8201"/>
                  </a:moveTo>
                  <a:lnTo>
                    <a:pt x="19046" y="8201"/>
                  </a:lnTo>
                  <a:lnTo>
                    <a:pt x="1711" y="8201"/>
                  </a:lnTo>
                  <a:lnTo>
                    <a:pt x="1140" y="7143"/>
                  </a:lnTo>
                  <a:lnTo>
                    <a:pt x="147" y="0"/>
                  </a:lnTo>
                  <a:lnTo>
                    <a:pt x="0" y="7843"/>
                  </a:lnTo>
                  <a:lnTo>
                    <a:pt x="5054" y="13151"/>
                  </a:lnTo>
                  <a:lnTo>
                    <a:pt x="37997" y="16822"/>
                  </a:lnTo>
                  <a:lnTo>
                    <a:pt x="81820" y="17547"/>
                  </a:lnTo>
                  <a:lnTo>
                    <a:pt x="125637" y="17691"/>
                  </a:lnTo>
                  <a:lnTo>
                    <a:pt x="149559" y="17723"/>
                  </a:lnTo>
                  <a:lnTo>
                    <a:pt x="113170" y="17726"/>
                  </a:lnTo>
                  <a:lnTo>
                    <a:pt x="71467" y="17726"/>
                  </a:lnTo>
                  <a:lnTo>
                    <a:pt x="32105" y="22782"/>
                  </a:lnTo>
                  <a:lnTo>
                    <a:pt x="3304" y="26858"/>
                  </a:lnTo>
                  <a:lnTo>
                    <a:pt x="11090" y="27135"/>
                  </a:lnTo>
                  <a:lnTo>
                    <a:pt x="53063" y="19040"/>
                  </a:lnTo>
                  <a:lnTo>
                    <a:pt x="93341" y="17986"/>
                  </a:lnTo>
                  <a:lnTo>
                    <a:pt x="140825" y="17733"/>
                  </a:lnTo>
                  <a:lnTo>
                    <a:pt x="141962" y="17729"/>
                  </a:lnTo>
                  <a:lnTo>
                    <a:pt x="134590" y="17726"/>
                  </a:lnTo>
                  <a:lnTo>
                    <a:pt x="138771" y="17726"/>
                  </a:lnTo>
                  <a:lnTo>
                    <a:pt x="157270" y="23214"/>
                  </a:lnTo>
                  <a:lnTo>
                    <a:pt x="180971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407"/>
          <p:cNvGrpSpPr/>
          <p:nvPr/>
        </p:nvGrpSpPr>
        <p:grpSpPr>
          <a:xfrm>
            <a:off x="9239250" y="1524000"/>
            <a:ext cx="2742634" cy="760626"/>
            <a:chOff x="9239250" y="1524000"/>
            <a:chExt cx="2742634" cy="760626"/>
          </a:xfrm>
        </p:grpSpPr>
        <p:sp>
          <p:nvSpPr>
            <p:cNvPr id="131" name="SMARTInkShape-2266"/>
            <p:cNvSpPr/>
            <p:nvPr>
              <p:custDataLst>
                <p:tags r:id="rId112"/>
              </p:custDataLst>
            </p:nvPr>
          </p:nvSpPr>
          <p:spPr>
            <a:xfrm>
              <a:off x="10430028" y="2085975"/>
              <a:ext cx="47473" cy="198651"/>
            </a:xfrm>
            <a:custGeom>
              <a:avLst/>
              <a:gdLst/>
              <a:ahLst/>
              <a:cxnLst/>
              <a:rect l="0" t="0" r="0" b="0"/>
              <a:pathLst>
                <a:path w="47473" h="198651">
                  <a:moveTo>
                    <a:pt x="28422" y="0"/>
                  </a:moveTo>
                  <a:lnTo>
                    <a:pt x="28422" y="0"/>
                  </a:lnTo>
                  <a:lnTo>
                    <a:pt x="28422" y="5057"/>
                  </a:lnTo>
                  <a:lnTo>
                    <a:pt x="25598" y="10361"/>
                  </a:lnTo>
                  <a:lnTo>
                    <a:pt x="23365" y="13258"/>
                  </a:lnTo>
                  <a:lnTo>
                    <a:pt x="20884" y="22120"/>
                  </a:lnTo>
                  <a:lnTo>
                    <a:pt x="11555" y="57750"/>
                  </a:lnTo>
                  <a:lnTo>
                    <a:pt x="3787" y="81787"/>
                  </a:lnTo>
                  <a:lnTo>
                    <a:pt x="1013" y="119954"/>
                  </a:lnTo>
                  <a:lnTo>
                    <a:pt x="0" y="163832"/>
                  </a:lnTo>
                  <a:lnTo>
                    <a:pt x="10005" y="184362"/>
                  </a:lnTo>
                  <a:lnTo>
                    <a:pt x="15086" y="189583"/>
                  </a:lnTo>
                  <a:lnTo>
                    <a:pt x="26376" y="195384"/>
                  </a:lnTo>
                  <a:lnTo>
                    <a:pt x="39575" y="198650"/>
                  </a:lnTo>
                  <a:lnTo>
                    <a:pt x="42208" y="196992"/>
                  </a:lnTo>
                  <a:lnTo>
                    <a:pt x="47472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67"/>
            <p:cNvSpPr/>
            <p:nvPr>
              <p:custDataLst>
                <p:tags r:id="rId113"/>
              </p:custDataLst>
            </p:nvPr>
          </p:nvSpPr>
          <p:spPr>
            <a:xfrm>
              <a:off x="10382250" y="21812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0112" y="44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68"/>
            <p:cNvSpPr/>
            <p:nvPr>
              <p:custDataLst>
                <p:tags r:id="rId114"/>
              </p:custDataLst>
            </p:nvPr>
          </p:nvSpPr>
          <p:spPr>
            <a:xfrm>
              <a:off x="11496675" y="2078823"/>
              <a:ext cx="85726" cy="80060"/>
            </a:xfrm>
            <a:custGeom>
              <a:avLst/>
              <a:gdLst/>
              <a:ahLst/>
              <a:cxnLst/>
              <a:rect l="0" t="0" r="0" b="0"/>
              <a:pathLst>
                <a:path w="85726" h="80060">
                  <a:moveTo>
                    <a:pt x="0" y="7152"/>
                  </a:moveTo>
                  <a:lnTo>
                    <a:pt x="0" y="7152"/>
                  </a:lnTo>
                  <a:lnTo>
                    <a:pt x="0" y="12209"/>
                  </a:lnTo>
                  <a:lnTo>
                    <a:pt x="5488" y="31003"/>
                  </a:lnTo>
                  <a:lnTo>
                    <a:pt x="123" y="78324"/>
                  </a:lnTo>
                  <a:lnTo>
                    <a:pt x="83" y="80000"/>
                  </a:lnTo>
                  <a:lnTo>
                    <a:pt x="55" y="80059"/>
                  </a:lnTo>
                  <a:lnTo>
                    <a:pt x="25" y="77302"/>
                  </a:lnTo>
                  <a:lnTo>
                    <a:pt x="11760" y="35367"/>
                  </a:lnTo>
                  <a:lnTo>
                    <a:pt x="17609" y="20369"/>
                  </a:lnTo>
                  <a:lnTo>
                    <a:pt x="19147" y="19138"/>
                  </a:lnTo>
                  <a:lnTo>
                    <a:pt x="23680" y="17771"/>
                  </a:lnTo>
                  <a:lnTo>
                    <a:pt x="25311" y="18465"/>
                  </a:lnTo>
                  <a:lnTo>
                    <a:pt x="26399" y="19985"/>
                  </a:lnTo>
                  <a:lnTo>
                    <a:pt x="27931" y="27182"/>
                  </a:lnTo>
                  <a:lnTo>
                    <a:pt x="28563" y="53844"/>
                  </a:lnTo>
                  <a:lnTo>
                    <a:pt x="33628" y="49444"/>
                  </a:lnTo>
                  <a:lnTo>
                    <a:pt x="61940" y="9642"/>
                  </a:lnTo>
                  <a:lnTo>
                    <a:pt x="63519" y="5637"/>
                  </a:lnTo>
                  <a:lnTo>
                    <a:pt x="65629" y="2967"/>
                  </a:lnTo>
                  <a:lnTo>
                    <a:pt x="70796" y="0"/>
                  </a:lnTo>
                  <a:lnTo>
                    <a:pt x="73654" y="268"/>
                  </a:lnTo>
                  <a:lnTo>
                    <a:pt x="79656" y="3387"/>
                  </a:lnTo>
                  <a:lnTo>
                    <a:pt x="81679" y="5700"/>
                  </a:lnTo>
                  <a:lnTo>
                    <a:pt x="83927" y="11093"/>
                  </a:lnTo>
                  <a:lnTo>
                    <a:pt x="85725" y="73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69"/>
            <p:cNvSpPr/>
            <p:nvPr>
              <p:custDataLst>
                <p:tags r:id="rId115"/>
              </p:custDataLst>
            </p:nvPr>
          </p:nvSpPr>
          <p:spPr>
            <a:xfrm>
              <a:off x="11620547" y="1955678"/>
              <a:ext cx="156561" cy="196477"/>
            </a:xfrm>
            <a:custGeom>
              <a:avLst/>
              <a:gdLst/>
              <a:ahLst/>
              <a:cxnLst/>
              <a:rect l="0" t="0" r="0" b="0"/>
              <a:pathLst>
                <a:path w="156561" h="196477">
                  <a:moveTo>
                    <a:pt x="38053" y="177922"/>
                  </a:moveTo>
                  <a:lnTo>
                    <a:pt x="38053" y="177922"/>
                  </a:lnTo>
                  <a:lnTo>
                    <a:pt x="38053" y="164664"/>
                  </a:lnTo>
                  <a:lnTo>
                    <a:pt x="28351" y="134322"/>
                  </a:lnTo>
                  <a:lnTo>
                    <a:pt x="23862" y="127500"/>
                  </a:lnTo>
                  <a:lnTo>
                    <a:pt x="21186" y="126316"/>
                  </a:lnTo>
                  <a:lnTo>
                    <a:pt x="18342" y="126584"/>
                  </a:lnTo>
                  <a:lnTo>
                    <a:pt x="12359" y="129705"/>
                  </a:lnTo>
                  <a:lnTo>
                    <a:pt x="6173" y="134620"/>
                  </a:lnTo>
                  <a:lnTo>
                    <a:pt x="2716" y="143154"/>
                  </a:lnTo>
                  <a:lnTo>
                    <a:pt x="0" y="190122"/>
                  </a:lnTo>
                  <a:lnTo>
                    <a:pt x="1044" y="192406"/>
                  </a:lnTo>
                  <a:lnTo>
                    <a:pt x="2797" y="193928"/>
                  </a:lnTo>
                  <a:lnTo>
                    <a:pt x="5023" y="194942"/>
                  </a:lnTo>
                  <a:lnTo>
                    <a:pt x="7568" y="194561"/>
                  </a:lnTo>
                  <a:lnTo>
                    <a:pt x="16203" y="188967"/>
                  </a:lnTo>
                  <a:lnTo>
                    <a:pt x="26696" y="179586"/>
                  </a:lnTo>
                  <a:lnTo>
                    <a:pt x="28364" y="180089"/>
                  </a:lnTo>
                  <a:lnTo>
                    <a:pt x="33042" y="183471"/>
                  </a:lnTo>
                  <a:lnTo>
                    <a:pt x="35824" y="188502"/>
                  </a:lnTo>
                  <a:lnTo>
                    <a:pt x="36567" y="191326"/>
                  </a:lnTo>
                  <a:lnTo>
                    <a:pt x="38120" y="193208"/>
                  </a:lnTo>
                  <a:lnTo>
                    <a:pt x="46123" y="196476"/>
                  </a:lnTo>
                  <a:lnTo>
                    <a:pt x="57260" y="191769"/>
                  </a:lnTo>
                  <a:lnTo>
                    <a:pt x="65286" y="183723"/>
                  </a:lnTo>
                  <a:lnTo>
                    <a:pt x="96974" y="137722"/>
                  </a:lnTo>
                  <a:lnTo>
                    <a:pt x="117347" y="96878"/>
                  </a:lnTo>
                  <a:lnTo>
                    <a:pt x="132660" y="66859"/>
                  </a:lnTo>
                  <a:lnTo>
                    <a:pt x="145877" y="26161"/>
                  </a:lnTo>
                  <a:lnTo>
                    <a:pt x="156560" y="3815"/>
                  </a:lnTo>
                  <a:lnTo>
                    <a:pt x="156216" y="1526"/>
                  </a:lnTo>
                  <a:lnTo>
                    <a:pt x="154929" y="0"/>
                  </a:lnTo>
                  <a:lnTo>
                    <a:pt x="153013" y="2157"/>
                  </a:lnTo>
                  <a:lnTo>
                    <a:pt x="136258" y="45866"/>
                  </a:lnTo>
                  <a:lnTo>
                    <a:pt x="120572" y="92367"/>
                  </a:lnTo>
                  <a:lnTo>
                    <a:pt x="106608" y="136105"/>
                  </a:lnTo>
                  <a:lnTo>
                    <a:pt x="106157" y="167427"/>
                  </a:lnTo>
                  <a:lnTo>
                    <a:pt x="112978" y="184602"/>
                  </a:lnTo>
                  <a:lnTo>
                    <a:pt x="114461" y="184492"/>
                  </a:lnTo>
                  <a:lnTo>
                    <a:pt x="123778" y="177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70"/>
            <p:cNvSpPr/>
            <p:nvPr>
              <p:custDataLst>
                <p:tags r:id="rId116"/>
              </p:custDataLst>
            </p:nvPr>
          </p:nvSpPr>
          <p:spPr>
            <a:xfrm>
              <a:off x="11692617" y="2038350"/>
              <a:ext cx="70759" cy="38101"/>
            </a:xfrm>
            <a:custGeom>
              <a:avLst/>
              <a:gdLst/>
              <a:ahLst/>
              <a:cxnLst/>
              <a:rect l="0" t="0" r="0" b="0"/>
              <a:pathLst>
                <a:path w="70759" h="38101">
                  <a:moveTo>
                    <a:pt x="32658" y="38100"/>
                  </a:moveTo>
                  <a:lnTo>
                    <a:pt x="32658" y="38100"/>
                  </a:lnTo>
                  <a:lnTo>
                    <a:pt x="18509" y="25008"/>
                  </a:lnTo>
                  <a:lnTo>
                    <a:pt x="11199" y="21698"/>
                  </a:lnTo>
                  <a:lnTo>
                    <a:pt x="0" y="19573"/>
                  </a:lnTo>
                  <a:lnTo>
                    <a:pt x="303" y="19399"/>
                  </a:lnTo>
                  <a:lnTo>
                    <a:pt x="1563" y="19283"/>
                  </a:lnTo>
                  <a:lnTo>
                    <a:pt x="19852" y="12550"/>
                  </a:lnTo>
                  <a:lnTo>
                    <a:pt x="707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71"/>
            <p:cNvSpPr/>
            <p:nvPr>
              <p:custDataLst>
                <p:tags r:id="rId117"/>
              </p:custDataLst>
            </p:nvPr>
          </p:nvSpPr>
          <p:spPr>
            <a:xfrm>
              <a:off x="11768923" y="1903897"/>
              <a:ext cx="212961" cy="224291"/>
            </a:xfrm>
            <a:custGeom>
              <a:avLst/>
              <a:gdLst/>
              <a:ahLst/>
              <a:cxnLst/>
              <a:rect l="0" t="0" r="0" b="0"/>
              <a:pathLst>
                <a:path w="212961" h="224291">
                  <a:moveTo>
                    <a:pt x="13502" y="172553"/>
                  </a:moveTo>
                  <a:lnTo>
                    <a:pt x="13502" y="172553"/>
                  </a:lnTo>
                  <a:lnTo>
                    <a:pt x="23614" y="172553"/>
                  </a:lnTo>
                  <a:lnTo>
                    <a:pt x="31402" y="169731"/>
                  </a:lnTo>
                  <a:lnTo>
                    <a:pt x="57854" y="147018"/>
                  </a:lnTo>
                  <a:lnTo>
                    <a:pt x="57887" y="144947"/>
                  </a:lnTo>
                  <a:lnTo>
                    <a:pt x="55099" y="139822"/>
                  </a:lnTo>
                  <a:lnTo>
                    <a:pt x="52876" y="138033"/>
                  </a:lnTo>
                  <a:lnTo>
                    <a:pt x="47581" y="136044"/>
                  </a:lnTo>
                  <a:lnTo>
                    <a:pt x="38652" y="134924"/>
                  </a:lnTo>
                  <a:lnTo>
                    <a:pt x="29617" y="140307"/>
                  </a:lnTo>
                  <a:lnTo>
                    <a:pt x="19606" y="149755"/>
                  </a:lnTo>
                  <a:lnTo>
                    <a:pt x="1187" y="179246"/>
                  </a:lnTo>
                  <a:lnTo>
                    <a:pt x="0" y="185481"/>
                  </a:lnTo>
                  <a:lnTo>
                    <a:pt x="1505" y="198054"/>
                  </a:lnTo>
                  <a:lnTo>
                    <a:pt x="3388" y="202254"/>
                  </a:lnTo>
                  <a:lnTo>
                    <a:pt x="5701" y="205054"/>
                  </a:lnTo>
                  <a:lnTo>
                    <a:pt x="13211" y="209223"/>
                  </a:lnTo>
                  <a:lnTo>
                    <a:pt x="36346" y="216461"/>
                  </a:lnTo>
                  <a:lnTo>
                    <a:pt x="67425" y="218019"/>
                  </a:lnTo>
                  <a:lnTo>
                    <a:pt x="109791" y="206776"/>
                  </a:lnTo>
                  <a:lnTo>
                    <a:pt x="122619" y="197994"/>
                  </a:lnTo>
                  <a:lnTo>
                    <a:pt x="131848" y="189151"/>
                  </a:lnTo>
                  <a:lnTo>
                    <a:pt x="139478" y="185222"/>
                  </a:lnTo>
                  <a:lnTo>
                    <a:pt x="140878" y="183116"/>
                  </a:lnTo>
                  <a:lnTo>
                    <a:pt x="140752" y="180653"/>
                  </a:lnTo>
                  <a:lnTo>
                    <a:pt x="139611" y="177953"/>
                  </a:lnTo>
                  <a:lnTo>
                    <a:pt x="137791" y="176153"/>
                  </a:lnTo>
                  <a:lnTo>
                    <a:pt x="132947" y="174153"/>
                  </a:lnTo>
                  <a:lnTo>
                    <a:pt x="124444" y="176087"/>
                  </a:lnTo>
                  <a:lnTo>
                    <a:pt x="101739" y="185951"/>
                  </a:lnTo>
                  <a:lnTo>
                    <a:pt x="95053" y="191913"/>
                  </a:lnTo>
                  <a:lnTo>
                    <a:pt x="93268" y="194985"/>
                  </a:lnTo>
                  <a:lnTo>
                    <a:pt x="90016" y="216991"/>
                  </a:lnTo>
                  <a:lnTo>
                    <a:pt x="95485" y="221584"/>
                  </a:lnTo>
                  <a:lnTo>
                    <a:pt x="99907" y="224290"/>
                  </a:lnTo>
                  <a:lnTo>
                    <a:pt x="106032" y="223978"/>
                  </a:lnTo>
                  <a:lnTo>
                    <a:pt x="127700" y="214484"/>
                  </a:lnTo>
                  <a:lnTo>
                    <a:pt x="137635" y="207769"/>
                  </a:lnTo>
                  <a:lnTo>
                    <a:pt x="163618" y="164810"/>
                  </a:lnTo>
                  <a:lnTo>
                    <a:pt x="186782" y="120903"/>
                  </a:lnTo>
                  <a:lnTo>
                    <a:pt x="200561" y="79487"/>
                  </a:lnTo>
                  <a:lnTo>
                    <a:pt x="211610" y="35022"/>
                  </a:lnTo>
                  <a:lnTo>
                    <a:pt x="212960" y="14446"/>
                  </a:lnTo>
                  <a:lnTo>
                    <a:pt x="210454" y="4211"/>
                  </a:lnTo>
                  <a:lnTo>
                    <a:pt x="208302" y="0"/>
                  </a:lnTo>
                  <a:lnTo>
                    <a:pt x="205810" y="368"/>
                  </a:lnTo>
                  <a:lnTo>
                    <a:pt x="200219" y="9243"/>
                  </a:lnTo>
                  <a:lnTo>
                    <a:pt x="188007" y="48415"/>
                  </a:lnTo>
                  <a:lnTo>
                    <a:pt x="178226" y="91274"/>
                  </a:lnTo>
                  <a:lnTo>
                    <a:pt x="169250" y="135039"/>
                  </a:lnTo>
                  <a:lnTo>
                    <a:pt x="165902" y="1916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72"/>
            <p:cNvSpPr/>
            <p:nvPr>
              <p:custDataLst>
                <p:tags r:id="rId118"/>
              </p:custDataLst>
            </p:nvPr>
          </p:nvSpPr>
          <p:spPr>
            <a:xfrm>
              <a:off x="11458575" y="2047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273"/>
            <p:cNvSpPr/>
            <p:nvPr>
              <p:custDataLst>
                <p:tags r:id="rId119"/>
              </p:custDataLst>
            </p:nvPr>
          </p:nvSpPr>
          <p:spPr>
            <a:xfrm>
              <a:off x="11449050" y="21145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1323" y="1640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74"/>
            <p:cNvSpPr/>
            <p:nvPr>
              <p:custDataLst>
                <p:tags r:id="rId120"/>
              </p:custDataLst>
            </p:nvPr>
          </p:nvSpPr>
          <p:spPr>
            <a:xfrm>
              <a:off x="11363716" y="2085975"/>
              <a:ext cx="56760" cy="28576"/>
            </a:xfrm>
            <a:custGeom>
              <a:avLst/>
              <a:gdLst/>
              <a:ahLst/>
              <a:cxnLst/>
              <a:rect l="0" t="0" r="0" b="0"/>
              <a:pathLst>
                <a:path w="56760" h="28576">
                  <a:moveTo>
                    <a:pt x="9134" y="28575"/>
                  </a:moveTo>
                  <a:lnTo>
                    <a:pt x="9134" y="28575"/>
                  </a:lnTo>
                  <a:lnTo>
                    <a:pt x="4077" y="28575"/>
                  </a:lnTo>
                  <a:lnTo>
                    <a:pt x="2588" y="27517"/>
                  </a:lnTo>
                  <a:lnTo>
                    <a:pt x="1596" y="25753"/>
                  </a:lnTo>
                  <a:lnTo>
                    <a:pt x="0" y="15317"/>
                  </a:lnTo>
                  <a:lnTo>
                    <a:pt x="929" y="13387"/>
                  </a:lnTo>
                  <a:lnTo>
                    <a:pt x="2605" y="12099"/>
                  </a:lnTo>
                  <a:lnTo>
                    <a:pt x="30211" y="1475"/>
                  </a:lnTo>
                  <a:lnTo>
                    <a:pt x="567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75"/>
            <p:cNvSpPr/>
            <p:nvPr>
              <p:custDataLst>
                <p:tags r:id="rId121"/>
              </p:custDataLst>
            </p:nvPr>
          </p:nvSpPr>
          <p:spPr>
            <a:xfrm>
              <a:off x="11392504" y="1992049"/>
              <a:ext cx="27972" cy="199603"/>
            </a:xfrm>
            <a:custGeom>
              <a:avLst/>
              <a:gdLst/>
              <a:ahLst/>
              <a:cxnLst/>
              <a:rect l="0" t="0" r="0" b="0"/>
              <a:pathLst>
                <a:path w="27972" h="199603">
                  <a:moveTo>
                    <a:pt x="27971" y="8201"/>
                  </a:moveTo>
                  <a:lnTo>
                    <a:pt x="27971" y="8201"/>
                  </a:lnTo>
                  <a:lnTo>
                    <a:pt x="27971" y="3145"/>
                  </a:lnTo>
                  <a:lnTo>
                    <a:pt x="26913" y="1655"/>
                  </a:lnTo>
                  <a:lnTo>
                    <a:pt x="25147" y="662"/>
                  </a:lnTo>
                  <a:lnTo>
                    <a:pt x="22914" y="0"/>
                  </a:lnTo>
                  <a:lnTo>
                    <a:pt x="21425" y="617"/>
                  </a:lnTo>
                  <a:lnTo>
                    <a:pt x="20433" y="2087"/>
                  </a:lnTo>
                  <a:lnTo>
                    <a:pt x="19329" y="7600"/>
                  </a:lnTo>
                  <a:lnTo>
                    <a:pt x="10959" y="51354"/>
                  </a:lnTo>
                  <a:lnTo>
                    <a:pt x="6277" y="98028"/>
                  </a:lnTo>
                  <a:lnTo>
                    <a:pt x="0" y="145047"/>
                  </a:lnTo>
                  <a:lnTo>
                    <a:pt x="533" y="182032"/>
                  </a:lnTo>
                  <a:lnTo>
                    <a:pt x="4487" y="195173"/>
                  </a:lnTo>
                  <a:lnTo>
                    <a:pt x="7023" y="198466"/>
                  </a:lnTo>
                  <a:lnTo>
                    <a:pt x="9774" y="199602"/>
                  </a:lnTo>
                  <a:lnTo>
                    <a:pt x="18446" y="198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276"/>
            <p:cNvSpPr/>
            <p:nvPr>
              <p:custDataLst>
                <p:tags r:id="rId122"/>
              </p:custDataLst>
            </p:nvPr>
          </p:nvSpPr>
          <p:spPr>
            <a:xfrm>
              <a:off x="11277600" y="2086367"/>
              <a:ext cx="47626" cy="104180"/>
            </a:xfrm>
            <a:custGeom>
              <a:avLst/>
              <a:gdLst/>
              <a:ahLst/>
              <a:cxnLst/>
              <a:rect l="0" t="0" r="0" b="0"/>
              <a:pathLst>
                <a:path w="47626" h="104180">
                  <a:moveTo>
                    <a:pt x="47625" y="9133"/>
                  </a:moveTo>
                  <a:lnTo>
                    <a:pt x="47625" y="9133"/>
                  </a:lnTo>
                  <a:lnTo>
                    <a:pt x="47625" y="4076"/>
                  </a:lnTo>
                  <a:lnTo>
                    <a:pt x="45508" y="2587"/>
                  </a:lnTo>
                  <a:lnTo>
                    <a:pt x="26167" y="0"/>
                  </a:lnTo>
                  <a:lnTo>
                    <a:pt x="19389" y="2604"/>
                  </a:lnTo>
                  <a:lnTo>
                    <a:pt x="6417" y="12900"/>
                  </a:lnTo>
                  <a:lnTo>
                    <a:pt x="2850" y="18921"/>
                  </a:lnTo>
                  <a:lnTo>
                    <a:pt x="1901" y="22008"/>
                  </a:lnTo>
                  <a:lnTo>
                    <a:pt x="3667" y="31083"/>
                  </a:lnTo>
                  <a:lnTo>
                    <a:pt x="16359" y="59257"/>
                  </a:lnTo>
                  <a:lnTo>
                    <a:pt x="24485" y="72550"/>
                  </a:lnTo>
                  <a:lnTo>
                    <a:pt x="30588" y="92647"/>
                  </a:lnTo>
                  <a:lnTo>
                    <a:pt x="33093" y="96559"/>
                  </a:lnTo>
                  <a:lnTo>
                    <a:pt x="33703" y="99167"/>
                  </a:lnTo>
                  <a:lnTo>
                    <a:pt x="33052" y="100906"/>
                  </a:lnTo>
                  <a:lnTo>
                    <a:pt x="31560" y="102065"/>
                  </a:lnTo>
                  <a:lnTo>
                    <a:pt x="27080" y="103353"/>
                  </a:lnTo>
                  <a:lnTo>
                    <a:pt x="15580" y="104179"/>
                  </a:lnTo>
                  <a:lnTo>
                    <a:pt x="9394" y="101471"/>
                  </a:lnTo>
                  <a:lnTo>
                    <a:pt x="6262" y="99266"/>
                  </a:lnTo>
                  <a:lnTo>
                    <a:pt x="0" y="853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77"/>
            <p:cNvSpPr/>
            <p:nvPr>
              <p:custDataLst>
                <p:tags r:id="rId123"/>
              </p:custDataLst>
            </p:nvPr>
          </p:nvSpPr>
          <p:spPr>
            <a:xfrm>
              <a:off x="11153775" y="2105557"/>
              <a:ext cx="76201" cy="92675"/>
            </a:xfrm>
            <a:custGeom>
              <a:avLst/>
              <a:gdLst/>
              <a:ahLst/>
              <a:cxnLst/>
              <a:rect l="0" t="0" r="0" b="0"/>
              <a:pathLst>
                <a:path w="76201" h="92675">
                  <a:moveTo>
                    <a:pt x="0" y="47093"/>
                  </a:moveTo>
                  <a:lnTo>
                    <a:pt x="0" y="47093"/>
                  </a:lnTo>
                  <a:lnTo>
                    <a:pt x="22389" y="47093"/>
                  </a:lnTo>
                  <a:lnTo>
                    <a:pt x="28649" y="44271"/>
                  </a:lnTo>
                  <a:lnTo>
                    <a:pt x="61258" y="14362"/>
                  </a:lnTo>
                  <a:lnTo>
                    <a:pt x="64267" y="8557"/>
                  </a:lnTo>
                  <a:lnTo>
                    <a:pt x="65069" y="5528"/>
                  </a:lnTo>
                  <a:lnTo>
                    <a:pt x="64546" y="3507"/>
                  </a:lnTo>
                  <a:lnTo>
                    <a:pt x="63140" y="2161"/>
                  </a:lnTo>
                  <a:lnTo>
                    <a:pt x="61144" y="1263"/>
                  </a:lnTo>
                  <a:lnTo>
                    <a:pt x="48220" y="0"/>
                  </a:lnTo>
                  <a:lnTo>
                    <a:pt x="43789" y="1939"/>
                  </a:lnTo>
                  <a:lnTo>
                    <a:pt x="20675" y="26030"/>
                  </a:lnTo>
                  <a:lnTo>
                    <a:pt x="14480" y="38084"/>
                  </a:lnTo>
                  <a:lnTo>
                    <a:pt x="10502" y="63070"/>
                  </a:lnTo>
                  <a:lnTo>
                    <a:pt x="12781" y="72891"/>
                  </a:lnTo>
                  <a:lnTo>
                    <a:pt x="14871" y="76992"/>
                  </a:lnTo>
                  <a:lnTo>
                    <a:pt x="22838" y="84370"/>
                  </a:lnTo>
                  <a:lnTo>
                    <a:pt x="33433" y="90119"/>
                  </a:lnTo>
                  <a:lnTo>
                    <a:pt x="45198" y="92674"/>
                  </a:lnTo>
                  <a:lnTo>
                    <a:pt x="76200" y="85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78"/>
            <p:cNvSpPr/>
            <p:nvPr>
              <p:custDataLst>
                <p:tags r:id="rId124"/>
              </p:custDataLst>
            </p:nvPr>
          </p:nvSpPr>
          <p:spPr>
            <a:xfrm>
              <a:off x="10878873" y="2153284"/>
              <a:ext cx="93928" cy="83278"/>
            </a:xfrm>
            <a:custGeom>
              <a:avLst/>
              <a:gdLst/>
              <a:ahLst/>
              <a:cxnLst/>
              <a:rect l="0" t="0" r="0" b="0"/>
              <a:pathLst>
                <a:path w="93928" h="83278">
                  <a:moveTo>
                    <a:pt x="8202" y="27941"/>
                  </a:moveTo>
                  <a:lnTo>
                    <a:pt x="8202" y="27941"/>
                  </a:lnTo>
                  <a:lnTo>
                    <a:pt x="0" y="36142"/>
                  </a:lnTo>
                  <a:lnTo>
                    <a:pt x="4126" y="32017"/>
                  </a:lnTo>
                  <a:lnTo>
                    <a:pt x="12034" y="29753"/>
                  </a:lnTo>
                  <a:lnTo>
                    <a:pt x="17107" y="29149"/>
                  </a:lnTo>
                  <a:lnTo>
                    <a:pt x="21547" y="26629"/>
                  </a:lnTo>
                  <a:lnTo>
                    <a:pt x="29302" y="18186"/>
                  </a:lnTo>
                  <a:lnTo>
                    <a:pt x="33455" y="10200"/>
                  </a:lnTo>
                  <a:lnTo>
                    <a:pt x="36120" y="1506"/>
                  </a:lnTo>
                  <a:lnTo>
                    <a:pt x="35282" y="793"/>
                  </a:lnTo>
                  <a:lnTo>
                    <a:pt x="31527" y="0"/>
                  </a:lnTo>
                  <a:lnTo>
                    <a:pt x="18406" y="4610"/>
                  </a:lnTo>
                  <a:lnTo>
                    <a:pt x="6168" y="12679"/>
                  </a:lnTo>
                  <a:lnTo>
                    <a:pt x="2006" y="24333"/>
                  </a:lnTo>
                  <a:lnTo>
                    <a:pt x="1214" y="39037"/>
                  </a:lnTo>
                  <a:lnTo>
                    <a:pt x="9331" y="65725"/>
                  </a:lnTo>
                  <a:lnTo>
                    <a:pt x="12130" y="72180"/>
                  </a:lnTo>
                  <a:lnTo>
                    <a:pt x="17170" y="76484"/>
                  </a:lnTo>
                  <a:lnTo>
                    <a:pt x="31237" y="81266"/>
                  </a:lnTo>
                  <a:lnTo>
                    <a:pt x="70568" y="83277"/>
                  </a:lnTo>
                  <a:lnTo>
                    <a:pt x="93927" y="755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79"/>
            <p:cNvSpPr/>
            <p:nvPr>
              <p:custDataLst>
                <p:tags r:id="rId125"/>
              </p:custDataLst>
            </p:nvPr>
          </p:nvSpPr>
          <p:spPr>
            <a:xfrm>
              <a:off x="10764485" y="2057400"/>
              <a:ext cx="74381" cy="171239"/>
            </a:xfrm>
            <a:custGeom>
              <a:avLst/>
              <a:gdLst/>
              <a:ahLst/>
              <a:cxnLst/>
              <a:rect l="0" t="0" r="0" b="0"/>
              <a:pathLst>
                <a:path w="74381" h="171239">
                  <a:moveTo>
                    <a:pt x="8290" y="0"/>
                  </a:moveTo>
                  <a:lnTo>
                    <a:pt x="8290" y="0"/>
                  </a:lnTo>
                  <a:lnTo>
                    <a:pt x="13347" y="0"/>
                  </a:lnTo>
                  <a:lnTo>
                    <a:pt x="14836" y="1058"/>
                  </a:lnTo>
                  <a:lnTo>
                    <a:pt x="15828" y="2822"/>
                  </a:lnTo>
                  <a:lnTo>
                    <a:pt x="17424" y="13258"/>
                  </a:lnTo>
                  <a:lnTo>
                    <a:pt x="17780" y="53257"/>
                  </a:lnTo>
                  <a:lnTo>
                    <a:pt x="17811" y="100709"/>
                  </a:lnTo>
                  <a:lnTo>
                    <a:pt x="14991" y="125443"/>
                  </a:lnTo>
                  <a:lnTo>
                    <a:pt x="206" y="168334"/>
                  </a:lnTo>
                  <a:lnTo>
                    <a:pt x="5596" y="155626"/>
                  </a:lnTo>
                  <a:lnTo>
                    <a:pt x="12993" y="126589"/>
                  </a:lnTo>
                  <a:lnTo>
                    <a:pt x="21316" y="116939"/>
                  </a:lnTo>
                  <a:lnTo>
                    <a:pt x="33795" y="107178"/>
                  </a:lnTo>
                  <a:lnTo>
                    <a:pt x="46068" y="105487"/>
                  </a:lnTo>
                  <a:lnTo>
                    <a:pt x="50408" y="107366"/>
                  </a:lnTo>
                  <a:lnTo>
                    <a:pt x="58054" y="115099"/>
                  </a:lnTo>
                  <a:lnTo>
                    <a:pt x="68307" y="131352"/>
                  </a:lnTo>
                  <a:lnTo>
                    <a:pt x="72992" y="149574"/>
                  </a:lnTo>
                  <a:lnTo>
                    <a:pt x="74380" y="163322"/>
                  </a:lnTo>
                  <a:lnTo>
                    <a:pt x="71400" y="166031"/>
                  </a:lnTo>
                  <a:lnTo>
                    <a:pt x="59623" y="169041"/>
                  </a:lnTo>
                  <a:lnTo>
                    <a:pt x="12835" y="171238"/>
                  </a:lnTo>
                  <a:lnTo>
                    <a:pt x="8144" y="169192"/>
                  </a:lnTo>
                  <a:lnTo>
                    <a:pt x="5018" y="165712"/>
                  </a:lnTo>
                  <a:lnTo>
                    <a:pt x="0" y="155029"/>
                  </a:lnTo>
                  <a:lnTo>
                    <a:pt x="646" y="153095"/>
                  </a:lnTo>
                  <a:lnTo>
                    <a:pt x="829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280"/>
            <p:cNvSpPr/>
            <p:nvPr>
              <p:custDataLst>
                <p:tags r:id="rId126"/>
              </p:custDataLst>
            </p:nvPr>
          </p:nvSpPr>
          <p:spPr>
            <a:xfrm>
              <a:off x="10516037" y="2181225"/>
              <a:ext cx="60874" cy="80351"/>
            </a:xfrm>
            <a:custGeom>
              <a:avLst/>
              <a:gdLst/>
              <a:ahLst/>
              <a:cxnLst/>
              <a:rect l="0" t="0" r="0" b="0"/>
              <a:pathLst>
                <a:path w="60874" h="80351">
                  <a:moveTo>
                    <a:pt x="28138" y="0"/>
                  </a:moveTo>
                  <a:lnTo>
                    <a:pt x="28138" y="0"/>
                  </a:lnTo>
                  <a:lnTo>
                    <a:pt x="14881" y="0"/>
                  </a:lnTo>
                  <a:lnTo>
                    <a:pt x="12951" y="1058"/>
                  </a:lnTo>
                  <a:lnTo>
                    <a:pt x="11662" y="2822"/>
                  </a:lnTo>
                  <a:lnTo>
                    <a:pt x="1037" y="30591"/>
                  </a:lnTo>
                  <a:lnTo>
                    <a:pt x="0" y="45988"/>
                  </a:lnTo>
                  <a:lnTo>
                    <a:pt x="2579" y="55011"/>
                  </a:lnTo>
                  <a:lnTo>
                    <a:pt x="12858" y="69428"/>
                  </a:lnTo>
                  <a:lnTo>
                    <a:pt x="27021" y="79250"/>
                  </a:lnTo>
                  <a:lnTo>
                    <a:pt x="31627" y="80350"/>
                  </a:lnTo>
                  <a:lnTo>
                    <a:pt x="35756" y="80025"/>
                  </a:lnTo>
                  <a:lnTo>
                    <a:pt x="43167" y="76842"/>
                  </a:lnTo>
                  <a:lnTo>
                    <a:pt x="49987" y="71899"/>
                  </a:lnTo>
                  <a:lnTo>
                    <a:pt x="59776" y="58110"/>
                  </a:lnTo>
                  <a:lnTo>
                    <a:pt x="60873" y="53557"/>
                  </a:lnTo>
                  <a:lnTo>
                    <a:pt x="60545" y="49463"/>
                  </a:lnTo>
                  <a:lnTo>
                    <a:pt x="59268" y="45675"/>
                  </a:lnTo>
                  <a:lnTo>
                    <a:pt x="28138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281"/>
            <p:cNvSpPr/>
            <p:nvPr>
              <p:custDataLst>
                <p:tags r:id="rId127"/>
              </p:custDataLst>
            </p:nvPr>
          </p:nvSpPr>
          <p:spPr>
            <a:xfrm>
              <a:off x="10487025" y="1906324"/>
              <a:ext cx="66561" cy="65352"/>
            </a:xfrm>
            <a:custGeom>
              <a:avLst/>
              <a:gdLst/>
              <a:ahLst/>
              <a:cxnLst/>
              <a:rect l="0" t="0" r="0" b="0"/>
              <a:pathLst>
                <a:path w="66561" h="65352">
                  <a:moveTo>
                    <a:pt x="57150" y="8201"/>
                  </a:moveTo>
                  <a:lnTo>
                    <a:pt x="57150" y="8201"/>
                  </a:lnTo>
                  <a:lnTo>
                    <a:pt x="65352" y="8201"/>
                  </a:lnTo>
                  <a:lnTo>
                    <a:pt x="65792" y="7143"/>
                  </a:lnTo>
                  <a:lnTo>
                    <a:pt x="66560" y="0"/>
                  </a:lnTo>
                  <a:lnTo>
                    <a:pt x="48351" y="25307"/>
                  </a:lnTo>
                  <a:lnTo>
                    <a:pt x="0" y="653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282"/>
            <p:cNvSpPr/>
            <p:nvPr>
              <p:custDataLst>
                <p:tags r:id="rId128"/>
              </p:custDataLst>
            </p:nvPr>
          </p:nvSpPr>
          <p:spPr>
            <a:xfrm>
              <a:off x="10429875" y="1914525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1415" y="31593"/>
                  </a:lnTo>
                  <a:lnTo>
                    <a:pt x="62012" y="42875"/>
                  </a:lnTo>
                  <a:lnTo>
                    <a:pt x="952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283"/>
            <p:cNvSpPr/>
            <p:nvPr>
              <p:custDataLst>
                <p:tags r:id="rId129"/>
              </p:custDataLst>
            </p:nvPr>
          </p:nvSpPr>
          <p:spPr>
            <a:xfrm>
              <a:off x="9738587" y="1638300"/>
              <a:ext cx="796064" cy="333376"/>
            </a:xfrm>
            <a:custGeom>
              <a:avLst/>
              <a:gdLst/>
              <a:ahLst/>
              <a:cxnLst/>
              <a:rect l="0" t="0" r="0" b="0"/>
              <a:pathLst>
                <a:path w="796064" h="33337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3392" y="8662"/>
                  </a:lnTo>
                  <a:lnTo>
                    <a:pt x="12905" y="50768"/>
                  </a:lnTo>
                  <a:lnTo>
                    <a:pt x="19654" y="86346"/>
                  </a:lnTo>
                  <a:lnTo>
                    <a:pt x="28147" y="109427"/>
                  </a:lnTo>
                  <a:lnTo>
                    <a:pt x="34256" y="117426"/>
                  </a:lnTo>
                  <a:lnTo>
                    <a:pt x="37366" y="119559"/>
                  </a:lnTo>
                  <a:lnTo>
                    <a:pt x="51857" y="122561"/>
                  </a:lnTo>
                  <a:lnTo>
                    <a:pt x="96407" y="123714"/>
                  </a:lnTo>
                  <a:lnTo>
                    <a:pt x="131440" y="123792"/>
                  </a:lnTo>
                  <a:lnTo>
                    <a:pt x="170278" y="123815"/>
                  </a:lnTo>
                  <a:lnTo>
                    <a:pt x="213652" y="118766"/>
                  </a:lnTo>
                  <a:lnTo>
                    <a:pt x="249905" y="115623"/>
                  </a:lnTo>
                  <a:lnTo>
                    <a:pt x="290868" y="109635"/>
                  </a:lnTo>
                  <a:lnTo>
                    <a:pt x="326407" y="106215"/>
                  </a:lnTo>
                  <a:lnTo>
                    <a:pt x="367157" y="105202"/>
                  </a:lnTo>
                  <a:lnTo>
                    <a:pt x="412746" y="104902"/>
                  </a:lnTo>
                  <a:lnTo>
                    <a:pt x="454860" y="105858"/>
                  </a:lnTo>
                  <a:lnTo>
                    <a:pt x="501752" y="112319"/>
                  </a:lnTo>
                  <a:lnTo>
                    <a:pt x="543718" y="115097"/>
                  </a:lnTo>
                  <a:lnTo>
                    <a:pt x="588857" y="122919"/>
                  </a:lnTo>
                  <a:lnTo>
                    <a:pt x="635399" y="123790"/>
                  </a:lnTo>
                  <a:lnTo>
                    <a:pt x="681356" y="123825"/>
                  </a:lnTo>
                  <a:lnTo>
                    <a:pt x="686699" y="128881"/>
                  </a:lnTo>
                  <a:lnTo>
                    <a:pt x="689249" y="134186"/>
                  </a:lnTo>
                  <a:lnTo>
                    <a:pt x="701468" y="162835"/>
                  </a:lnTo>
                  <a:lnTo>
                    <a:pt x="713355" y="181245"/>
                  </a:lnTo>
                  <a:lnTo>
                    <a:pt x="734882" y="207273"/>
                  </a:lnTo>
                  <a:lnTo>
                    <a:pt x="754714" y="251265"/>
                  </a:lnTo>
                  <a:lnTo>
                    <a:pt x="770295" y="283642"/>
                  </a:lnTo>
                  <a:lnTo>
                    <a:pt x="781724" y="301353"/>
                  </a:lnTo>
                  <a:lnTo>
                    <a:pt x="796063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284"/>
            <p:cNvSpPr/>
            <p:nvPr>
              <p:custDataLst>
                <p:tags r:id="rId130"/>
              </p:custDataLst>
            </p:nvPr>
          </p:nvSpPr>
          <p:spPr>
            <a:xfrm>
              <a:off x="9953625" y="15240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18090" y="41757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85"/>
            <p:cNvSpPr/>
            <p:nvPr>
              <p:custDataLst>
                <p:tags r:id="rId131"/>
              </p:custDataLst>
            </p:nvPr>
          </p:nvSpPr>
          <p:spPr>
            <a:xfrm>
              <a:off x="9334500" y="1552575"/>
              <a:ext cx="663889" cy="112977"/>
            </a:xfrm>
            <a:custGeom>
              <a:avLst/>
              <a:gdLst/>
              <a:ahLst/>
              <a:cxnLst/>
              <a:rect l="0" t="0" r="0" b="0"/>
              <a:pathLst>
                <a:path w="663889" h="112977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9410" y="40000"/>
                  </a:lnTo>
                  <a:lnTo>
                    <a:pt x="6652" y="47058"/>
                  </a:lnTo>
                  <a:lnTo>
                    <a:pt x="2956" y="53723"/>
                  </a:lnTo>
                  <a:lnTo>
                    <a:pt x="260" y="66457"/>
                  </a:lnTo>
                  <a:lnTo>
                    <a:pt x="34" y="79764"/>
                  </a:lnTo>
                  <a:lnTo>
                    <a:pt x="2837" y="85898"/>
                  </a:lnTo>
                  <a:lnTo>
                    <a:pt x="5066" y="89015"/>
                  </a:lnTo>
                  <a:lnTo>
                    <a:pt x="8668" y="91093"/>
                  </a:lnTo>
                  <a:lnTo>
                    <a:pt x="50419" y="101431"/>
                  </a:lnTo>
                  <a:lnTo>
                    <a:pt x="96429" y="104114"/>
                  </a:lnTo>
                  <a:lnTo>
                    <a:pt x="139343" y="104579"/>
                  </a:lnTo>
                  <a:lnTo>
                    <a:pt x="180987" y="104717"/>
                  </a:lnTo>
                  <a:lnTo>
                    <a:pt x="220842" y="104758"/>
                  </a:lnTo>
                  <a:lnTo>
                    <a:pt x="268282" y="104770"/>
                  </a:lnTo>
                  <a:lnTo>
                    <a:pt x="305269" y="104773"/>
                  </a:lnTo>
                  <a:lnTo>
                    <a:pt x="350636" y="104775"/>
                  </a:lnTo>
                  <a:lnTo>
                    <a:pt x="395640" y="109831"/>
                  </a:lnTo>
                  <a:lnTo>
                    <a:pt x="434021" y="112976"/>
                  </a:lnTo>
                  <a:lnTo>
                    <a:pt x="480671" y="108851"/>
                  </a:lnTo>
                  <a:lnTo>
                    <a:pt x="524597" y="105983"/>
                  </a:lnTo>
                  <a:lnTo>
                    <a:pt x="564422" y="105133"/>
                  </a:lnTo>
                  <a:lnTo>
                    <a:pt x="607832" y="104822"/>
                  </a:lnTo>
                  <a:lnTo>
                    <a:pt x="630948" y="101967"/>
                  </a:lnTo>
                  <a:lnTo>
                    <a:pt x="663888" y="95643"/>
                  </a:lnTo>
                  <a:lnTo>
                    <a:pt x="663784" y="95512"/>
                  </a:lnTo>
                  <a:lnTo>
                    <a:pt x="658298" y="95284"/>
                  </a:lnTo>
                  <a:lnTo>
                    <a:pt x="64770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86"/>
            <p:cNvSpPr/>
            <p:nvPr>
              <p:custDataLst>
                <p:tags r:id="rId132"/>
              </p:custDataLst>
            </p:nvPr>
          </p:nvSpPr>
          <p:spPr>
            <a:xfrm>
              <a:off x="9239250" y="15621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7" y="16228"/>
                  </a:lnTo>
                  <a:lnTo>
                    <a:pt x="25509" y="12504"/>
                  </a:lnTo>
                  <a:lnTo>
                    <a:pt x="38122" y="10113"/>
                  </a:lnTo>
                  <a:lnTo>
                    <a:pt x="60523" y="8544"/>
                  </a:lnTo>
                  <a:lnTo>
                    <a:pt x="78435" y="2001"/>
                  </a:lnTo>
                  <a:lnTo>
                    <a:pt x="122405" y="35"/>
                  </a:lnTo>
                  <a:lnTo>
                    <a:pt x="161794" y="0"/>
                  </a:lnTo>
                  <a:lnTo>
                    <a:pt x="156828" y="5056"/>
                  </a:lnTo>
                  <a:lnTo>
                    <a:pt x="151547" y="7539"/>
                  </a:lnTo>
                  <a:lnTo>
                    <a:pt x="107695" y="10576"/>
                  </a:lnTo>
                  <a:lnTo>
                    <a:pt x="80329" y="18167"/>
                  </a:lnTo>
                  <a:lnTo>
                    <a:pt x="35328" y="19040"/>
                  </a:lnTo>
                  <a:lnTo>
                    <a:pt x="28754" y="21868"/>
                  </a:lnTo>
                  <a:lnTo>
                    <a:pt x="20967" y="27250"/>
                  </a:lnTo>
                  <a:lnTo>
                    <a:pt x="9656" y="28565"/>
                  </a:lnTo>
                  <a:lnTo>
                    <a:pt x="41325" y="28575"/>
                  </a:lnTo>
                  <a:lnTo>
                    <a:pt x="43424" y="27517"/>
                  </a:lnTo>
                  <a:lnTo>
                    <a:pt x="44825" y="25753"/>
                  </a:lnTo>
                  <a:lnTo>
                    <a:pt x="45758" y="23519"/>
                  </a:lnTo>
                  <a:lnTo>
                    <a:pt x="48497" y="22029"/>
                  </a:lnTo>
                  <a:lnTo>
                    <a:pt x="72405" y="18253"/>
                  </a:lnTo>
                  <a:lnTo>
                    <a:pt x="85602" y="11563"/>
                  </a:lnTo>
                  <a:lnTo>
                    <a:pt x="114285" y="9525"/>
                  </a:lnTo>
                  <a:lnTo>
                    <a:pt x="106098" y="9525"/>
                  </a:lnTo>
                  <a:lnTo>
                    <a:pt x="105656" y="10583"/>
                  </a:lnTo>
                  <a:lnTo>
                    <a:pt x="104809" y="18657"/>
                  </a:lnTo>
                  <a:lnTo>
                    <a:pt x="140426" y="17969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2287"/>
          <p:cNvSpPr/>
          <p:nvPr>
            <p:custDataLst>
              <p:tags r:id="rId3"/>
            </p:custDataLst>
          </p:nvPr>
        </p:nvSpPr>
        <p:spPr>
          <a:xfrm>
            <a:off x="9833754" y="1524000"/>
            <a:ext cx="234172" cy="17727"/>
          </a:xfrm>
          <a:custGeom>
            <a:avLst/>
            <a:gdLst/>
            <a:ahLst/>
            <a:cxnLst/>
            <a:rect l="0" t="0" r="0" b="0"/>
            <a:pathLst>
              <a:path w="234172" h="17727">
                <a:moveTo>
                  <a:pt x="15096" y="0"/>
                </a:moveTo>
                <a:lnTo>
                  <a:pt x="15096" y="0"/>
                </a:lnTo>
                <a:lnTo>
                  <a:pt x="61644" y="0"/>
                </a:lnTo>
                <a:lnTo>
                  <a:pt x="107421" y="1058"/>
                </a:lnTo>
                <a:lnTo>
                  <a:pt x="145769" y="9132"/>
                </a:lnTo>
                <a:lnTo>
                  <a:pt x="145603" y="9263"/>
                </a:lnTo>
                <a:lnTo>
                  <a:pt x="105499" y="9510"/>
                </a:lnTo>
                <a:lnTo>
                  <a:pt x="63645" y="9522"/>
                </a:lnTo>
                <a:lnTo>
                  <a:pt x="18039" y="12347"/>
                </a:lnTo>
                <a:lnTo>
                  <a:pt x="390" y="17726"/>
                </a:lnTo>
                <a:lnTo>
                  <a:pt x="0" y="17109"/>
                </a:lnTo>
                <a:lnTo>
                  <a:pt x="2390" y="13601"/>
                </a:lnTo>
                <a:lnTo>
                  <a:pt x="41906" y="10330"/>
                </a:lnTo>
                <a:lnTo>
                  <a:pt x="88751" y="9684"/>
                </a:lnTo>
                <a:lnTo>
                  <a:pt x="133951" y="4500"/>
                </a:lnTo>
                <a:lnTo>
                  <a:pt x="171080" y="1333"/>
                </a:lnTo>
                <a:lnTo>
                  <a:pt x="217319" y="264"/>
                </a:lnTo>
                <a:lnTo>
                  <a:pt x="23417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Shape-2288"/>
          <p:cNvSpPr/>
          <p:nvPr>
            <p:custDataLst>
              <p:tags r:id="rId4"/>
            </p:custDataLst>
          </p:nvPr>
        </p:nvSpPr>
        <p:spPr>
          <a:xfrm>
            <a:off x="8896352" y="-9525"/>
            <a:ext cx="1790659" cy="942976"/>
          </a:xfrm>
          <a:custGeom>
            <a:avLst/>
            <a:gdLst/>
            <a:ahLst/>
            <a:cxnLst/>
            <a:rect l="0" t="0" r="0" b="0"/>
            <a:pathLst>
              <a:path w="1790659" h="942976">
                <a:moveTo>
                  <a:pt x="333373" y="47625"/>
                </a:moveTo>
                <a:lnTo>
                  <a:pt x="333373" y="47625"/>
                </a:lnTo>
                <a:lnTo>
                  <a:pt x="299869" y="47625"/>
                </a:lnTo>
                <a:lnTo>
                  <a:pt x="298336" y="48683"/>
                </a:lnTo>
                <a:lnTo>
                  <a:pt x="297316" y="50447"/>
                </a:lnTo>
                <a:lnTo>
                  <a:pt x="296634" y="52681"/>
                </a:lnTo>
                <a:lnTo>
                  <a:pt x="295122" y="54171"/>
                </a:lnTo>
                <a:lnTo>
                  <a:pt x="290620" y="55826"/>
                </a:lnTo>
                <a:lnTo>
                  <a:pt x="244470" y="57147"/>
                </a:lnTo>
                <a:lnTo>
                  <a:pt x="242355" y="58206"/>
                </a:lnTo>
                <a:lnTo>
                  <a:pt x="240944" y="59971"/>
                </a:lnTo>
                <a:lnTo>
                  <a:pt x="240003" y="62206"/>
                </a:lnTo>
                <a:lnTo>
                  <a:pt x="238318" y="63695"/>
                </a:lnTo>
                <a:lnTo>
                  <a:pt x="233624" y="65351"/>
                </a:lnTo>
                <a:lnTo>
                  <a:pt x="216499" y="67472"/>
                </a:lnTo>
                <a:lnTo>
                  <a:pt x="214183" y="69323"/>
                </a:lnTo>
                <a:lnTo>
                  <a:pt x="212637" y="71615"/>
                </a:lnTo>
                <a:lnTo>
                  <a:pt x="210549" y="73144"/>
                </a:lnTo>
                <a:lnTo>
                  <a:pt x="205406" y="74842"/>
                </a:lnTo>
                <a:lnTo>
                  <a:pt x="193482" y="76990"/>
                </a:lnTo>
                <a:lnTo>
                  <a:pt x="171436" y="92660"/>
                </a:lnTo>
                <a:lnTo>
                  <a:pt x="168266" y="93523"/>
                </a:lnTo>
                <a:lnTo>
                  <a:pt x="166150" y="95157"/>
                </a:lnTo>
                <a:lnTo>
                  <a:pt x="162118" y="101455"/>
                </a:lnTo>
                <a:lnTo>
                  <a:pt x="148830" y="109394"/>
                </a:lnTo>
                <a:lnTo>
                  <a:pt x="139583" y="117903"/>
                </a:lnTo>
                <a:lnTo>
                  <a:pt x="136119" y="124015"/>
                </a:lnTo>
                <a:lnTo>
                  <a:pt x="133521" y="130260"/>
                </a:lnTo>
                <a:lnTo>
                  <a:pt x="107543" y="161926"/>
                </a:lnTo>
                <a:lnTo>
                  <a:pt x="104946" y="168276"/>
                </a:lnTo>
                <a:lnTo>
                  <a:pt x="70884" y="215017"/>
                </a:lnTo>
                <a:lnTo>
                  <a:pt x="54987" y="256571"/>
                </a:lnTo>
                <a:lnTo>
                  <a:pt x="42046" y="274029"/>
                </a:lnTo>
                <a:lnTo>
                  <a:pt x="36055" y="293273"/>
                </a:lnTo>
                <a:lnTo>
                  <a:pt x="33562" y="297116"/>
                </a:lnTo>
                <a:lnTo>
                  <a:pt x="20502" y="341179"/>
                </a:lnTo>
                <a:lnTo>
                  <a:pt x="16872" y="350249"/>
                </a:lnTo>
                <a:lnTo>
                  <a:pt x="12790" y="357808"/>
                </a:lnTo>
                <a:lnTo>
                  <a:pt x="10169" y="371284"/>
                </a:lnTo>
                <a:lnTo>
                  <a:pt x="8549" y="393871"/>
                </a:lnTo>
                <a:lnTo>
                  <a:pt x="2001" y="411804"/>
                </a:lnTo>
                <a:lnTo>
                  <a:pt x="32" y="458924"/>
                </a:lnTo>
                <a:lnTo>
                  <a:pt x="0" y="503211"/>
                </a:lnTo>
                <a:lnTo>
                  <a:pt x="2820" y="535276"/>
                </a:lnTo>
                <a:lnTo>
                  <a:pt x="8935" y="575637"/>
                </a:lnTo>
                <a:lnTo>
                  <a:pt x="10321" y="591330"/>
                </a:lnTo>
                <a:lnTo>
                  <a:pt x="24689" y="638161"/>
                </a:lnTo>
                <a:lnTo>
                  <a:pt x="34778" y="684658"/>
                </a:lnTo>
                <a:lnTo>
                  <a:pt x="48265" y="727120"/>
                </a:lnTo>
                <a:lnTo>
                  <a:pt x="66730" y="773794"/>
                </a:lnTo>
                <a:lnTo>
                  <a:pt x="76216" y="795128"/>
                </a:lnTo>
                <a:lnTo>
                  <a:pt x="101951" y="828546"/>
                </a:lnTo>
                <a:lnTo>
                  <a:pt x="104577" y="834968"/>
                </a:lnTo>
                <a:lnTo>
                  <a:pt x="109272" y="841350"/>
                </a:lnTo>
                <a:lnTo>
                  <a:pt x="117709" y="844891"/>
                </a:lnTo>
                <a:lnTo>
                  <a:pt x="140372" y="852222"/>
                </a:lnTo>
                <a:lnTo>
                  <a:pt x="144381" y="854956"/>
                </a:lnTo>
                <a:lnTo>
                  <a:pt x="156459" y="866949"/>
                </a:lnTo>
                <a:lnTo>
                  <a:pt x="180492" y="883018"/>
                </a:lnTo>
                <a:lnTo>
                  <a:pt x="222601" y="895416"/>
                </a:lnTo>
                <a:lnTo>
                  <a:pt x="266924" y="910451"/>
                </a:lnTo>
                <a:lnTo>
                  <a:pt x="314150" y="921708"/>
                </a:lnTo>
                <a:lnTo>
                  <a:pt x="355230" y="926553"/>
                </a:lnTo>
                <a:lnTo>
                  <a:pt x="391919" y="932845"/>
                </a:lnTo>
                <a:lnTo>
                  <a:pt x="436285" y="933397"/>
                </a:lnTo>
                <a:lnTo>
                  <a:pt x="459468" y="936256"/>
                </a:lnTo>
                <a:lnTo>
                  <a:pt x="499469" y="942385"/>
                </a:lnTo>
                <a:lnTo>
                  <a:pt x="543903" y="942940"/>
                </a:lnTo>
                <a:lnTo>
                  <a:pt x="586414" y="942972"/>
                </a:lnTo>
                <a:lnTo>
                  <a:pt x="630446" y="942975"/>
                </a:lnTo>
                <a:lnTo>
                  <a:pt x="676509" y="942975"/>
                </a:lnTo>
                <a:lnTo>
                  <a:pt x="719476" y="942975"/>
                </a:lnTo>
                <a:lnTo>
                  <a:pt x="763241" y="942975"/>
                </a:lnTo>
                <a:lnTo>
                  <a:pt x="804464" y="942975"/>
                </a:lnTo>
                <a:lnTo>
                  <a:pt x="843960" y="941917"/>
                </a:lnTo>
                <a:lnTo>
                  <a:pt x="889587" y="935436"/>
                </a:lnTo>
                <a:lnTo>
                  <a:pt x="929723" y="933842"/>
                </a:lnTo>
                <a:lnTo>
                  <a:pt x="965976" y="933566"/>
                </a:lnTo>
                <a:lnTo>
                  <a:pt x="1008585" y="933485"/>
                </a:lnTo>
                <a:lnTo>
                  <a:pt x="1050752" y="933457"/>
                </a:lnTo>
                <a:lnTo>
                  <a:pt x="1089678" y="934510"/>
                </a:lnTo>
                <a:lnTo>
                  <a:pt x="1124378" y="939997"/>
                </a:lnTo>
                <a:lnTo>
                  <a:pt x="1167231" y="942093"/>
                </a:lnTo>
                <a:lnTo>
                  <a:pt x="1211326" y="942714"/>
                </a:lnTo>
                <a:lnTo>
                  <a:pt x="1247558" y="942898"/>
                </a:lnTo>
                <a:lnTo>
                  <a:pt x="1288748" y="941894"/>
                </a:lnTo>
                <a:lnTo>
                  <a:pt x="1322003" y="937481"/>
                </a:lnTo>
                <a:lnTo>
                  <a:pt x="1361683" y="941576"/>
                </a:lnTo>
                <a:lnTo>
                  <a:pt x="1405153" y="942699"/>
                </a:lnTo>
                <a:lnTo>
                  <a:pt x="1447039" y="937837"/>
                </a:lnTo>
                <a:lnTo>
                  <a:pt x="1494449" y="933258"/>
                </a:lnTo>
                <a:lnTo>
                  <a:pt x="1537838" y="923260"/>
                </a:lnTo>
                <a:lnTo>
                  <a:pt x="1577532" y="906037"/>
                </a:lnTo>
                <a:lnTo>
                  <a:pt x="1618533" y="874648"/>
                </a:lnTo>
                <a:lnTo>
                  <a:pt x="1661722" y="833514"/>
                </a:lnTo>
                <a:lnTo>
                  <a:pt x="1689765" y="792628"/>
                </a:lnTo>
                <a:lnTo>
                  <a:pt x="1723940" y="748277"/>
                </a:lnTo>
                <a:lnTo>
                  <a:pt x="1742644" y="707119"/>
                </a:lnTo>
                <a:lnTo>
                  <a:pt x="1758890" y="660307"/>
                </a:lnTo>
                <a:lnTo>
                  <a:pt x="1774814" y="618068"/>
                </a:lnTo>
                <a:lnTo>
                  <a:pt x="1780975" y="572153"/>
                </a:lnTo>
                <a:lnTo>
                  <a:pt x="1787347" y="529595"/>
                </a:lnTo>
                <a:lnTo>
                  <a:pt x="1790037" y="482397"/>
                </a:lnTo>
                <a:lnTo>
                  <a:pt x="1790567" y="441951"/>
                </a:lnTo>
                <a:lnTo>
                  <a:pt x="1790658" y="405645"/>
                </a:lnTo>
                <a:lnTo>
                  <a:pt x="1783086" y="358626"/>
                </a:lnTo>
                <a:lnTo>
                  <a:pt x="1765186" y="312918"/>
                </a:lnTo>
                <a:lnTo>
                  <a:pt x="1752576" y="281592"/>
                </a:lnTo>
                <a:lnTo>
                  <a:pt x="1730175" y="249023"/>
                </a:lnTo>
                <a:lnTo>
                  <a:pt x="1684425" y="218040"/>
                </a:lnTo>
                <a:lnTo>
                  <a:pt x="1639004" y="188423"/>
                </a:lnTo>
                <a:lnTo>
                  <a:pt x="1592722" y="152218"/>
                </a:lnTo>
                <a:lnTo>
                  <a:pt x="1560621" y="126964"/>
                </a:lnTo>
                <a:lnTo>
                  <a:pt x="1516102" y="108139"/>
                </a:lnTo>
                <a:lnTo>
                  <a:pt x="1472186" y="87957"/>
                </a:lnTo>
                <a:lnTo>
                  <a:pt x="1453345" y="81426"/>
                </a:lnTo>
                <a:lnTo>
                  <a:pt x="1409421" y="74410"/>
                </a:lnTo>
                <a:lnTo>
                  <a:pt x="1374130" y="63146"/>
                </a:lnTo>
                <a:lnTo>
                  <a:pt x="1333662" y="53870"/>
                </a:lnTo>
                <a:lnTo>
                  <a:pt x="1293212" y="49475"/>
                </a:lnTo>
                <a:lnTo>
                  <a:pt x="1251471" y="45046"/>
                </a:lnTo>
                <a:lnTo>
                  <a:pt x="1205347" y="39472"/>
                </a:lnTo>
                <a:lnTo>
                  <a:pt x="1160959" y="31825"/>
                </a:lnTo>
                <a:lnTo>
                  <a:pt x="1118568" y="28480"/>
                </a:lnTo>
                <a:lnTo>
                  <a:pt x="1071436" y="22314"/>
                </a:lnTo>
                <a:lnTo>
                  <a:pt x="1036050" y="20501"/>
                </a:lnTo>
                <a:lnTo>
                  <a:pt x="995599" y="14423"/>
                </a:lnTo>
                <a:lnTo>
                  <a:pt x="948335" y="10976"/>
                </a:lnTo>
                <a:lnTo>
                  <a:pt x="904228" y="9955"/>
                </a:lnTo>
                <a:lnTo>
                  <a:pt x="869405" y="4596"/>
                </a:lnTo>
                <a:lnTo>
                  <a:pt x="823809" y="1362"/>
                </a:lnTo>
                <a:lnTo>
                  <a:pt x="780195" y="404"/>
                </a:lnTo>
                <a:lnTo>
                  <a:pt x="747860" y="179"/>
                </a:lnTo>
                <a:lnTo>
                  <a:pt x="713381" y="80"/>
                </a:lnTo>
                <a:lnTo>
                  <a:pt x="666336" y="24"/>
                </a:lnTo>
                <a:lnTo>
                  <a:pt x="629232" y="7"/>
                </a:lnTo>
                <a:lnTo>
                  <a:pt x="585664" y="2"/>
                </a:lnTo>
                <a:lnTo>
                  <a:pt x="541358" y="1"/>
                </a:lnTo>
                <a:lnTo>
                  <a:pt x="494048" y="0"/>
                </a:lnTo>
                <a:lnTo>
                  <a:pt x="449308" y="0"/>
                </a:lnTo>
                <a:lnTo>
                  <a:pt x="404408" y="0"/>
                </a:lnTo>
                <a:lnTo>
                  <a:pt x="361058" y="0"/>
                </a:lnTo>
                <a:lnTo>
                  <a:pt x="322613" y="1058"/>
                </a:lnTo>
                <a:lnTo>
                  <a:pt x="278174" y="10361"/>
                </a:lnTo>
                <a:lnTo>
                  <a:pt x="238508" y="22390"/>
                </a:lnTo>
                <a:lnTo>
                  <a:pt x="194612" y="41504"/>
                </a:lnTo>
                <a:lnTo>
                  <a:pt x="142873" y="666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Shape-2289"/>
          <p:cNvSpPr/>
          <p:nvPr>
            <p:custDataLst>
              <p:tags r:id="rId5"/>
            </p:custDataLst>
          </p:nvPr>
        </p:nvSpPr>
        <p:spPr>
          <a:xfrm>
            <a:off x="1543050" y="2714629"/>
            <a:ext cx="9896476" cy="390522"/>
          </a:xfrm>
          <a:custGeom>
            <a:avLst/>
            <a:gdLst/>
            <a:ahLst/>
            <a:cxnLst/>
            <a:rect l="0" t="0" r="0" b="0"/>
            <a:pathLst>
              <a:path w="9896476" h="390522">
                <a:moveTo>
                  <a:pt x="0" y="123821"/>
                </a:moveTo>
                <a:lnTo>
                  <a:pt x="0" y="123821"/>
                </a:lnTo>
                <a:lnTo>
                  <a:pt x="44829" y="118765"/>
                </a:lnTo>
                <a:lnTo>
                  <a:pt x="80428" y="115620"/>
                </a:lnTo>
                <a:lnTo>
                  <a:pt x="122843" y="109632"/>
                </a:lnTo>
                <a:lnTo>
                  <a:pt x="159019" y="106931"/>
                </a:lnTo>
                <a:lnTo>
                  <a:pt x="200850" y="104673"/>
                </a:lnTo>
                <a:lnTo>
                  <a:pt x="247664" y="100141"/>
                </a:lnTo>
                <a:lnTo>
                  <a:pt x="275176" y="97451"/>
                </a:lnTo>
                <a:lnTo>
                  <a:pt x="305159" y="94599"/>
                </a:lnTo>
                <a:lnTo>
                  <a:pt x="336789" y="91639"/>
                </a:lnTo>
                <a:lnTo>
                  <a:pt x="368459" y="88608"/>
                </a:lnTo>
                <a:lnTo>
                  <a:pt x="400156" y="85529"/>
                </a:lnTo>
                <a:lnTo>
                  <a:pt x="431871" y="82418"/>
                </a:lnTo>
                <a:lnTo>
                  <a:pt x="463597" y="80344"/>
                </a:lnTo>
                <a:lnTo>
                  <a:pt x="495332" y="78961"/>
                </a:lnTo>
                <a:lnTo>
                  <a:pt x="527071" y="78039"/>
                </a:lnTo>
                <a:lnTo>
                  <a:pt x="559872" y="76367"/>
                </a:lnTo>
                <a:lnTo>
                  <a:pt x="593382" y="74193"/>
                </a:lnTo>
                <a:lnTo>
                  <a:pt x="627363" y="71686"/>
                </a:lnTo>
                <a:lnTo>
                  <a:pt x="662717" y="68956"/>
                </a:lnTo>
                <a:lnTo>
                  <a:pt x="698986" y="66077"/>
                </a:lnTo>
                <a:lnTo>
                  <a:pt x="735866" y="63101"/>
                </a:lnTo>
                <a:lnTo>
                  <a:pt x="773152" y="61116"/>
                </a:lnTo>
                <a:lnTo>
                  <a:pt x="810710" y="59792"/>
                </a:lnTo>
                <a:lnTo>
                  <a:pt x="848448" y="58910"/>
                </a:lnTo>
                <a:lnTo>
                  <a:pt x="887365" y="57264"/>
                </a:lnTo>
                <a:lnTo>
                  <a:pt x="927069" y="55108"/>
                </a:lnTo>
                <a:lnTo>
                  <a:pt x="967296" y="52612"/>
                </a:lnTo>
                <a:lnTo>
                  <a:pt x="1007872" y="49890"/>
                </a:lnTo>
                <a:lnTo>
                  <a:pt x="1048681" y="47017"/>
                </a:lnTo>
                <a:lnTo>
                  <a:pt x="1089646" y="44044"/>
                </a:lnTo>
                <a:lnTo>
                  <a:pt x="1129656" y="42061"/>
                </a:lnTo>
                <a:lnTo>
                  <a:pt x="1169029" y="40739"/>
                </a:lnTo>
                <a:lnTo>
                  <a:pt x="1207977" y="39858"/>
                </a:lnTo>
                <a:lnTo>
                  <a:pt x="1248760" y="38212"/>
                </a:lnTo>
                <a:lnTo>
                  <a:pt x="1290765" y="36057"/>
                </a:lnTo>
                <a:lnTo>
                  <a:pt x="1333585" y="33562"/>
                </a:lnTo>
                <a:lnTo>
                  <a:pt x="1378007" y="31898"/>
                </a:lnTo>
                <a:lnTo>
                  <a:pt x="1423496" y="30789"/>
                </a:lnTo>
                <a:lnTo>
                  <a:pt x="1469697" y="30050"/>
                </a:lnTo>
                <a:lnTo>
                  <a:pt x="1516373" y="28498"/>
                </a:lnTo>
                <a:lnTo>
                  <a:pt x="1563365" y="26406"/>
                </a:lnTo>
                <a:lnTo>
                  <a:pt x="1610568" y="23952"/>
                </a:lnTo>
                <a:lnTo>
                  <a:pt x="1657912" y="21259"/>
                </a:lnTo>
                <a:lnTo>
                  <a:pt x="1705350" y="18404"/>
                </a:lnTo>
                <a:lnTo>
                  <a:pt x="1752850" y="15443"/>
                </a:lnTo>
                <a:lnTo>
                  <a:pt x="1800392" y="13469"/>
                </a:lnTo>
                <a:lnTo>
                  <a:pt x="1847961" y="12153"/>
                </a:lnTo>
                <a:lnTo>
                  <a:pt x="1895549" y="11276"/>
                </a:lnTo>
                <a:lnTo>
                  <a:pt x="1942091" y="10691"/>
                </a:lnTo>
                <a:lnTo>
                  <a:pt x="1987936" y="10301"/>
                </a:lnTo>
                <a:lnTo>
                  <a:pt x="2033315" y="10041"/>
                </a:lnTo>
                <a:lnTo>
                  <a:pt x="2081560" y="8809"/>
                </a:lnTo>
                <a:lnTo>
                  <a:pt x="2131715" y="6930"/>
                </a:lnTo>
                <a:lnTo>
                  <a:pt x="2183143" y="4619"/>
                </a:lnTo>
                <a:lnTo>
                  <a:pt x="2234362" y="3078"/>
                </a:lnTo>
                <a:lnTo>
                  <a:pt x="2285442" y="2051"/>
                </a:lnTo>
                <a:lnTo>
                  <a:pt x="2336428" y="1366"/>
                </a:lnTo>
                <a:lnTo>
                  <a:pt x="2388410" y="909"/>
                </a:lnTo>
                <a:lnTo>
                  <a:pt x="2441057" y="605"/>
                </a:lnTo>
                <a:lnTo>
                  <a:pt x="2494147" y="402"/>
                </a:lnTo>
                <a:lnTo>
                  <a:pt x="2545414" y="267"/>
                </a:lnTo>
                <a:lnTo>
                  <a:pt x="2595468" y="176"/>
                </a:lnTo>
                <a:lnTo>
                  <a:pt x="2644712" y="116"/>
                </a:lnTo>
                <a:lnTo>
                  <a:pt x="2693416" y="76"/>
                </a:lnTo>
                <a:lnTo>
                  <a:pt x="2741761" y="49"/>
                </a:lnTo>
                <a:lnTo>
                  <a:pt x="2789865" y="31"/>
                </a:lnTo>
                <a:lnTo>
                  <a:pt x="2838869" y="19"/>
                </a:lnTo>
                <a:lnTo>
                  <a:pt x="2888471" y="12"/>
                </a:lnTo>
                <a:lnTo>
                  <a:pt x="2938472" y="7"/>
                </a:lnTo>
                <a:lnTo>
                  <a:pt x="2989798" y="3"/>
                </a:lnTo>
                <a:lnTo>
                  <a:pt x="3042007" y="1"/>
                </a:lnTo>
                <a:lnTo>
                  <a:pt x="3094805" y="0"/>
                </a:lnTo>
                <a:lnTo>
                  <a:pt x="3147995" y="1057"/>
                </a:lnTo>
                <a:lnTo>
                  <a:pt x="3201446" y="2820"/>
                </a:lnTo>
                <a:lnTo>
                  <a:pt x="3255073" y="5054"/>
                </a:lnTo>
                <a:lnTo>
                  <a:pt x="3306699" y="6543"/>
                </a:lnTo>
                <a:lnTo>
                  <a:pt x="3356990" y="7535"/>
                </a:lnTo>
                <a:lnTo>
                  <a:pt x="3406394" y="8198"/>
                </a:lnTo>
                <a:lnTo>
                  <a:pt x="3458379" y="9697"/>
                </a:lnTo>
                <a:lnTo>
                  <a:pt x="3512085" y="11755"/>
                </a:lnTo>
                <a:lnTo>
                  <a:pt x="3566940" y="14185"/>
                </a:lnTo>
                <a:lnTo>
                  <a:pt x="3621501" y="15805"/>
                </a:lnTo>
                <a:lnTo>
                  <a:pt x="3675868" y="16886"/>
                </a:lnTo>
                <a:lnTo>
                  <a:pt x="3730104" y="17606"/>
                </a:lnTo>
                <a:lnTo>
                  <a:pt x="3785311" y="19144"/>
                </a:lnTo>
                <a:lnTo>
                  <a:pt x="3841166" y="21228"/>
                </a:lnTo>
                <a:lnTo>
                  <a:pt x="3897452" y="23676"/>
                </a:lnTo>
                <a:lnTo>
                  <a:pt x="3954026" y="25308"/>
                </a:lnTo>
                <a:lnTo>
                  <a:pt x="4010792" y="26395"/>
                </a:lnTo>
                <a:lnTo>
                  <a:pt x="4067687" y="27121"/>
                </a:lnTo>
                <a:lnTo>
                  <a:pt x="4123608" y="28662"/>
                </a:lnTo>
                <a:lnTo>
                  <a:pt x="4178880" y="30749"/>
                </a:lnTo>
                <a:lnTo>
                  <a:pt x="4233720" y="33198"/>
                </a:lnTo>
                <a:lnTo>
                  <a:pt x="4288272" y="35889"/>
                </a:lnTo>
                <a:lnTo>
                  <a:pt x="4342630" y="38742"/>
                </a:lnTo>
                <a:lnTo>
                  <a:pt x="4396862" y="41701"/>
                </a:lnTo>
                <a:lnTo>
                  <a:pt x="4451008" y="43675"/>
                </a:lnTo>
                <a:lnTo>
                  <a:pt x="4505097" y="44990"/>
                </a:lnTo>
                <a:lnTo>
                  <a:pt x="4559148" y="45867"/>
                </a:lnTo>
                <a:lnTo>
                  <a:pt x="4613174" y="47510"/>
                </a:lnTo>
                <a:lnTo>
                  <a:pt x="4667183" y="49664"/>
                </a:lnTo>
                <a:lnTo>
                  <a:pt x="4721180" y="52158"/>
                </a:lnTo>
                <a:lnTo>
                  <a:pt x="4774112" y="53820"/>
                </a:lnTo>
                <a:lnTo>
                  <a:pt x="4826333" y="54928"/>
                </a:lnTo>
                <a:lnTo>
                  <a:pt x="4878080" y="55668"/>
                </a:lnTo>
                <a:lnTo>
                  <a:pt x="4930570" y="57219"/>
                </a:lnTo>
                <a:lnTo>
                  <a:pt x="4983555" y="59311"/>
                </a:lnTo>
                <a:lnTo>
                  <a:pt x="5036870" y="61765"/>
                </a:lnTo>
                <a:lnTo>
                  <a:pt x="5090405" y="64458"/>
                </a:lnTo>
                <a:lnTo>
                  <a:pt x="5144087" y="67313"/>
                </a:lnTo>
                <a:lnTo>
                  <a:pt x="5197866" y="70274"/>
                </a:lnTo>
                <a:lnTo>
                  <a:pt x="5249594" y="72248"/>
                </a:lnTo>
                <a:lnTo>
                  <a:pt x="5299955" y="73564"/>
                </a:lnTo>
                <a:lnTo>
                  <a:pt x="5349403" y="74441"/>
                </a:lnTo>
                <a:lnTo>
                  <a:pt x="5399302" y="76084"/>
                </a:lnTo>
                <a:lnTo>
                  <a:pt x="5449501" y="78238"/>
                </a:lnTo>
                <a:lnTo>
                  <a:pt x="5499901" y="80733"/>
                </a:lnTo>
                <a:lnTo>
                  <a:pt x="5551492" y="82395"/>
                </a:lnTo>
                <a:lnTo>
                  <a:pt x="5603878" y="83503"/>
                </a:lnTo>
                <a:lnTo>
                  <a:pt x="5656793" y="84243"/>
                </a:lnTo>
                <a:lnTo>
                  <a:pt x="5709004" y="85794"/>
                </a:lnTo>
                <a:lnTo>
                  <a:pt x="5760744" y="87886"/>
                </a:lnTo>
                <a:lnTo>
                  <a:pt x="5812171" y="90340"/>
                </a:lnTo>
                <a:lnTo>
                  <a:pt x="5865506" y="93033"/>
                </a:lnTo>
                <a:lnTo>
                  <a:pt x="5920112" y="95888"/>
                </a:lnTo>
                <a:lnTo>
                  <a:pt x="5975566" y="98849"/>
                </a:lnTo>
                <a:lnTo>
                  <a:pt x="6029469" y="101881"/>
                </a:lnTo>
                <a:lnTo>
                  <a:pt x="6082338" y="104961"/>
                </a:lnTo>
                <a:lnTo>
                  <a:pt x="6134517" y="108073"/>
                </a:lnTo>
                <a:lnTo>
                  <a:pt x="6187294" y="111205"/>
                </a:lnTo>
                <a:lnTo>
                  <a:pt x="6240471" y="114352"/>
                </a:lnTo>
                <a:lnTo>
                  <a:pt x="6293914" y="117509"/>
                </a:lnTo>
                <a:lnTo>
                  <a:pt x="6346476" y="120671"/>
                </a:lnTo>
                <a:lnTo>
                  <a:pt x="6398451" y="123837"/>
                </a:lnTo>
                <a:lnTo>
                  <a:pt x="6450033" y="127007"/>
                </a:lnTo>
                <a:lnTo>
                  <a:pt x="6502415" y="130179"/>
                </a:lnTo>
                <a:lnTo>
                  <a:pt x="6555326" y="133351"/>
                </a:lnTo>
                <a:lnTo>
                  <a:pt x="6608593" y="136525"/>
                </a:lnTo>
                <a:lnTo>
                  <a:pt x="6662095" y="139698"/>
                </a:lnTo>
                <a:lnTo>
                  <a:pt x="6715755" y="142873"/>
                </a:lnTo>
                <a:lnTo>
                  <a:pt x="6769521" y="146047"/>
                </a:lnTo>
                <a:lnTo>
                  <a:pt x="6822297" y="150280"/>
                </a:lnTo>
                <a:lnTo>
                  <a:pt x="6874415" y="155219"/>
                </a:lnTo>
                <a:lnTo>
                  <a:pt x="6926093" y="160628"/>
                </a:lnTo>
                <a:lnTo>
                  <a:pt x="6978537" y="166350"/>
                </a:lnTo>
                <a:lnTo>
                  <a:pt x="7031491" y="172282"/>
                </a:lnTo>
                <a:lnTo>
                  <a:pt x="7084785" y="178353"/>
                </a:lnTo>
                <a:lnTo>
                  <a:pt x="7136191" y="183459"/>
                </a:lnTo>
                <a:lnTo>
                  <a:pt x="7186336" y="187922"/>
                </a:lnTo>
                <a:lnTo>
                  <a:pt x="7235640" y="191955"/>
                </a:lnTo>
                <a:lnTo>
                  <a:pt x="7287561" y="196760"/>
                </a:lnTo>
                <a:lnTo>
                  <a:pt x="7341223" y="202080"/>
                </a:lnTo>
                <a:lnTo>
                  <a:pt x="7396049" y="207744"/>
                </a:lnTo>
                <a:lnTo>
                  <a:pt x="7448475" y="212578"/>
                </a:lnTo>
                <a:lnTo>
                  <a:pt x="7499300" y="216859"/>
                </a:lnTo>
                <a:lnTo>
                  <a:pt x="7549058" y="220771"/>
                </a:lnTo>
                <a:lnTo>
                  <a:pt x="7599164" y="224438"/>
                </a:lnTo>
                <a:lnTo>
                  <a:pt x="7649501" y="227941"/>
                </a:lnTo>
                <a:lnTo>
                  <a:pt x="7699992" y="231334"/>
                </a:lnTo>
                <a:lnTo>
                  <a:pt x="7750587" y="235713"/>
                </a:lnTo>
                <a:lnTo>
                  <a:pt x="7801249" y="240749"/>
                </a:lnTo>
                <a:lnTo>
                  <a:pt x="7851957" y="246223"/>
                </a:lnTo>
                <a:lnTo>
                  <a:pt x="7902696" y="250930"/>
                </a:lnTo>
                <a:lnTo>
                  <a:pt x="7953456" y="255128"/>
                </a:lnTo>
                <a:lnTo>
                  <a:pt x="8004228" y="258984"/>
                </a:lnTo>
                <a:lnTo>
                  <a:pt x="8055010" y="263671"/>
                </a:lnTo>
                <a:lnTo>
                  <a:pt x="8105799" y="268913"/>
                </a:lnTo>
                <a:lnTo>
                  <a:pt x="8156591" y="274524"/>
                </a:lnTo>
                <a:lnTo>
                  <a:pt x="8208445" y="279323"/>
                </a:lnTo>
                <a:lnTo>
                  <a:pt x="8261005" y="283581"/>
                </a:lnTo>
                <a:lnTo>
                  <a:pt x="8314037" y="287478"/>
                </a:lnTo>
                <a:lnTo>
                  <a:pt x="8365266" y="291134"/>
                </a:lnTo>
                <a:lnTo>
                  <a:pt x="8415294" y="294629"/>
                </a:lnTo>
                <a:lnTo>
                  <a:pt x="8464521" y="298018"/>
                </a:lnTo>
                <a:lnTo>
                  <a:pt x="8513214" y="301336"/>
                </a:lnTo>
                <a:lnTo>
                  <a:pt x="8561551" y="304606"/>
                </a:lnTo>
                <a:lnTo>
                  <a:pt x="8609650" y="307844"/>
                </a:lnTo>
                <a:lnTo>
                  <a:pt x="8658651" y="311062"/>
                </a:lnTo>
                <a:lnTo>
                  <a:pt x="8708250" y="314265"/>
                </a:lnTo>
                <a:lnTo>
                  <a:pt x="8758250" y="317458"/>
                </a:lnTo>
                <a:lnTo>
                  <a:pt x="8807459" y="320646"/>
                </a:lnTo>
                <a:lnTo>
                  <a:pt x="8856139" y="323830"/>
                </a:lnTo>
                <a:lnTo>
                  <a:pt x="8904467" y="327010"/>
                </a:lnTo>
                <a:lnTo>
                  <a:pt x="8951502" y="330189"/>
                </a:lnTo>
                <a:lnTo>
                  <a:pt x="8997677" y="333366"/>
                </a:lnTo>
                <a:lnTo>
                  <a:pt x="9043277" y="336543"/>
                </a:lnTo>
                <a:lnTo>
                  <a:pt x="9088493" y="339719"/>
                </a:lnTo>
                <a:lnTo>
                  <a:pt x="9133454" y="342894"/>
                </a:lnTo>
                <a:lnTo>
                  <a:pt x="9178245" y="346070"/>
                </a:lnTo>
                <a:lnTo>
                  <a:pt x="9220805" y="349245"/>
                </a:lnTo>
                <a:lnTo>
                  <a:pt x="9261878" y="352420"/>
                </a:lnTo>
                <a:lnTo>
                  <a:pt x="9301960" y="355595"/>
                </a:lnTo>
                <a:lnTo>
                  <a:pt x="9340324" y="358771"/>
                </a:lnTo>
                <a:lnTo>
                  <a:pt x="9377542" y="361946"/>
                </a:lnTo>
                <a:lnTo>
                  <a:pt x="9413994" y="365121"/>
                </a:lnTo>
                <a:lnTo>
                  <a:pt x="9449937" y="367238"/>
                </a:lnTo>
                <a:lnTo>
                  <a:pt x="9485542" y="368649"/>
                </a:lnTo>
                <a:lnTo>
                  <a:pt x="9520920" y="369590"/>
                </a:lnTo>
                <a:lnTo>
                  <a:pt x="9555088" y="371275"/>
                </a:lnTo>
                <a:lnTo>
                  <a:pt x="9588453" y="373457"/>
                </a:lnTo>
                <a:lnTo>
                  <a:pt x="9621276" y="375970"/>
                </a:lnTo>
                <a:lnTo>
                  <a:pt x="9651625" y="377645"/>
                </a:lnTo>
                <a:lnTo>
                  <a:pt x="9680325" y="378763"/>
                </a:lnTo>
                <a:lnTo>
                  <a:pt x="9707925" y="379507"/>
                </a:lnTo>
                <a:lnTo>
                  <a:pt x="9734792" y="381062"/>
                </a:lnTo>
                <a:lnTo>
                  <a:pt x="9761169" y="383156"/>
                </a:lnTo>
                <a:lnTo>
                  <a:pt x="9787220" y="385611"/>
                </a:lnTo>
                <a:lnTo>
                  <a:pt x="9833101" y="388339"/>
                </a:lnTo>
                <a:lnTo>
                  <a:pt x="9896475" y="3905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411"/>
          <p:cNvGrpSpPr/>
          <p:nvPr/>
        </p:nvGrpSpPr>
        <p:grpSpPr>
          <a:xfrm>
            <a:off x="1182144" y="3267540"/>
            <a:ext cx="589507" cy="349970"/>
            <a:chOff x="1182144" y="3267540"/>
            <a:chExt cx="589507" cy="349970"/>
          </a:xfrm>
        </p:grpSpPr>
        <p:sp>
          <p:nvSpPr>
            <p:cNvPr id="156" name="SMARTInkShape-2290"/>
            <p:cNvSpPr/>
            <p:nvPr>
              <p:custDataLst>
                <p:tags r:id="rId109"/>
              </p:custDataLst>
            </p:nvPr>
          </p:nvSpPr>
          <p:spPr>
            <a:xfrm>
              <a:off x="1591068" y="3514725"/>
              <a:ext cx="180583" cy="52231"/>
            </a:xfrm>
            <a:custGeom>
              <a:avLst/>
              <a:gdLst/>
              <a:ahLst/>
              <a:cxnLst/>
              <a:rect l="0" t="0" r="0" b="0"/>
              <a:pathLst>
                <a:path w="180583" h="52231">
                  <a:moveTo>
                    <a:pt x="9132" y="38100"/>
                  </a:moveTo>
                  <a:lnTo>
                    <a:pt x="9132" y="38100"/>
                  </a:lnTo>
                  <a:lnTo>
                    <a:pt x="4076" y="43157"/>
                  </a:lnTo>
                  <a:lnTo>
                    <a:pt x="1593" y="48461"/>
                  </a:lnTo>
                  <a:lnTo>
                    <a:pt x="931" y="51357"/>
                  </a:lnTo>
                  <a:lnTo>
                    <a:pt x="490" y="52230"/>
                  </a:lnTo>
                  <a:lnTo>
                    <a:pt x="195" y="51753"/>
                  </a:lnTo>
                  <a:lnTo>
                    <a:pt x="0" y="50377"/>
                  </a:lnTo>
                  <a:lnTo>
                    <a:pt x="8248" y="48848"/>
                  </a:lnTo>
                  <a:lnTo>
                    <a:pt x="21439" y="47111"/>
                  </a:lnTo>
                  <a:lnTo>
                    <a:pt x="63643" y="34439"/>
                  </a:lnTo>
                  <a:lnTo>
                    <a:pt x="107915" y="21808"/>
                  </a:lnTo>
                  <a:lnTo>
                    <a:pt x="149689" y="11809"/>
                  </a:lnTo>
                  <a:lnTo>
                    <a:pt x="180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291"/>
            <p:cNvSpPr/>
            <p:nvPr>
              <p:custDataLst>
                <p:tags r:id="rId110"/>
              </p:custDataLst>
            </p:nvPr>
          </p:nvSpPr>
          <p:spPr>
            <a:xfrm>
              <a:off x="1582474" y="3438525"/>
              <a:ext cx="141552" cy="19051"/>
            </a:xfrm>
            <a:custGeom>
              <a:avLst/>
              <a:gdLst/>
              <a:ahLst/>
              <a:cxnLst/>
              <a:rect l="0" t="0" r="0" b="0"/>
              <a:pathLst>
                <a:path w="141552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23663" y="17992"/>
                  </a:lnTo>
                  <a:lnTo>
                    <a:pt x="66133" y="5793"/>
                  </a:lnTo>
                  <a:lnTo>
                    <a:pt x="109093" y="1144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292"/>
            <p:cNvSpPr/>
            <p:nvPr>
              <p:custDataLst>
                <p:tags r:id="rId111"/>
              </p:custDataLst>
            </p:nvPr>
          </p:nvSpPr>
          <p:spPr>
            <a:xfrm>
              <a:off x="1182144" y="3267540"/>
              <a:ext cx="168237" cy="349970"/>
            </a:xfrm>
            <a:custGeom>
              <a:avLst/>
              <a:gdLst/>
              <a:ahLst/>
              <a:cxnLst/>
              <a:rect l="0" t="0" r="0" b="0"/>
              <a:pathLst>
                <a:path w="168237" h="349970">
                  <a:moveTo>
                    <a:pt x="151356" y="47160"/>
                  </a:moveTo>
                  <a:lnTo>
                    <a:pt x="151356" y="47160"/>
                  </a:lnTo>
                  <a:lnTo>
                    <a:pt x="151356" y="29827"/>
                  </a:lnTo>
                  <a:lnTo>
                    <a:pt x="146299" y="18506"/>
                  </a:lnTo>
                  <a:lnTo>
                    <a:pt x="143752" y="15357"/>
                  </a:lnTo>
                  <a:lnTo>
                    <a:pt x="138099" y="11859"/>
                  </a:lnTo>
                  <a:lnTo>
                    <a:pt x="104807" y="1890"/>
                  </a:lnTo>
                  <a:lnTo>
                    <a:pt x="73487" y="0"/>
                  </a:lnTo>
                  <a:lnTo>
                    <a:pt x="55364" y="5386"/>
                  </a:lnTo>
                  <a:lnTo>
                    <a:pt x="27972" y="21034"/>
                  </a:lnTo>
                  <a:lnTo>
                    <a:pt x="6883" y="40863"/>
                  </a:lnTo>
                  <a:lnTo>
                    <a:pt x="2479" y="48947"/>
                  </a:lnTo>
                  <a:lnTo>
                    <a:pt x="0" y="64505"/>
                  </a:lnTo>
                  <a:lnTo>
                    <a:pt x="2242" y="73567"/>
                  </a:lnTo>
                  <a:lnTo>
                    <a:pt x="12277" y="87440"/>
                  </a:lnTo>
                  <a:lnTo>
                    <a:pt x="57858" y="134609"/>
                  </a:lnTo>
                  <a:lnTo>
                    <a:pt x="104721" y="168240"/>
                  </a:lnTo>
                  <a:lnTo>
                    <a:pt x="147710" y="205948"/>
                  </a:lnTo>
                  <a:lnTo>
                    <a:pt x="155027" y="218627"/>
                  </a:lnTo>
                  <a:lnTo>
                    <a:pt x="167906" y="259534"/>
                  </a:lnTo>
                  <a:lnTo>
                    <a:pt x="168236" y="277015"/>
                  </a:lnTo>
                  <a:lnTo>
                    <a:pt x="162472" y="301532"/>
                  </a:lnTo>
                  <a:lnTo>
                    <a:pt x="159825" y="305642"/>
                  </a:lnTo>
                  <a:lnTo>
                    <a:pt x="154062" y="312324"/>
                  </a:lnTo>
                  <a:lnTo>
                    <a:pt x="147972" y="322349"/>
                  </a:lnTo>
                  <a:lnTo>
                    <a:pt x="136094" y="331038"/>
                  </a:lnTo>
                  <a:lnTo>
                    <a:pt x="89822" y="348974"/>
                  </a:lnTo>
                  <a:lnTo>
                    <a:pt x="84933" y="349969"/>
                  </a:lnTo>
                  <a:lnTo>
                    <a:pt x="79558" y="348516"/>
                  </a:lnTo>
                  <a:lnTo>
                    <a:pt x="67940" y="341257"/>
                  </a:lnTo>
                  <a:lnTo>
                    <a:pt x="65054" y="336358"/>
                  </a:lnTo>
                  <a:lnTo>
                    <a:pt x="65631" y="304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412"/>
          <p:cNvGrpSpPr/>
          <p:nvPr/>
        </p:nvGrpSpPr>
        <p:grpSpPr>
          <a:xfrm>
            <a:off x="2003384" y="3059549"/>
            <a:ext cx="1149392" cy="588527"/>
            <a:chOff x="2003384" y="3059549"/>
            <a:chExt cx="1149392" cy="588527"/>
          </a:xfrm>
        </p:grpSpPr>
        <p:sp>
          <p:nvSpPr>
            <p:cNvPr id="160" name="SMARTInkShape-2293"/>
            <p:cNvSpPr/>
            <p:nvPr>
              <p:custDataLst>
                <p:tags r:id="rId103"/>
              </p:custDataLst>
            </p:nvPr>
          </p:nvSpPr>
          <p:spPr>
            <a:xfrm>
              <a:off x="3000375" y="3099924"/>
              <a:ext cx="152401" cy="90208"/>
            </a:xfrm>
            <a:custGeom>
              <a:avLst/>
              <a:gdLst/>
              <a:ahLst/>
              <a:cxnLst/>
              <a:rect l="0" t="0" r="0" b="0"/>
              <a:pathLst>
                <a:path w="152401" h="90208">
                  <a:moveTo>
                    <a:pt x="0" y="14751"/>
                  </a:moveTo>
                  <a:lnTo>
                    <a:pt x="0" y="14751"/>
                  </a:lnTo>
                  <a:lnTo>
                    <a:pt x="14189" y="562"/>
                  </a:lnTo>
                  <a:lnTo>
                    <a:pt x="16868" y="0"/>
                  </a:lnTo>
                  <a:lnTo>
                    <a:pt x="19711" y="684"/>
                  </a:lnTo>
                  <a:lnTo>
                    <a:pt x="22666" y="2198"/>
                  </a:lnTo>
                  <a:lnTo>
                    <a:pt x="36937" y="4329"/>
                  </a:lnTo>
                  <a:lnTo>
                    <a:pt x="41558" y="6745"/>
                  </a:lnTo>
                  <a:lnTo>
                    <a:pt x="49515" y="15073"/>
                  </a:lnTo>
                  <a:lnTo>
                    <a:pt x="53756" y="23008"/>
                  </a:lnTo>
                  <a:lnTo>
                    <a:pt x="54888" y="26606"/>
                  </a:lnTo>
                  <a:lnTo>
                    <a:pt x="51423" y="46838"/>
                  </a:lnTo>
                  <a:lnTo>
                    <a:pt x="40771" y="73457"/>
                  </a:lnTo>
                  <a:lnTo>
                    <a:pt x="30390" y="88438"/>
                  </a:lnTo>
                  <a:lnTo>
                    <a:pt x="30843" y="89276"/>
                  </a:lnTo>
                  <a:lnTo>
                    <a:pt x="34169" y="90207"/>
                  </a:lnTo>
                  <a:lnTo>
                    <a:pt x="72471" y="82685"/>
                  </a:lnTo>
                  <a:lnTo>
                    <a:pt x="117953" y="81675"/>
                  </a:lnTo>
                  <a:lnTo>
                    <a:pt x="152400" y="81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294"/>
            <p:cNvSpPr/>
            <p:nvPr>
              <p:custDataLst>
                <p:tags r:id="rId104"/>
              </p:custDataLst>
            </p:nvPr>
          </p:nvSpPr>
          <p:spPr>
            <a:xfrm>
              <a:off x="2752725" y="3059549"/>
              <a:ext cx="123826" cy="119460"/>
            </a:xfrm>
            <a:custGeom>
              <a:avLst/>
              <a:gdLst/>
              <a:ahLst/>
              <a:cxnLst/>
              <a:rect l="0" t="0" r="0" b="0"/>
              <a:pathLst>
                <a:path w="123826" h="119460">
                  <a:moveTo>
                    <a:pt x="0" y="36076"/>
                  </a:moveTo>
                  <a:lnTo>
                    <a:pt x="0" y="36076"/>
                  </a:lnTo>
                  <a:lnTo>
                    <a:pt x="0" y="41132"/>
                  </a:lnTo>
                  <a:lnTo>
                    <a:pt x="2822" y="46437"/>
                  </a:lnTo>
                  <a:lnTo>
                    <a:pt x="5056" y="49333"/>
                  </a:lnTo>
                  <a:lnTo>
                    <a:pt x="8201" y="68579"/>
                  </a:lnTo>
                  <a:lnTo>
                    <a:pt x="6114" y="79803"/>
                  </a:lnTo>
                  <a:lnTo>
                    <a:pt x="2718" y="89377"/>
                  </a:lnTo>
                  <a:lnTo>
                    <a:pt x="106" y="119459"/>
                  </a:lnTo>
                  <a:lnTo>
                    <a:pt x="2827" y="72753"/>
                  </a:lnTo>
                  <a:lnTo>
                    <a:pt x="10760" y="40514"/>
                  </a:lnTo>
                  <a:lnTo>
                    <a:pt x="24429" y="19470"/>
                  </a:lnTo>
                  <a:lnTo>
                    <a:pt x="27791" y="11762"/>
                  </a:lnTo>
                  <a:lnTo>
                    <a:pt x="32813" y="4809"/>
                  </a:lnTo>
                  <a:lnTo>
                    <a:pt x="41394" y="1013"/>
                  </a:lnTo>
                  <a:lnTo>
                    <a:pt x="46646" y="0"/>
                  </a:lnTo>
                  <a:lnTo>
                    <a:pt x="50148" y="1442"/>
                  </a:lnTo>
                  <a:lnTo>
                    <a:pt x="52481" y="4520"/>
                  </a:lnTo>
                  <a:lnTo>
                    <a:pt x="78335" y="51010"/>
                  </a:lnTo>
                  <a:lnTo>
                    <a:pt x="123825" y="102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295"/>
            <p:cNvSpPr/>
            <p:nvPr>
              <p:custDataLst>
                <p:tags r:id="rId105"/>
              </p:custDataLst>
            </p:nvPr>
          </p:nvSpPr>
          <p:spPr>
            <a:xfrm>
              <a:off x="2962508" y="3457575"/>
              <a:ext cx="41873" cy="42367"/>
            </a:xfrm>
            <a:custGeom>
              <a:avLst/>
              <a:gdLst/>
              <a:ahLst/>
              <a:cxnLst/>
              <a:rect l="0" t="0" r="0" b="0"/>
              <a:pathLst>
                <a:path w="41873" h="42367">
                  <a:moveTo>
                    <a:pt x="18817" y="9525"/>
                  </a:moveTo>
                  <a:lnTo>
                    <a:pt x="18817" y="9525"/>
                  </a:lnTo>
                  <a:lnTo>
                    <a:pt x="2415" y="9525"/>
                  </a:lnTo>
                  <a:lnTo>
                    <a:pt x="1532" y="10583"/>
                  </a:lnTo>
                  <a:lnTo>
                    <a:pt x="290" y="17130"/>
                  </a:lnTo>
                  <a:lnTo>
                    <a:pt x="0" y="22782"/>
                  </a:lnTo>
                  <a:lnTo>
                    <a:pt x="2693" y="28823"/>
                  </a:lnTo>
                  <a:lnTo>
                    <a:pt x="4892" y="31915"/>
                  </a:lnTo>
                  <a:lnTo>
                    <a:pt x="18101" y="41324"/>
                  </a:lnTo>
                  <a:lnTo>
                    <a:pt x="22573" y="42366"/>
                  </a:lnTo>
                  <a:lnTo>
                    <a:pt x="26613" y="42002"/>
                  </a:lnTo>
                  <a:lnTo>
                    <a:pt x="40700" y="38871"/>
                  </a:lnTo>
                  <a:lnTo>
                    <a:pt x="41872" y="36497"/>
                  </a:lnTo>
                  <a:lnTo>
                    <a:pt x="40353" y="28215"/>
                  </a:lnTo>
                  <a:lnTo>
                    <a:pt x="33547" y="16709"/>
                  </a:lnTo>
                  <a:lnTo>
                    <a:pt x="24828" y="6597"/>
                  </a:lnTo>
                  <a:lnTo>
                    <a:pt x="9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96"/>
            <p:cNvSpPr/>
            <p:nvPr>
              <p:custDataLst>
                <p:tags r:id="rId106"/>
              </p:custDataLst>
            </p:nvPr>
          </p:nvSpPr>
          <p:spPr>
            <a:xfrm>
              <a:off x="2981325" y="35814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1058" y="41504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297"/>
            <p:cNvSpPr/>
            <p:nvPr>
              <p:custDataLst>
                <p:tags r:id="rId107"/>
              </p:custDataLst>
            </p:nvPr>
          </p:nvSpPr>
          <p:spPr>
            <a:xfrm>
              <a:off x="2649039" y="3286563"/>
              <a:ext cx="255568" cy="312428"/>
            </a:xfrm>
            <a:custGeom>
              <a:avLst/>
              <a:gdLst/>
              <a:ahLst/>
              <a:cxnLst/>
              <a:rect l="0" t="0" r="0" b="0"/>
              <a:pathLst>
                <a:path w="255568" h="312428">
                  <a:moveTo>
                    <a:pt x="227511" y="37662"/>
                  </a:moveTo>
                  <a:lnTo>
                    <a:pt x="227511" y="37662"/>
                  </a:lnTo>
                  <a:lnTo>
                    <a:pt x="235712" y="29461"/>
                  </a:lnTo>
                  <a:lnTo>
                    <a:pt x="244379" y="27340"/>
                  </a:lnTo>
                  <a:lnTo>
                    <a:pt x="250177" y="23197"/>
                  </a:lnTo>
                  <a:lnTo>
                    <a:pt x="253460" y="17828"/>
                  </a:lnTo>
                  <a:lnTo>
                    <a:pt x="255567" y="10814"/>
                  </a:lnTo>
                  <a:lnTo>
                    <a:pt x="250875" y="4542"/>
                  </a:lnTo>
                  <a:lnTo>
                    <a:pt x="245656" y="1775"/>
                  </a:lnTo>
                  <a:lnTo>
                    <a:pt x="228626" y="0"/>
                  </a:lnTo>
                  <a:lnTo>
                    <a:pt x="188304" y="9981"/>
                  </a:lnTo>
                  <a:lnTo>
                    <a:pt x="166152" y="18877"/>
                  </a:lnTo>
                  <a:lnTo>
                    <a:pt x="122520" y="49054"/>
                  </a:lnTo>
                  <a:lnTo>
                    <a:pt x="83379" y="87698"/>
                  </a:lnTo>
                  <a:lnTo>
                    <a:pt x="78786" y="96237"/>
                  </a:lnTo>
                  <a:lnTo>
                    <a:pt x="76200" y="112050"/>
                  </a:lnTo>
                  <a:lnTo>
                    <a:pt x="80490" y="130140"/>
                  </a:lnTo>
                  <a:lnTo>
                    <a:pt x="83989" y="134239"/>
                  </a:lnTo>
                  <a:lnTo>
                    <a:pt x="131524" y="158770"/>
                  </a:lnTo>
                  <a:lnTo>
                    <a:pt x="134944" y="159676"/>
                  </a:lnTo>
                  <a:lnTo>
                    <a:pt x="136167" y="161338"/>
                  </a:lnTo>
                  <a:lnTo>
                    <a:pt x="135923" y="163504"/>
                  </a:lnTo>
                  <a:lnTo>
                    <a:pt x="134702" y="166007"/>
                  </a:lnTo>
                  <a:lnTo>
                    <a:pt x="87647" y="188886"/>
                  </a:lnTo>
                  <a:lnTo>
                    <a:pt x="42701" y="211624"/>
                  </a:lnTo>
                  <a:lnTo>
                    <a:pt x="11315" y="235888"/>
                  </a:lnTo>
                  <a:lnTo>
                    <a:pt x="4424" y="245001"/>
                  </a:lnTo>
                  <a:lnTo>
                    <a:pt x="1361" y="253638"/>
                  </a:lnTo>
                  <a:lnTo>
                    <a:pt x="0" y="264532"/>
                  </a:lnTo>
                  <a:lnTo>
                    <a:pt x="5039" y="276429"/>
                  </a:lnTo>
                  <a:lnTo>
                    <a:pt x="20465" y="296257"/>
                  </a:lnTo>
                  <a:lnTo>
                    <a:pt x="40575" y="307017"/>
                  </a:lnTo>
                  <a:lnTo>
                    <a:pt x="61586" y="311852"/>
                  </a:lnTo>
                  <a:lnTo>
                    <a:pt x="101798" y="312427"/>
                  </a:lnTo>
                  <a:lnTo>
                    <a:pt x="141413" y="303446"/>
                  </a:lnTo>
                  <a:lnTo>
                    <a:pt x="187245" y="289425"/>
                  </a:lnTo>
                  <a:lnTo>
                    <a:pt x="217986" y="285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298"/>
            <p:cNvSpPr/>
            <p:nvPr>
              <p:custDataLst>
                <p:tags r:id="rId108"/>
              </p:custDataLst>
            </p:nvPr>
          </p:nvSpPr>
          <p:spPr>
            <a:xfrm>
              <a:off x="2003384" y="3295688"/>
              <a:ext cx="501692" cy="313716"/>
            </a:xfrm>
            <a:custGeom>
              <a:avLst/>
              <a:gdLst/>
              <a:ahLst/>
              <a:cxnLst/>
              <a:rect l="0" t="0" r="0" b="0"/>
              <a:pathLst>
                <a:path w="501692" h="313716">
                  <a:moveTo>
                    <a:pt x="320716" y="19012"/>
                  </a:moveTo>
                  <a:lnTo>
                    <a:pt x="320716" y="19012"/>
                  </a:lnTo>
                  <a:lnTo>
                    <a:pt x="320716" y="13955"/>
                  </a:lnTo>
                  <a:lnTo>
                    <a:pt x="321774" y="12466"/>
                  </a:lnTo>
                  <a:lnTo>
                    <a:pt x="323538" y="11473"/>
                  </a:lnTo>
                  <a:lnTo>
                    <a:pt x="325772" y="10811"/>
                  </a:lnTo>
                  <a:lnTo>
                    <a:pt x="339615" y="88"/>
                  </a:lnTo>
                  <a:lnTo>
                    <a:pt x="334665" y="0"/>
                  </a:lnTo>
                  <a:lnTo>
                    <a:pt x="292201" y="17867"/>
                  </a:lnTo>
                  <a:lnTo>
                    <a:pt x="248996" y="36542"/>
                  </a:lnTo>
                  <a:lnTo>
                    <a:pt x="206243" y="54068"/>
                  </a:lnTo>
                  <a:lnTo>
                    <a:pt x="170499" y="70792"/>
                  </a:lnTo>
                  <a:lnTo>
                    <a:pt x="126140" y="92583"/>
                  </a:lnTo>
                  <a:lnTo>
                    <a:pt x="85229" y="117287"/>
                  </a:lnTo>
                  <a:lnTo>
                    <a:pt x="78472" y="125484"/>
                  </a:lnTo>
                  <a:lnTo>
                    <a:pt x="78787" y="128093"/>
                  </a:lnTo>
                  <a:lnTo>
                    <a:pt x="81113" y="129833"/>
                  </a:lnTo>
                  <a:lnTo>
                    <a:pt x="117517" y="140545"/>
                  </a:lnTo>
                  <a:lnTo>
                    <a:pt x="163221" y="142384"/>
                  </a:lnTo>
                  <a:lnTo>
                    <a:pt x="200192" y="145600"/>
                  </a:lnTo>
                  <a:lnTo>
                    <a:pt x="208617" y="147854"/>
                  </a:lnTo>
                  <a:lnTo>
                    <a:pt x="214233" y="151473"/>
                  </a:lnTo>
                  <a:lnTo>
                    <a:pt x="217977" y="156003"/>
                  </a:lnTo>
                  <a:lnTo>
                    <a:pt x="220473" y="161139"/>
                  </a:lnTo>
                  <a:lnTo>
                    <a:pt x="220021" y="166680"/>
                  </a:lnTo>
                  <a:lnTo>
                    <a:pt x="213874" y="178481"/>
                  </a:lnTo>
                  <a:lnTo>
                    <a:pt x="170443" y="212781"/>
                  </a:lnTo>
                  <a:lnTo>
                    <a:pt x="130258" y="233999"/>
                  </a:lnTo>
                  <a:lnTo>
                    <a:pt x="83422" y="260132"/>
                  </a:lnTo>
                  <a:lnTo>
                    <a:pt x="37325" y="282854"/>
                  </a:lnTo>
                  <a:lnTo>
                    <a:pt x="7445" y="297848"/>
                  </a:lnTo>
                  <a:lnTo>
                    <a:pt x="1568" y="304511"/>
                  </a:lnTo>
                  <a:lnTo>
                    <a:pt x="0" y="307770"/>
                  </a:lnTo>
                  <a:lnTo>
                    <a:pt x="1072" y="309942"/>
                  </a:lnTo>
                  <a:lnTo>
                    <a:pt x="3903" y="311390"/>
                  </a:lnTo>
                  <a:lnTo>
                    <a:pt x="43882" y="313715"/>
                  </a:lnTo>
                  <a:lnTo>
                    <a:pt x="79851" y="311211"/>
                  </a:lnTo>
                  <a:lnTo>
                    <a:pt x="117357" y="307628"/>
                  </a:lnTo>
                  <a:lnTo>
                    <a:pt x="163330" y="304553"/>
                  </a:lnTo>
                  <a:lnTo>
                    <a:pt x="208937" y="298467"/>
                  </a:lnTo>
                  <a:lnTo>
                    <a:pt x="250790" y="295136"/>
                  </a:lnTo>
                  <a:lnTo>
                    <a:pt x="298351" y="288975"/>
                  </a:lnTo>
                  <a:lnTo>
                    <a:pt x="337587" y="287162"/>
                  </a:lnTo>
                  <a:lnTo>
                    <a:pt x="371253" y="283534"/>
                  </a:lnTo>
                  <a:lnTo>
                    <a:pt x="411185" y="278364"/>
                  </a:lnTo>
                  <a:lnTo>
                    <a:pt x="458178" y="276617"/>
                  </a:lnTo>
                  <a:lnTo>
                    <a:pt x="501691" y="26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413"/>
          <p:cNvGrpSpPr/>
          <p:nvPr/>
        </p:nvGrpSpPr>
        <p:grpSpPr>
          <a:xfrm>
            <a:off x="3600462" y="3467100"/>
            <a:ext cx="200014" cy="114008"/>
            <a:chOff x="3600462" y="3467100"/>
            <a:chExt cx="200014" cy="114008"/>
          </a:xfrm>
        </p:grpSpPr>
        <p:sp>
          <p:nvSpPr>
            <p:cNvPr id="167" name="SMARTInkShape-2299"/>
            <p:cNvSpPr/>
            <p:nvPr>
              <p:custDataLst>
                <p:tags r:id="rId101"/>
              </p:custDataLst>
            </p:nvPr>
          </p:nvSpPr>
          <p:spPr>
            <a:xfrm>
              <a:off x="3600462" y="3543300"/>
              <a:ext cx="200014" cy="37808"/>
            </a:xfrm>
            <a:custGeom>
              <a:avLst/>
              <a:gdLst/>
              <a:ahLst/>
              <a:cxnLst/>
              <a:rect l="0" t="0" r="0" b="0"/>
              <a:pathLst>
                <a:path w="200014" h="37808">
                  <a:moveTo>
                    <a:pt x="38088" y="0"/>
                  </a:moveTo>
                  <a:lnTo>
                    <a:pt x="38088" y="0"/>
                  </a:lnTo>
                  <a:lnTo>
                    <a:pt x="30483" y="8663"/>
                  </a:lnTo>
                  <a:lnTo>
                    <a:pt x="24831" y="18314"/>
                  </a:lnTo>
                  <a:lnTo>
                    <a:pt x="13146" y="26837"/>
                  </a:lnTo>
                  <a:lnTo>
                    <a:pt x="1603" y="33094"/>
                  </a:lnTo>
                  <a:lnTo>
                    <a:pt x="6" y="34763"/>
                  </a:lnTo>
                  <a:lnTo>
                    <a:pt x="0" y="35875"/>
                  </a:lnTo>
                  <a:lnTo>
                    <a:pt x="41435" y="37807"/>
                  </a:lnTo>
                  <a:lnTo>
                    <a:pt x="77180" y="35191"/>
                  </a:lnTo>
                  <a:lnTo>
                    <a:pt x="114582" y="27713"/>
                  </a:lnTo>
                  <a:lnTo>
                    <a:pt x="155033" y="20761"/>
                  </a:lnTo>
                  <a:lnTo>
                    <a:pt x="200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300"/>
            <p:cNvSpPr/>
            <p:nvPr>
              <p:custDataLst>
                <p:tags r:id="rId102"/>
              </p:custDataLst>
            </p:nvPr>
          </p:nvSpPr>
          <p:spPr>
            <a:xfrm>
              <a:off x="3609975" y="34671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2842" y="6703"/>
                  </a:lnTo>
                  <a:lnTo>
                    <a:pt x="87016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2301"/>
          <p:cNvSpPr/>
          <p:nvPr>
            <p:custDataLst>
              <p:tags r:id="rId6"/>
            </p:custDataLst>
          </p:nvPr>
        </p:nvSpPr>
        <p:spPr>
          <a:xfrm>
            <a:off x="4374852" y="3343392"/>
            <a:ext cx="349549" cy="342784"/>
          </a:xfrm>
          <a:custGeom>
            <a:avLst/>
            <a:gdLst/>
            <a:ahLst/>
            <a:cxnLst/>
            <a:rect l="0" t="0" r="0" b="0"/>
            <a:pathLst>
              <a:path w="349549" h="342784">
                <a:moveTo>
                  <a:pt x="244773" y="9408"/>
                </a:moveTo>
                <a:lnTo>
                  <a:pt x="244773" y="9408"/>
                </a:lnTo>
                <a:lnTo>
                  <a:pt x="249830" y="9408"/>
                </a:lnTo>
                <a:lnTo>
                  <a:pt x="251319" y="8350"/>
                </a:lnTo>
                <a:lnTo>
                  <a:pt x="252312" y="6586"/>
                </a:lnTo>
                <a:lnTo>
                  <a:pt x="254264" y="0"/>
                </a:lnTo>
                <a:lnTo>
                  <a:pt x="221794" y="27333"/>
                </a:lnTo>
                <a:lnTo>
                  <a:pt x="177581" y="49764"/>
                </a:lnTo>
                <a:lnTo>
                  <a:pt x="133158" y="70728"/>
                </a:lnTo>
                <a:lnTo>
                  <a:pt x="85814" y="94663"/>
                </a:lnTo>
                <a:lnTo>
                  <a:pt x="45334" y="112797"/>
                </a:lnTo>
                <a:lnTo>
                  <a:pt x="19221" y="130951"/>
                </a:lnTo>
                <a:lnTo>
                  <a:pt x="37302" y="137613"/>
                </a:lnTo>
                <a:lnTo>
                  <a:pt x="83122" y="144903"/>
                </a:lnTo>
                <a:lnTo>
                  <a:pt x="126058" y="150825"/>
                </a:lnTo>
                <a:lnTo>
                  <a:pt x="166643" y="158541"/>
                </a:lnTo>
                <a:lnTo>
                  <a:pt x="188227" y="161898"/>
                </a:lnTo>
                <a:lnTo>
                  <a:pt x="197769" y="166434"/>
                </a:lnTo>
                <a:lnTo>
                  <a:pt x="200737" y="169125"/>
                </a:lnTo>
                <a:lnTo>
                  <a:pt x="204035" y="174938"/>
                </a:lnTo>
                <a:lnTo>
                  <a:pt x="203856" y="177969"/>
                </a:lnTo>
                <a:lnTo>
                  <a:pt x="200835" y="184161"/>
                </a:lnTo>
                <a:lnTo>
                  <a:pt x="182667" y="203304"/>
                </a:lnTo>
                <a:lnTo>
                  <a:pt x="139646" y="232653"/>
                </a:lnTo>
                <a:lnTo>
                  <a:pt x="109158" y="254432"/>
                </a:lnTo>
                <a:lnTo>
                  <a:pt x="64558" y="279133"/>
                </a:lnTo>
                <a:lnTo>
                  <a:pt x="17381" y="307762"/>
                </a:lnTo>
                <a:lnTo>
                  <a:pt x="3596" y="319589"/>
                </a:lnTo>
                <a:lnTo>
                  <a:pt x="0" y="326477"/>
                </a:lnTo>
                <a:lnTo>
                  <a:pt x="2216" y="329796"/>
                </a:lnTo>
                <a:lnTo>
                  <a:pt x="13145" y="336305"/>
                </a:lnTo>
                <a:lnTo>
                  <a:pt x="47261" y="340864"/>
                </a:lnTo>
                <a:lnTo>
                  <a:pt x="78673" y="341930"/>
                </a:lnTo>
                <a:lnTo>
                  <a:pt x="111685" y="342404"/>
                </a:lnTo>
                <a:lnTo>
                  <a:pt x="157244" y="342671"/>
                </a:lnTo>
                <a:lnTo>
                  <a:pt x="195641" y="342733"/>
                </a:lnTo>
                <a:lnTo>
                  <a:pt x="238682" y="342769"/>
                </a:lnTo>
                <a:lnTo>
                  <a:pt x="281656" y="342779"/>
                </a:lnTo>
                <a:lnTo>
                  <a:pt x="322847" y="342781"/>
                </a:lnTo>
                <a:lnTo>
                  <a:pt x="349548" y="3427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SMARTInkShape-Group415"/>
          <p:cNvGrpSpPr/>
          <p:nvPr/>
        </p:nvGrpSpPr>
        <p:grpSpPr>
          <a:xfrm>
            <a:off x="4992411" y="3268035"/>
            <a:ext cx="2913340" cy="541966"/>
            <a:chOff x="4992411" y="3268035"/>
            <a:chExt cx="2913340" cy="541966"/>
          </a:xfrm>
        </p:grpSpPr>
        <p:sp>
          <p:nvSpPr>
            <p:cNvPr id="171" name="SMARTInkShape-2302"/>
            <p:cNvSpPr/>
            <p:nvPr>
              <p:custDataLst>
                <p:tags r:id="rId79"/>
              </p:custDataLst>
            </p:nvPr>
          </p:nvSpPr>
          <p:spPr>
            <a:xfrm>
              <a:off x="7705841" y="3268035"/>
              <a:ext cx="199910" cy="122866"/>
            </a:xfrm>
            <a:custGeom>
              <a:avLst/>
              <a:gdLst/>
              <a:ahLst/>
              <a:cxnLst/>
              <a:rect l="0" t="0" r="0" b="0"/>
              <a:pathLst>
                <a:path w="199910" h="122866">
                  <a:moveTo>
                    <a:pt x="9409" y="18090"/>
                  </a:moveTo>
                  <a:lnTo>
                    <a:pt x="9409" y="18090"/>
                  </a:lnTo>
                  <a:lnTo>
                    <a:pt x="4353" y="18090"/>
                  </a:lnTo>
                  <a:lnTo>
                    <a:pt x="2864" y="17032"/>
                  </a:lnTo>
                  <a:lnTo>
                    <a:pt x="1871" y="15268"/>
                  </a:lnTo>
                  <a:lnTo>
                    <a:pt x="145" y="8389"/>
                  </a:lnTo>
                  <a:lnTo>
                    <a:pt x="0" y="3901"/>
                  </a:lnTo>
                  <a:lnTo>
                    <a:pt x="2078" y="2281"/>
                  </a:lnTo>
                  <a:lnTo>
                    <a:pt x="15116" y="0"/>
                  </a:lnTo>
                  <a:lnTo>
                    <a:pt x="50906" y="183"/>
                  </a:lnTo>
                  <a:lnTo>
                    <a:pt x="68742" y="6669"/>
                  </a:lnTo>
                  <a:lnTo>
                    <a:pt x="77407" y="12309"/>
                  </a:lnTo>
                  <a:lnTo>
                    <a:pt x="79083" y="17411"/>
                  </a:lnTo>
                  <a:lnTo>
                    <a:pt x="78122" y="31547"/>
                  </a:lnTo>
                  <a:lnTo>
                    <a:pt x="66575" y="57355"/>
                  </a:lnTo>
                  <a:lnTo>
                    <a:pt x="55630" y="70114"/>
                  </a:lnTo>
                  <a:lnTo>
                    <a:pt x="10209" y="112618"/>
                  </a:lnTo>
                  <a:lnTo>
                    <a:pt x="6767" y="116034"/>
                  </a:lnTo>
                  <a:lnTo>
                    <a:pt x="5531" y="118311"/>
                  </a:lnTo>
                  <a:lnTo>
                    <a:pt x="5765" y="119829"/>
                  </a:lnTo>
                  <a:lnTo>
                    <a:pt x="6980" y="120841"/>
                  </a:lnTo>
                  <a:lnTo>
                    <a:pt x="45824" y="122687"/>
                  </a:lnTo>
                  <a:lnTo>
                    <a:pt x="90196" y="115303"/>
                  </a:lnTo>
                  <a:lnTo>
                    <a:pt x="135563" y="113599"/>
                  </a:lnTo>
                  <a:lnTo>
                    <a:pt x="199909" y="12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03"/>
            <p:cNvSpPr/>
            <p:nvPr>
              <p:custDataLst>
                <p:tags r:id="rId80"/>
              </p:custDataLst>
            </p:nvPr>
          </p:nvSpPr>
          <p:spPr>
            <a:xfrm>
              <a:off x="7600950" y="3433037"/>
              <a:ext cx="63841" cy="298521"/>
            </a:xfrm>
            <a:custGeom>
              <a:avLst/>
              <a:gdLst/>
              <a:ahLst/>
              <a:cxnLst/>
              <a:rect l="0" t="0" r="0" b="0"/>
              <a:pathLst>
                <a:path w="63841" h="298521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18314" y="14669"/>
                  </a:lnTo>
                  <a:lnTo>
                    <a:pt x="30591" y="36783"/>
                  </a:lnTo>
                  <a:lnTo>
                    <a:pt x="44221" y="78188"/>
                  </a:lnTo>
                  <a:lnTo>
                    <a:pt x="57104" y="114589"/>
                  </a:lnTo>
                  <a:lnTo>
                    <a:pt x="63840" y="152467"/>
                  </a:lnTo>
                  <a:lnTo>
                    <a:pt x="63012" y="188737"/>
                  </a:lnTo>
                  <a:lnTo>
                    <a:pt x="53252" y="230068"/>
                  </a:lnTo>
                  <a:lnTo>
                    <a:pt x="40826" y="275539"/>
                  </a:lnTo>
                  <a:lnTo>
                    <a:pt x="39918" y="280772"/>
                  </a:lnTo>
                  <a:lnTo>
                    <a:pt x="37195" y="285319"/>
                  </a:lnTo>
                  <a:lnTo>
                    <a:pt x="28525" y="293193"/>
                  </a:lnTo>
                  <a:lnTo>
                    <a:pt x="20439" y="297399"/>
                  </a:lnTo>
                  <a:lnTo>
                    <a:pt x="16801" y="298520"/>
                  </a:lnTo>
                  <a:lnTo>
                    <a:pt x="13317" y="298209"/>
                  </a:lnTo>
                  <a:lnTo>
                    <a:pt x="0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304"/>
            <p:cNvSpPr/>
            <p:nvPr>
              <p:custDataLst>
                <p:tags r:id="rId81"/>
              </p:custDataLst>
            </p:nvPr>
          </p:nvSpPr>
          <p:spPr>
            <a:xfrm>
              <a:off x="7382268" y="3686175"/>
              <a:ext cx="9133" cy="28576"/>
            </a:xfrm>
            <a:custGeom>
              <a:avLst/>
              <a:gdLst/>
              <a:ahLst/>
              <a:cxnLst/>
              <a:rect l="0" t="0" r="0" b="0"/>
              <a:pathLst>
                <a:path w="9133" h="28576">
                  <a:moveTo>
                    <a:pt x="9132" y="0"/>
                  </a:moveTo>
                  <a:lnTo>
                    <a:pt x="9132" y="0"/>
                  </a:lnTo>
                  <a:lnTo>
                    <a:pt x="9132" y="5057"/>
                  </a:lnTo>
                  <a:lnTo>
                    <a:pt x="8074" y="6546"/>
                  </a:lnTo>
                  <a:lnTo>
                    <a:pt x="6310" y="7539"/>
                  </a:lnTo>
                  <a:lnTo>
                    <a:pt x="4076" y="8201"/>
                  </a:lnTo>
                  <a:lnTo>
                    <a:pt x="2587" y="9701"/>
                  </a:lnTo>
                  <a:lnTo>
                    <a:pt x="932" y="14189"/>
                  </a:lnTo>
                  <a:lnTo>
                    <a:pt x="0" y="22666"/>
                  </a:lnTo>
                  <a:lnTo>
                    <a:pt x="927" y="24636"/>
                  </a:lnTo>
                  <a:lnTo>
                    <a:pt x="913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305"/>
            <p:cNvSpPr/>
            <p:nvPr>
              <p:custDataLst>
                <p:tags r:id="rId82"/>
              </p:custDataLst>
            </p:nvPr>
          </p:nvSpPr>
          <p:spPr>
            <a:xfrm>
              <a:off x="7391861" y="3575912"/>
              <a:ext cx="36706" cy="33432"/>
            </a:xfrm>
            <a:custGeom>
              <a:avLst/>
              <a:gdLst/>
              <a:ahLst/>
              <a:cxnLst/>
              <a:rect l="0" t="0" r="0" b="0"/>
              <a:pathLst>
                <a:path w="36706" h="33432">
                  <a:moveTo>
                    <a:pt x="28114" y="5488"/>
                  </a:moveTo>
                  <a:lnTo>
                    <a:pt x="28114" y="5488"/>
                  </a:lnTo>
                  <a:lnTo>
                    <a:pt x="18001" y="5488"/>
                  </a:lnTo>
                  <a:lnTo>
                    <a:pt x="15022" y="4430"/>
                  </a:lnTo>
                  <a:lnTo>
                    <a:pt x="13036" y="2666"/>
                  </a:lnTo>
                  <a:lnTo>
                    <a:pt x="11712" y="431"/>
                  </a:lnTo>
                  <a:lnTo>
                    <a:pt x="9771" y="0"/>
                  </a:lnTo>
                  <a:lnTo>
                    <a:pt x="1095" y="4556"/>
                  </a:lnTo>
                  <a:lnTo>
                    <a:pt x="0" y="15325"/>
                  </a:lnTo>
                  <a:lnTo>
                    <a:pt x="2566" y="23266"/>
                  </a:lnTo>
                  <a:lnTo>
                    <a:pt x="4732" y="26865"/>
                  </a:lnTo>
                  <a:lnTo>
                    <a:pt x="7235" y="29264"/>
                  </a:lnTo>
                  <a:lnTo>
                    <a:pt x="12837" y="31930"/>
                  </a:lnTo>
                  <a:lnTo>
                    <a:pt x="26998" y="33431"/>
                  </a:lnTo>
                  <a:lnTo>
                    <a:pt x="30545" y="31525"/>
                  </a:lnTo>
                  <a:lnTo>
                    <a:pt x="32910" y="28138"/>
                  </a:lnTo>
                  <a:lnTo>
                    <a:pt x="36705" y="17606"/>
                  </a:lnTo>
                  <a:lnTo>
                    <a:pt x="34401" y="13343"/>
                  </a:lnTo>
                  <a:lnTo>
                    <a:pt x="32306" y="10725"/>
                  </a:lnTo>
                  <a:lnTo>
                    <a:pt x="27155" y="7815"/>
                  </a:lnTo>
                  <a:lnTo>
                    <a:pt x="18589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306"/>
            <p:cNvSpPr/>
            <p:nvPr>
              <p:custDataLst>
                <p:tags r:id="rId83"/>
              </p:custDataLst>
            </p:nvPr>
          </p:nvSpPr>
          <p:spPr>
            <a:xfrm>
              <a:off x="7477125" y="3476625"/>
              <a:ext cx="65693" cy="285751"/>
            </a:xfrm>
            <a:custGeom>
              <a:avLst/>
              <a:gdLst/>
              <a:ahLst/>
              <a:cxnLst/>
              <a:rect l="0" t="0" r="0" b="0"/>
              <a:pathLst>
                <a:path w="65693" h="285751">
                  <a:moveTo>
                    <a:pt x="47625" y="0"/>
                  </a:moveTo>
                  <a:lnTo>
                    <a:pt x="47625" y="0"/>
                  </a:lnTo>
                  <a:lnTo>
                    <a:pt x="42569" y="0"/>
                  </a:lnTo>
                  <a:lnTo>
                    <a:pt x="41080" y="1058"/>
                  </a:lnTo>
                  <a:lnTo>
                    <a:pt x="40087" y="2822"/>
                  </a:lnTo>
                  <a:lnTo>
                    <a:pt x="38493" y="13257"/>
                  </a:lnTo>
                  <a:lnTo>
                    <a:pt x="53312" y="57750"/>
                  </a:lnTo>
                  <a:lnTo>
                    <a:pt x="61701" y="101849"/>
                  </a:lnTo>
                  <a:lnTo>
                    <a:pt x="65692" y="148843"/>
                  </a:lnTo>
                  <a:lnTo>
                    <a:pt x="63659" y="189797"/>
                  </a:lnTo>
                  <a:lnTo>
                    <a:pt x="48322" y="233518"/>
                  </a:lnTo>
                  <a:lnTo>
                    <a:pt x="38002" y="261164"/>
                  </a:lnTo>
                  <a:lnTo>
                    <a:pt x="28884" y="27341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07"/>
            <p:cNvSpPr/>
            <p:nvPr>
              <p:custDataLst>
                <p:tags r:id="rId84"/>
              </p:custDataLst>
            </p:nvPr>
          </p:nvSpPr>
          <p:spPr>
            <a:xfrm>
              <a:off x="7211412" y="3516049"/>
              <a:ext cx="118801" cy="189177"/>
            </a:xfrm>
            <a:custGeom>
              <a:avLst/>
              <a:gdLst/>
              <a:ahLst/>
              <a:cxnLst/>
              <a:rect l="0" t="0" r="0" b="0"/>
              <a:pathLst>
                <a:path w="118801" h="189177">
                  <a:moveTo>
                    <a:pt x="113313" y="8201"/>
                  </a:moveTo>
                  <a:lnTo>
                    <a:pt x="113313" y="8201"/>
                  </a:lnTo>
                  <a:lnTo>
                    <a:pt x="118369" y="3144"/>
                  </a:lnTo>
                  <a:lnTo>
                    <a:pt x="118800" y="1655"/>
                  </a:lnTo>
                  <a:lnTo>
                    <a:pt x="118030" y="662"/>
                  </a:lnTo>
                  <a:lnTo>
                    <a:pt x="116458" y="0"/>
                  </a:lnTo>
                  <a:lnTo>
                    <a:pt x="114351" y="617"/>
                  </a:lnTo>
                  <a:lnTo>
                    <a:pt x="109188" y="4125"/>
                  </a:lnTo>
                  <a:lnTo>
                    <a:pt x="90704" y="30209"/>
                  </a:lnTo>
                  <a:lnTo>
                    <a:pt x="62562" y="77056"/>
                  </a:lnTo>
                  <a:lnTo>
                    <a:pt x="34026" y="122610"/>
                  </a:lnTo>
                  <a:lnTo>
                    <a:pt x="4012" y="167124"/>
                  </a:lnTo>
                  <a:lnTo>
                    <a:pt x="494" y="178762"/>
                  </a:lnTo>
                  <a:lnTo>
                    <a:pt x="0" y="182233"/>
                  </a:lnTo>
                  <a:lnTo>
                    <a:pt x="1788" y="184548"/>
                  </a:lnTo>
                  <a:lnTo>
                    <a:pt x="18063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08"/>
            <p:cNvSpPr/>
            <p:nvPr>
              <p:custDataLst>
                <p:tags r:id="rId85"/>
              </p:custDataLst>
            </p:nvPr>
          </p:nvSpPr>
          <p:spPr>
            <a:xfrm>
              <a:off x="7210425" y="3528287"/>
              <a:ext cx="95251" cy="167414"/>
            </a:xfrm>
            <a:custGeom>
              <a:avLst/>
              <a:gdLst/>
              <a:ahLst/>
              <a:cxnLst/>
              <a:rect l="0" t="0" r="0" b="0"/>
              <a:pathLst>
                <a:path w="95251" h="1674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35" y="48678"/>
                  </a:lnTo>
                  <a:lnTo>
                    <a:pt x="57956" y="92496"/>
                  </a:lnTo>
                  <a:lnTo>
                    <a:pt x="70795" y="114524"/>
                  </a:lnTo>
                  <a:lnTo>
                    <a:pt x="9525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09"/>
            <p:cNvSpPr/>
            <p:nvPr>
              <p:custDataLst>
                <p:tags r:id="rId86"/>
              </p:custDataLst>
            </p:nvPr>
          </p:nvSpPr>
          <p:spPr>
            <a:xfrm>
              <a:off x="6868965" y="3298373"/>
              <a:ext cx="122386" cy="114862"/>
            </a:xfrm>
            <a:custGeom>
              <a:avLst/>
              <a:gdLst/>
              <a:ahLst/>
              <a:cxnLst/>
              <a:rect l="0" t="0" r="0" b="0"/>
              <a:pathLst>
                <a:path w="122386" h="114862">
                  <a:moveTo>
                    <a:pt x="17610" y="83002"/>
                  </a:moveTo>
                  <a:lnTo>
                    <a:pt x="17610" y="83002"/>
                  </a:lnTo>
                  <a:lnTo>
                    <a:pt x="17610" y="54970"/>
                  </a:lnTo>
                  <a:lnTo>
                    <a:pt x="17610" y="72789"/>
                  </a:lnTo>
                  <a:lnTo>
                    <a:pt x="14788" y="81285"/>
                  </a:lnTo>
                  <a:lnTo>
                    <a:pt x="12554" y="85032"/>
                  </a:lnTo>
                  <a:lnTo>
                    <a:pt x="5852" y="109440"/>
                  </a:lnTo>
                  <a:lnTo>
                    <a:pt x="3421" y="113328"/>
                  </a:lnTo>
                  <a:lnTo>
                    <a:pt x="1801" y="114861"/>
                  </a:lnTo>
                  <a:lnTo>
                    <a:pt x="720" y="114824"/>
                  </a:lnTo>
                  <a:lnTo>
                    <a:pt x="0" y="113742"/>
                  </a:lnTo>
                  <a:lnTo>
                    <a:pt x="578" y="111962"/>
                  </a:lnTo>
                  <a:lnTo>
                    <a:pt x="6449" y="101225"/>
                  </a:lnTo>
                  <a:lnTo>
                    <a:pt x="17914" y="61280"/>
                  </a:lnTo>
                  <a:lnTo>
                    <a:pt x="26978" y="16367"/>
                  </a:lnTo>
                  <a:lnTo>
                    <a:pt x="31652" y="6467"/>
                  </a:lnTo>
                  <a:lnTo>
                    <a:pt x="34380" y="3404"/>
                  </a:lnTo>
                  <a:lnTo>
                    <a:pt x="40233" y="0"/>
                  </a:lnTo>
                  <a:lnTo>
                    <a:pt x="43275" y="151"/>
                  </a:lnTo>
                  <a:lnTo>
                    <a:pt x="49477" y="3141"/>
                  </a:lnTo>
                  <a:lnTo>
                    <a:pt x="82304" y="45255"/>
                  </a:lnTo>
                  <a:lnTo>
                    <a:pt x="107878" y="83033"/>
                  </a:lnTo>
                  <a:lnTo>
                    <a:pt x="111704" y="93599"/>
                  </a:lnTo>
                  <a:lnTo>
                    <a:pt x="122385" y="102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10"/>
            <p:cNvSpPr/>
            <p:nvPr>
              <p:custDataLst>
                <p:tags r:id="rId87"/>
              </p:custDataLst>
            </p:nvPr>
          </p:nvSpPr>
          <p:spPr>
            <a:xfrm>
              <a:off x="7010400" y="3638550"/>
              <a:ext cx="27251" cy="57151"/>
            </a:xfrm>
            <a:custGeom>
              <a:avLst/>
              <a:gdLst/>
              <a:ahLst/>
              <a:cxnLst/>
              <a:rect l="0" t="0" r="0" b="0"/>
              <a:pathLst>
                <a:path w="27251" h="5715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5595" y="1058"/>
                  </a:lnTo>
                  <a:lnTo>
                    <a:pt x="26588" y="2822"/>
                  </a:lnTo>
                  <a:lnTo>
                    <a:pt x="27250" y="5057"/>
                  </a:lnTo>
                  <a:lnTo>
                    <a:pt x="26634" y="7605"/>
                  </a:lnTo>
                  <a:lnTo>
                    <a:pt x="20710" y="16247"/>
                  </a:lnTo>
                  <a:lnTo>
                    <a:pt x="6150" y="368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11"/>
            <p:cNvSpPr/>
            <p:nvPr>
              <p:custDataLst>
                <p:tags r:id="rId88"/>
              </p:custDataLst>
            </p:nvPr>
          </p:nvSpPr>
          <p:spPr>
            <a:xfrm>
              <a:off x="6829425" y="3483396"/>
              <a:ext cx="103832" cy="326605"/>
            </a:xfrm>
            <a:custGeom>
              <a:avLst/>
              <a:gdLst/>
              <a:ahLst/>
              <a:cxnLst/>
              <a:rect l="0" t="0" r="0" b="0"/>
              <a:pathLst>
                <a:path w="103832" h="326605">
                  <a:moveTo>
                    <a:pt x="9525" y="326604"/>
                  </a:moveTo>
                  <a:lnTo>
                    <a:pt x="9525" y="326604"/>
                  </a:lnTo>
                  <a:lnTo>
                    <a:pt x="116" y="326604"/>
                  </a:lnTo>
                  <a:lnTo>
                    <a:pt x="5" y="288478"/>
                  </a:lnTo>
                  <a:lnTo>
                    <a:pt x="1" y="250396"/>
                  </a:lnTo>
                  <a:lnTo>
                    <a:pt x="0" y="209479"/>
                  </a:lnTo>
                  <a:lnTo>
                    <a:pt x="0" y="169486"/>
                  </a:lnTo>
                  <a:lnTo>
                    <a:pt x="5056" y="127528"/>
                  </a:lnTo>
                  <a:lnTo>
                    <a:pt x="14581" y="83796"/>
                  </a:lnTo>
                  <a:lnTo>
                    <a:pt x="28849" y="39571"/>
                  </a:lnTo>
                  <a:lnTo>
                    <a:pt x="49791" y="11234"/>
                  </a:lnTo>
                  <a:lnTo>
                    <a:pt x="65083" y="210"/>
                  </a:lnTo>
                  <a:lnTo>
                    <a:pt x="68788" y="0"/>
                  </a:lnTo>
                  <a:lnTo>
                    <a:pt x="71258" y="1976"/>
                  </a:lnTo>
                  <a:lnTo>
                    <a:pt x="80280" y="20357"/>
                  </a:lnTo>
                  <a:lnTo>
                    <a:pt x="80483" y="37741"/>
                  </a:lnTo>
                  <a:lnTo>
                    <a:pt x="75706" y="80465"/>
                  </a:lnTo>
                  <a:lnTo>
                    <a:pt x="68762" y="99628"/>
                  </a:lnTo>
                  <a:lnTo>
                    <a:pt x="58888" y="114550"/>
                  </a:lnTo>
                  <a:lnTo>
                    <a:pt x="59367" y="115385"/>
                  </a:lnTo>
                  <a:lnTo>
                    <a:pt x="62721" y="116312"/>
                  </a:lnTo>
                  <a:lnTo>
                    <a:pt x="70559" y="116834"/>
                  </a:lnTo>
                  <a:lnTo>
                    <a:pt x="76515" y="119779"/>
                  </a:lnTo>
                  <a:lnTo>
                    <a:pt x="97604" y="134346"/>
                  </a:lnTo>
                  <a:lnTo>
                    <a:pt x="101588" y="144495"/>
                  </a:lnTo>
                  <a:lnTo>
                    <a:pt x="103831" y="162109"/>
                  </a:lnTo>
                  <a:lnTo>
                    <a:pt x="101533" y="171651"/>
                  </a:lnTo>
                  <a:lnTo>
                    <a:pt x="91436" y="186400"/>
                  </a:lnTo>
                  <a:lnTo>
                    <a:pt x="82619" y="190208"/>
                  </a:lnTo>
                  <a:lnTo>
                    <a:pt x="77304" y="191223"/>
                  </a:lnTo>
                  <a:lnTo>
                    <a:pt x="72703" y="190842"/>
                  </a:lnTo>
                  <a:lnTo>
                    <a:pt x="59407" y="184875"/>
                  </a:lnTo>
                  <a:lnTo>
                    <a:pt x="59713" y="183434"/>
                  </a:lnTo>
                  <a:lnTo>
                    <a:pt x="66675" y="174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312"/>
            <p:cNvSpPr/>
            <p:nvPr>
              <p:custDataLst>
                <p:tags r:id="rId89"/>
              </p:custDataLst>
            </p:nvPr>
          </p:nvSpPr>
          <p:spPr>
            <a:xfrm>
              <a:off x="6610350" y="3518762"/>
              <a:ext cx="9526" cy="148364"/>
            </a:xfrm>
            <a:custGeom>
              <a:avLst/>
              <a:gdLst/>
              <a:ahLst/>
              <a:cxnLst/>
              <a:rect l="0" t="0" r="0" b="0"/>
              <a:pathLst>
                <a:path w="9526" h="148364">
                  <a:moveTo>
                    <a:pt x="9525" y="5488"/>
                  </a:moveTo>
                  <a:lnTo>
                    <a:pt x="9525" y="5488"/>
                  </a:lnTo>
                  <a:lnTo>
                    <a:pt x="9525" y="431"/>
                  </a:lnTo>
                  <a:lnTo>
                    <a:pt x="8467" y="0"/>
                  </a:lnTo>
                  <a:lnTo>
                    <a:pt x="4469" y="2344"/>
                  </a:lnTo>
                  <a:lnTo>
                    <a:pt x="2980" y="4450"/>
                  </a:lnTo>
                  <a:lnTo>
                    <a:pt x="1325" y="9613"/>
                  </a:lnTo>
                  <a:lnTo>
                    <a:pt x="393" y="18469"/>
                  </a:lnTo>
                  <a:lnTo>
                    <a:pt x="7591" y="65184"/>
                  </a:lnTo>
                  <a:lnTo>
                    <a:pt x="9270" y="112323"/>
                  </a:lnTo>
                  <a:lnTo>
                    <a:pt x="8391" y="136273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13"/>
            <p:cNvSpPr/>
            <p:nvPr>
              <p:custDataLst>
                <p:tags r:id="rId90"/>
              </p:custDataLst>
            </p:nvPr>
          </p:nvSpPr>
          <p:spPr>
            <a:xfrm>
              <a:off x="6553200" y="35623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1418" y="2822"/>
                  </a:lnTo>
                  <a:lnTo>
                    <a:pt x="85103" y="8642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14"/>
            <p:cNvSpPr/>
            <p:nvPr>
              <p:custDataLst>
                <p:tags r:id="rId91"/>
              </p:custDataLst>
            </p:nvPr>
          </p:nvSpPr>
          <p:spPr>
            <a:xfrm>
              <a:off x="6306990" y="3302331"/>
              <a:ext cx="112861" cy="92552"/>
            </a:xfrm>
            <a:custGeom>
              <a:avLst/>
              <a:gdLst/>
              <a:ahLst/>
              <a:cxnLst/>
              <a:rect l="0" t="0" r="0" b="0"/>
              <a:pathLst>
                <a:path w="112861" h="92552">
                  <a:moveTo>
                    <a:pt x="17610" y="40944"/>
                  </a:moveTo>
                  <a:lnTo>
                    <a:pt x="17610" y="40944"/>
                  </a:lnTo>
                  <a:lnTo>
                    <a:pt x="17610" y="46001"/>
                  </a:lnTo>
                  <a:lnTo>
                    <a:pt x="14788" y="51305"/>
                  </a:lnTo>
                  <a:lnTo>
                    <a:pt x="12554" y="54201"/>
                  </a:lnTo>
                  <a:lnTo>
                    <a:pt x="10071" y="63064"/>
                  </a:lnTo>
                  <a:lnTo>
                    <a:pt x="7909" y="73000"/>
                  </a:lnTo>
                  <a:lnTo>
                    <a:pt x="720" y="88002"/>
                  </a:lnTo>
                  <a:lnTo>
                    <a:pt x="0" y="91366"/>
                  </a:lnTo>
                  <a:lnTo>
                    <a:pt x="578" y="92551"/>
                  </a:lnTo>
                  <a:lnTo>
                    <a:pt x="2022" y="92282"/>
                  </a:lnTo>
                  <a:lnTo>
                    <a:pt x="11944" y="84246"/>
                  </a:lnTo>
                  <a:lnTo>
                    <a:pt x="35427" y="39728"/>
                  </a:lnTo>
                  <a:lnTo>
                    <a:pt x="46177" y="11266"/>
                  </a:lnTo>
                  <a:lnTo>
                    <a:pt x="55353" y="2001"/>
                  </a:lnTo>
                  <a:lnTo>
                    <a:pt x="58647" y="165"/>
                  </a:lnTo>
                  <a:lnTo>
                    <a:pt x="60843" y="0"/>
                  </a:lnTo>
                  <a:lnTo>
                    <a:pt x="83292" y="20991"/>
                  </a:lnTo>
                  <a:lnTo>
                    <a:pt x="89136" y="29607"/>
                  </a:lnTo>
                  <a:lnTo>
                    <a:pt x="92791" y="36963"/>
                  </a:lnTo>
                  <a:lnTo>
                    <a:pt x="97943" y="43760"/>
                  </a:lnTo>
                  <a:lnTo>
                    <a:pt x="103329" y="68782"/>
                  </a:lnTo>
                  <a:lnTo>
                    <a:pt x="112860" y="7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15"/>
            <p:cNvSpPr/>
            <p:nvPr>
              <p:custDataLst>
                <p:tags r:id="rId92"/>
              </p:custDataLst>
            </p:nvPr>
          </p:nvSpPr>
          <p:spPr>
            <a:xfrm>
              <a:off x="6402664" y="3609975"/>
              <a:ext cx="43865" cy="56598"/>
            </a:xfrm>
            <a:custGeom>
              <a:avLst/>
              <a:gdLst/>
              <a:ahLst/>
              <a:cxnLst/>
              <a:rect l="0" t="0" r="0" b="0"/>
              <a:pathLst>
                <a:path w="43865" h="56598">
                  <a:moveTo>
                    <a:pt x="26711" y="19050"/>
                  </a:moveTo>
                  <a:lnTo>
                    <a:pt x="26711" y="19050"/>
                  </a:lnTo>
                  <a:lnTo>
                    <a:pt x="34912" y="19050"/>
                  </a:lnTo>
                  <a:lnTo>
                    <a:pt x="22862" y="19050"/>
                  </a:lnTo>
                  <a:lnTo>
                    <a:pt x="16886" y="21872"/>
                  </a:lnTo>
                  <a:lnTo>
                    <a:pt x="4427" y="32307"/>
                  </a:lnTo>
                  <a:lnTo>
                    <a:pt x="932" y="38348"/>
                  </a:lnTo>
                  <a:lnTo>
                    <a:pt x="0" y="41440"/>
                  </a:lnTo>
                  <a:lnTo>
                    <a:pt x="1495" y="44560"/>
                  </a:lnTo>
                  <a:lnTo>
                    <a:pt x="8800" y="50849"/>
                  </a:lnTo>
                  <a:lnTo>
                    <a:pt x="16282" y="54349"/>
                  </a:lnTo>
                  <a:lnTo>
                    <a:pt x="29707" y="56597"/>
                  </a:lnTo>
                  <a:lnTo>
                    <a:pt x="36157" y="54082"/>
                  </a:lnTo>
                  <a:lnTo>
                    <a:pt x="39358" y="51930"/>
                  </a:lnTo>
                  <a:lnTo>
                    <a:pt x="41492" y="49437"/>
                  </a:lnTo>
                  <a:lnTo>
                    <a:pt x="43864" y="43844"/>
                  </a:lnTo>
                  <a:lnTo>
                    <a:pt x="43437" y="40871"/>
                  </a:lnTo>
                  <a:lnTo>
                    <a:pt x="267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16"/>
            <p:cNvSpPr/>
            <p:nvPr>
              <p:custDataLst>
                <p:tags r:id="rId93"/>
              </p:custDataLst>
            </p:nvPr>
          </p:nvSpPr>
          <p:spPr>
            <a:xfrm>
              <a:off x="6259365" y="3452517"/>
              <a:ext cx="111883" cy="344228"/>
            </a:xfrm>
            <a:custGeom>
              <a:avLst/>
              <a:gdLst/>
              <a:ahLst/>
              <a:cxnLst/>
              <a:rect l="0" t="0" r="0" b="0"/>
              <a:pathLst>
                <a:path w="111883" h="344228">
                  <a:moveTo>
                    <a:pt x="27135" y="128883"/>
                  </a:moveTo>
                  <a:lnTo>
                    <a:pt x="27135" y="128883"/>
                  </a:lnTo>
                  <a:lnTo>
                    <a:pt x="22079" y="128883"/>
                  </a:lnTo>
                  <a:lnTo>
                    <a:pt x="20590" y="131000"/>
                  </a:lnTo>
                  <a:lnTo>
                    <a:pt x="17434" y="143033"/>
                  </a:lnTo>
                  <a:lnTo>
                    <a:pt x="12946" y="150342"/>
                  </a:lnTo>
                  <a:lnTo>
                    <a:pt x="13069" y="162762"/>
                  </a:lnTo>
                  <a:lnTo>
                    <a:pt x="17211" y="202818"/>
                  </a:lnTo>
                  <a:lnTo>
                    <a:pt x="17531" y="242735"/>
                  </a:lnTo>
                  <a:lnTo>
                    <a:pt x="17594" y="285624"/>
                  </a:lnTo>
                  <a:lnTo>
                    <a:pt x="16548" y="304324"/>
                  </a:lnTo>
                  <a:lnTo>
                    <a:pt x="7909" y="339563"/>
                  </a:lnTo>
                  <a:lnTo>
                    <a:pt x="5851" y="342361"/>
                  </a:lnTo>
                  <a:lnTo>
                    <a:pt x="3420" y="344227"/>
                  </a:lnTo>
                  <a:lnTo>
                    <a:pt x="1800" y="343354"/>
                  </a:lnTo>
                  <a:lnTo>
                    <a:pt x="0" y="336740"/>
                  </a:lnTo>
                  <a:lnTo>
                    <a:pt x="5391" y="298979"/>
                  </a:lnTo>
                  <a:lnTo>
                    <a:pt x="7287" y="258892"/>
                  </a:lnTo>
                  <a:lnTo>
                    <a:pt x="7848" y="222790"/>
                  </a:lnTo>
                  <a:lnTo>
                    <a:pt x="7980" y="190728"/>
                  </a:lnTo>
                  <a:lnTo>
                    <a:pt x="8038" y="158134"/>
                  </a:lnTo>
                  <a:lnTo>
                    <a:pt x="10894" y="115678"/>
                  </a:lnTo>
                  <a:lnTo>
                    <a:pt x="18443" y="80168"/>
                  </a:lnTo>
                  <a:lnTo>
                    <a:pt x="30475" y="35299"/>
                  </a:lnTo>
                  <a:lnTo>
                    <a:pt x="44941" y="10608"/>
                  </a:lnTo>
                  <a:lnTo>
                    <a:pt x="56568" y="2233"/>
                  </a:lnTo>
                  <a:lnTo>
                    <a:pt x="62632" y="0"/>
                  </a:lnTo>
                  <a:lnTo>
                    <a:pt x="67733" y="628"/>
                  </a:lnTo>
                  <a:lnTo>
                    <a:pt x="72192" y="3163"/>
                  </a:lnTo>
                  <a:lnTo>
                    <a:pt x="76223" y="6969"/>
                  </a:lnTo>
                  <a:lnTo>
                    <a:pt x="80702" y="19666"/>
                  </a:lnTo>
                  <a:lnTo>
                    <a:pt x="83578" y="48631"/>
                  </a:lnTo>
                  <a:lnTo>
                    <a:pt x="79018" y="68298"/>
                  </a:lnTo>
                  <a:lnTo>
                    <a:pt x="70965" y="82474"/>
                  </a:lnTo>
                  <a:lnTo>
                    <a:pt x="57537" y="98255"/>
                  </a:lnTo>
                  <a:lnTo>
                    <a:pt x="57987" y="98939"/>
                  </a:lnTo>
                  <a:lnTo>
                    <a:pt x="78609" y="107792"/>
                  </a:lnTo>
                  <a:lnTo>
                    <a:pt x="101712" y="127739"/>
                  </a:lnTo>
                  <a:lnTo>
                    <a:pt x="107905" y="139311"/>
                  </a:lnTo>
                  <a:lnTo>
                    <a:pt x="111882" y="158930"/>
                  </a:lnTo>
                  <a:lnTo>
                    <a:pt x="106781" y="169048"/>
                  </a:lnTo>
                  <a:lnTo>
                    <a:pt x="91316" y="187734"/>
                  </a:lnTo>
                  <a:lnTo>
                    <a:pt x="84587" y="192081"/>
                  </a:lnTo>
                  <a:lnTo>
                    <a:pt x="74850" y="194528"/>
                  </a:lnTo>
                  <a:lnTo>
                    <a:pt x="67134" y="195355"/>
                  </a:lnTo>
                  <a:lnTo>
                    <a:pt x="84285" y="186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17"/>
            <p:cNvSpPr/>
            <p:nvPr>
              <p:custDataLst>
                <p:tags r:id="rId94"/>
              </p:custDataLst>
            </p:nvPr>
          </p:nvSpPr>
          <p:spPr>
            <a:xfrm>
              <a:off x="6079179" y="3458899"/>
              <a:ext cx="73972" cy="217752"/>
            </a:xfrm>
            <a:custGeom>
              <a:avLst/>
              <a:gdLst/>
              <a:ahLst/>
              <a:cxnLst/>
              <a:rect l="0" t="0" r="0" b="0"/>
              <a:pathLst>
                <a:path w="73972" h="217752">
                  <a:moveTo>
                    <a:pt x="73971" y="8201"/>
                  </a:moveTo>
                  <a:lnTo>
                    <a:pt x="73971" y="8201"/>
                  </a:lnTo>
                  <a:lnTo>
                    <a:pt x="65770" y="0"/>
                  </a:lnTo>
                  <a:lnTo>
                    <a:pt x="38047" y="25307"/>
                  </a:lnTo>
                  <a:lnTo>
                    <a:pt x="14703" y="66349"/>
                  </a:lnTo>
                  <a:lnTo>
                    <a:pt x="5297" y="83787"/>
                  </a:lnTo>
                  <a:lnTo>
                    <a:pt x="0" y="108678"/>
                  </a:lnTo>
                  <a:lnTo>
                    <a:pt x="548" y="146039"/>
                  </a:lnTo>
                  <a:lnTo>
                    <a:pt x="13176" y="177100"/>
                  </a:lnTo>
                  <a:lnTo>
                    <a:pt x="24373" y="192982"/>
                  </a:lnTo>
                  <a:lnTo>
                    <a:pt x="64446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18"/>
            <p:cNvSpPr/>
            <p:nvPr>
              <p:custDataLst>
                <p:tags r:id="rId95"/>
              </p:custDataLst>
            </p:nvPr>
          </p:nvSpPr>
          <p:spPr>
            <a:xfrm>
              <a:off x="5676900" y="3600450"/>
              <a:ext cx="209551" cy="9474"/>
            </a:xfrm>
            <a:custGeom>
              <a:avLst/>
              <a:gdLst/>
              <a:ahLst/>
              <a:cxnLst/>
              <a:rect l="0" t="0" r="0" b="0"/>
              <a:pathLst>
                <a:path w="209551" h="9474">
                  <a:moveTo>
                    <a:pt x="0" y="0"/>
                  </a:moveTo>
                  <a:lnTo>
                    <a:pt x="0" y="0"/>
                  </a:lnTo>
                  <a:lnTo>
                    <a:pt x="18363" y="1058"/>
                  </a:lnTo>
                  <a:lnTo>
                    <a:pt x="55015" y="7539"/>
                  </a:lnTo>
                  <a:lnTo>
                    <a:pt x="94617" y="8936"/>
                  </a:lnTo>
                  <a:lnTo>
                    <a:pt x="135984" y="9350"/>
                  </a:lnTo>
                  <a:lnTo>
                    <a:pt x="176111" y="9473"/>
                  </a:lnTo>
                  <a:lnTo>
                    <a:pt x="194688" y="844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19"/>
            <p:cNvSpPr/>
            <p:nvPr>
              <p:custDataLst>
                <p:tags r:id="rId96"/>
              </p:custDataLst>
            </p:nvPr>
          </p:nvSpPr>
          <p:spPr>
            <a:xfrm>
              <a:off x="5431082" y="3508132"/>
              <a:ext cx="45126" cy="39490"/>
            </a:xfrm>
            <a:custGeom>
              <a:avLst/>
              <a:gdLst/>
              <a:ahLst/>
              <a:cxnLst/>
              <a:rect l="0" t="0" r="0" b="0"/>
              <a:pathLst>
                <a:path w="45126" h="39490">
                  <a:moveTo>
                    <a:pt x="26743" y="6593"/>
                  </a:moveTo>
                  <a:lnTo>
                    <a:pt x="26743" y="6593"/>
                  </a:lnTo>
                  <a:lnTo>
                    <a:pt x="21687" y="6593"/>
                  </a:lnTo>
                  <a:lnTo>
                    <a:pt x="16382" y="9415"/>
                  </a:lnTo>
                  <a:lnTo>
                    <a:pt x="10496" y="13139"/>
                  </a:lnTo>
                  <a:lnTo>
                    <a:pt x="4353" y="14794"/>
                  </a:lnTo>
                  <a:lnTo>
                    <a:pt x="2291" y="16294"/>
                  </a:lnTo>
                  <a:lnTo>
                    <a:pt x="917" y="18352"/>
                  </a:lnTo>
                  <a:lnTo>
                    <a:pt x="0" y="20782"/>
                  </a:lnTo>
                  <a:lnTo>
                    <a:pt x="448" y="23461"/>
                  </a:lnTo>
                  <a:lnTo>
                    <a:pt x="6135" y="32287"/>
                  </a:lnTo>
                  <a:lnTo>
                    <a:pt x="11586" y="38474"/>
                  </a:lnTo>
                  <a:lnTo>
                    <a:pt x="15581" y="39489"/>
                  </a:lnTo>
                  <a:lnTo>
                    <a:pt x="38182" y="35946"/>
                  </a:lnTo>
                  <a:lnTo>
                    <a:pt x="40719" y="33570"/>
                  </a:lnTo>
                  <a:lnTo>
                    <a:pt x="43538" y="25285"/>
                  </a:lnTo>
                  <a:lnTo>
                    <a:pt x="45125" y="13778"/>
                  </a:lnTo>
                  <a:lnTo>
                    <a:pt x="43231" y="10325"/>
                  </a:lnTo>
                  <a:lnTo>
                    <a:pt x="35482" y="3665"/>
                  </a:lnTo>
                  <a:lnTo>
                    <a:pt x="27805" y="0"/>
                  </a:lnTo>
                  <a:lnTo>
                    <a:pt x="7693" y="6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20"/>
            <p:cNvSpPr/>
            <p:nvPr>
              <p:custDataLst>
                <p:tags r:id="rId97"/>
              </p:custDataLst>
            </p:nvPr>
          </p:nvSpPr>
          <p:spPr>
            <a:xfrm>
              <a:off x="5448300" y="3648075"/>
              <a:ext cx="8202" cy="47626"/>
            </a:xfrm>
            <a:custGeom>
              <a:avLst/>
              <a:gdLst/>
              <a:ahLst/>
              <a:cxnLst/>
              <a:rect l="0" t="0" r="0" b="0"/>
              <a:pathLst>
                <a:path w="8202" h="476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201" y="30591"/>
                  </a:lnTo>
                  <a:lnTo>
                    <a:pt x="7584" y="3415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21"/>
            <p:cNvSpPr/>
            <p:nvPr>
              <p:custDataLst>
                <p:tags r:id="rId98"/>
              </p:custDataLst>
            </p:nvPr>
          </p:nvSpPr>
          <p:spPr>
            <a:xfrm>
              <a:off x="5334065" y="3382160"/>
              <a:ext cx="110199" cy="272948"/>
            </a:xfrm>
            <a:custGeom>
              <a:avLst/>
              <a:gdLst/>
              <a:ahLst/>
              <a:cxnLst/>
              <a:rect l="0" t="0" r="0" b="0"/>
              <a:pathLst>
                <a:path w="110199" h="272948">
                  <a:moveTo>
                    <a:pt x="104710" y="18265"/>
                  </a:moveTo>
                  <a:lnTo>
                    <a:pt x="104710" y="18265"/>
                  </a:lnTo>
                  <a:lnTo>
                    <a:pt x="109766" y="8152"/>
                  </a:lnTo>
                  <a:lnTo>
                    <a:pt x="110198" y="5173"/>
                  </a:lnTo>
                  <a:lnTo>
                    <a:pt x="109426" y="3187"/>
                  </a:lnTo>
                  <a:lnTo>
                    <a:pt x="107854" y="1863"/>
                  </a:lnTo>
                  <a:lnTo>
                    <a:pt x="103285" y="392"/>
                  </a:lnTo>
                  <a:lnTo>
                    <a:pt x="100585" y="0"/>
                  </a:lnTo>
                  <a:lnTo>
                    <a:pt x="94763" y="2386"/>
                  </a:lnTo>
                  <a:lnTo>
                    <a:pt x="79891" y="9679"/>
                  </a:lnTo>
                  <a:lnTo>
                    <a:pt x="44880" y="25797"/>
                  </a:lnTo>
                  <a:lnTo>
                    <a:pt x="12700" y="53764"/>
                  </a:lnTo>
                  <a:lnTo>
                    <a:pt x="5609" y="63322"/>
                  </a:lnTo>
                  <a:lnTo>
                    <a:pt x="2457" y="72157"/>
                  </a:lnTo>
                  <a:lnTo>
                    <a:pt x="0" y="119749"/>
                  </a:lnTo>
                  <a:lnTo>
                    <a:pt x="1013" y="136646"/>
                  </a:lnTo>
                  <a:lnTo>
                    <a:pt x="13195" y="177722"/>
                  </a:lnTo>
                  <a:lnTo>
                    <a:pt x="18222" y="224668"/>
                  </a:lnTo>
                  <a:lnTo>
                    <a:pt x="17588" y="239116"/>
                  </a:lnTo>
                  <a:lnTo>
                    <a:pt x="10739" y="267024"/>
                  </a:lnTo>
                  <a:lnTo>
                    <a:pt x="9254" y="269829"/>
                  </a:lnTo>
                  <a:lnTo>
                    <a:pt x="7207" y="271700"/>
                  </a:lnTo>
                  <a:lnTo>
                    <a:pt x="4782" y="272947"/>
                  </a:lnTo>
                  <a:lnTo>
                    <a:pt x="4225" y="272719"/>
                  </a:lnTo>
                  <a:lnTo>
                    <a:pt x="9460" y="26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22"/>
            <p:cNvSpPr/>
            <p:nvPr>
              <p:custDataLst>
                <p:tags r:id="rId99"/>
              </p:custDataLst>
            </p:nvPr>
          </p:nvSpPr>
          <p:spPr>
            <a:xfrm>
              <a:off x="5259517" y="3373567"/>
              <a:ext cx="84009" cy="122109"/>
            </a:xfrm>
            <a:custGeom>
              <a:avLst/>
              <a:gdLst/>
              <a:ahLst/>
              <a:cxnLst/>
              <a:rect l="0" t="0" r="0" b="0"/>
              <a:pathLst>
                <a:path w="84009" h="122109">
                  <a:moveTo>
                    <a:pt x="17333" y="17333"/>
                  </a:moveTo>
                  <a:lnTo>
                    <a:pt x="17333" y="17333"/>
                  </a:lnTo>
                  <a:lnTo>
                    <a:pt x="0" y="0"/>
                  </a:lnTo>
                  <a:lnTo>
                    <a:pt x="6227" y="7285"/>
                  </a:lnTo>
                  <a:lnTo>
                    <a:pt x="29773" y="49071"/>
                  </a:lnTo>
                  <a:lnTo>
                    <a:pt x="63277" y="96366"/>
                  </a:lnTo>
                  <a:lnTo>
                    <a:pt x="84008" y="12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23"/>
            <p:cNvSpPr/>
            <p:nvPr>
              <p:custDataLst>
                <p:tags r:id="rId100"/>
              </p:custDataLst>
            </p:nvPr>
          </p:nvSpPr>
          <p:spPr>
            <a:xfrm>
              <a:off x="4992411" y="3331607"/>
              <a:ext cx="132040" cy="316469"/>
            </a:xfrm>
            <a:custGeom>
              <a:avLst/>
              <a:gdLst/>
              <a:ahLst/>
              <a:cxnLst/>
              <a:rect l="0" t="0" r="0" b="0"/>
              <a:pathLst>
                <a:path w="132040" h="316469">
                  <a:moveTo>
                    <a:pt x="132039" y="21193"/>
                  </a:moveTo>
                  <a:lnTo>
                    <a:pt x="132039" y="21193"/>
                  </a:lnTo>
                  <a:lnTo>
                    <a:pt x="132039" y="16136"/>
                  </a:lnTo>
                  <a:lnTo>
                    <a:pt x="121926" y="2879"/>
                  </a:lnTo>
                  <a:lnTo>
                    <a:pt x="118947" y="517"/>
                  </a:lnTo>
                  <a:lnTo>
                    <a:pt x="116961" y="0"/>
                  </a:lnTo>
                  <a:lnTo>
                    <a:pt x="113696" y="2249"/>
                  </a:lnTo>
                  <a:lnTo>
                    <a:pt x="75894" y="42107"/>
                  </a:lnTo>
                  <a:lnTo>
                    <a:pt x="44631" y="83768"/>
                  </a:lnTo>
                  <a:lnTo>
                    <a:pt x="27354" y="110172"/>
                  </a:lnTo>
                  <a:lnTo>
                    <a:pt x="15531" y="146570"/>
                  </a:lnTo>
                  <a:lnTo>
                    <a:pt x="5326" y="185812"/>
                  </a:lnTo>
                  <a:lnTo>
                    <a:pt x="0" y="223906"/>
                  </a:lnTo>
                  <a:lnTo>
                    <a:pt x="136" y="254705"/>
                  </a:lnTo>
                  <a:lnTo>
                    <a:pt x="11998" y="290212"/>
                  </a:lnTo>
                  <a:lnTo>
                    <a:pt x="23655" y="302329"/>
                  </a:lnTo>
                  <a:lnTo>
                    <a:pt x="39418" y="310184"/>
                  </a:lnTo>
                  <a:lnTo>
                    <a:pt x="74889" y="316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416"/>
          <p:cNvGrpSpPr/>
          <p:nvPr/>
        </p:nvGrpSpPr>
        <p:grpSpPr>
          <a:xfrm>
            <a:off x="4400550" y="3203317"/>
            <a:ext cx="247651" cy="787659"/>
            <a:chOff x="4400550" y="3203317"/>
            <a:chExt cx="247651" cy="787659"/>
          </a:xfrm>
        </p:grpSpPr>
        <p:sp>
          <p:nvSpPr>
            <p:cNvPr id="194" name="SMARTInkShape-2324"/>
            <p:cNvSpPr/>
            <p:nvPr>
              <p:custDataLst>
                <p:tags r:id="rId73"/>
              </p:custDataLst>
            </p:nvPr>
          </p:nvSpPr>
          <p:spPr>
            <a:xfrm>
              <a:off x="4400550" y="3203317"/>
              <a:ext cx="104776" cy="82082"/>
            </a:xfrm>
            <a:custGeom>
              <a:avLst/>
              <a:gdLst/>
              <a:ahLst/>
              <a:cxnLst/>
              <a:rect l="0" t="0" r="0" b="0"/>
              <a:pathLst>
                <a:path w="104776" h="82082">
                  <a:moveTo>
                    <a:pt x="0" y="44708"/>
                  </a:moveTo>
                  <a:lnTo>
                    <a:pt x="0" y="44708"/>
                  </a:lnTo>
                  <a:lnTo>
                    <a:pt x="0" y="26084"/>
                  </a:lnTo>
                  <a:lnTo>
                    <a:pt x="1058" y="47497"/>
                  </a:lnTo>
                  <a:lnTo>
                    <a:pt x="9408" y="82081"/>
                  </a:lnTo>
                  <a:lnTo>
                    <a:pt x="14547" y="72480"/>
                  </a:lnTo>
                  <a:lnTo>
                    <a:pt x="21279" y="33823"/>
                  </a:lnTo>
                  <a:lnTo>
                    <a:pt x="29235" y="11850"/>
                  </a:lnTo>
                  <a:lnTo>
                    <a:pt x="35218" y="3646"/>
                  </a:lnTo>
                  <a:lnTo>
                    <a:pt x="41406" y="0"/>
                  </a:lnTo>
                  <a:lnTo>
                    <a:pt x="44537" y="1144"/>
                  </a:lnTo>
                  <a:lnTo>
                    <a:pt x="81670" y="41608"/>
                  </a:lnTo>
                  <a:lnTo>
                    <a:pt x="104775" y="7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25"/>
            <p:cNvSpPr/>
            <p:nvPr>
              <p:custDataLst>
                <p:tags r:id="rId74"/>
              </p:custDataLst>
            </p:nvPr>
          </p:nvSpPr>
          <p:spPr>
            <a:xfrm>
              <a:off x="4629150" y="387667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12504" y="1058"/>
                  </a:lnTo>
                  <a:lnTo>
                    <a:pt x="11511" y="2822"/>
                  </a:lnTo>
                  <a:lnTo>
                    <a:pt x="10114" y="13183"/>
                  </a:lnTo>
                  <a:lnTo>
                    <a:pt x="9577" y="5359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26"/>
            <p:cNvSpPr/>
            <p:nvPr>
              <p:custDataLst>
                <p:tags r:id="rId75"/>
              </p:custDataLst>
            </p:nvPr>
          </p:nvSpPr>
          <p:spPr>
            <a:xfrm>
              <a:off x="4507042" y="3943350"/>
              <a:ext cx="64959" cy="18900"/>
            </a:xfrm>
            <a:custGeom>
              <a:avLst/>
              <a:gdLst/>
              <a:ahLst/>
              <a:cxnLst/>
              <a:rect l="0" t="0" r="0" b="0"/>
              <a:pathLst>
                <a:path w="64959" h="18900">
                  <a:moveTo>
                    <a:pt x="17333" y="0"/>
                  </a:moveTo>
                  <a:lnTo>
                    <a:pt x="17333" y="0"/>
                  </a:lnTo>
                  <a:lnTo>
                    <a:pt x="0" y="17333"/>
                  </a:lnTo>
                  <a:lnTo>
                    <a:pt x="1544" y="17906"/>
                  </a:lnTo>
                  <a:lnTo>
                    <a:pt x="24949" y="18899"/>
                  </a:lnTo>
                  <a:lnTo>
                    <a:pt x="6495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27"/>
            <p:cNvSpPr/>
            <p:nvPr>
              <p:custDataLst>
                <p:tags r:id="rId76"/>
              </p:custDataLst>
            </p:nvPr>
          </p:nvSpPr>
          <p:spPr>
            <a:xfrm>
              <a:off x="4516174" y="3867150"/>
              <a:ext cx="65352" cy="9526"/>
            </a:xfrm>
            <a:custGeom>
              <a:avLst/>
              <a:gdLst/>
              <a:ahLst/>
              <a:cxnLst/>
              <a:rect l="0" t="0" r="0" b="0"/>
              <a:pathLst>
                <a:path w="6535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5944" y="1058"/>
                  </a:lnTo>
                  <a:lnTo>
                    <a:pt x="653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28"/>
            <p:cNvSpPr/>
            <p:nvPr>
              <p:custDataLst>
                <p:tags r:id="rId77"/>
              </p:custDataLst>
            </p:nvPr>
          </p:nvSpPr>
          <p:spPr>
            <a:xfrm>
              <a:off x="4429125" y="3781818"/>
              <a:ext cx="1" cy="9133"/>
            </a:xfrm>
            <a:custGeom>
              <a:avLst/>
              <a:gdLst/>
              <a:ahLst/>
              <a:cxnLst/>
              <a:rect l="0" t="0" r="0" b="0"/>
              <a:pathLst>
                <a:path w="1" h="91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29"/>
            <p:cNvSpPr/>
            <p:nvPr>
              <p:custDataLst>
                <p:tags r:id="rId78"/>
              </p:custDataLst>
            </p:nvPr>
          </p:nvSpPr>
          <p:spPr>
            <a:xfrm>
              <a:off x="4419600" y="38957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1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417"/>
          <p:cNvGrpSpPr/>
          <p:nvPr/>
        </p:nvGrpSpPr>
        <p:grpSpPr>
          <a:xfrm>
            <a:off x="2256615" y="4453434"/>
            <a:ext cx="553261" cy="877045"/>
            <a:chOff x="2256615" y="4453434"/>
            <a:chExt cx="553261" cy="877045"/>
          </a:xfrm>
        </p:grpSpPr>
        <p:sp>
          <p:nvSpPr>
            <p:cNvPr id="201" name="SMARTInkShape-2330"/>
            <p:cNvSpPr/>
            <p:nvPr>
              <p:custDataLst>
                <p:tags r:id="rId66"/>
              </p:custDataLst>
            </p:nvPr>
          </p:nvSpPr>
          <p:spPr>
            <a:xfrm>
              <a:off x="2487581" y="4895895"/>
              <a:ext cx="93695" cy="104731"/>
            </a:xfrm>
            <a:custGeom>
              <a:avLst/>
              <a:gdLst/>
              <a:ahLst/>
              <a:cxnLst/>
              <a:rect l="0" t="0" r="0" b="0"/>
              <a:pathLst>
                <a:path w="93695" h="104731">
                  <a:moveTo>
                    <a:pt x="17494" y="19005"/>
                  </a:moveTo>
                  <a:lnTo>
                    <a:pt x="17494" y="19005"/>
                  </a:lnTo>
                  <a:lnTo>
                    <a:pt x="17494" y="1672"/>
                  </a:lnTo>
                  <a:lnTo>
                    <a:pt x="18552" y="1100"/>
                  </a:lnTo>
                  <a:lnTo>
                    <a:pt x="26627" y="0"/>
                  </a:lnTo>
                  <a:lnTo>
                    <a:pt x="26903" y="10081"/>
                  </a:lnTo>
                  <a:lnTo>
                    <a:pt x="11926" y="53630"/>
                  </a:lnTo>
                  <a:lnTo>
                    <a:pt x="0" y="91238"/>
                  </a:lnTo>
                  <a:lnTo>
                    <a:pt x="6356" y="78154"/>
                  </a:lnTo>
                  <a:lnTo>
                    <a:pt x="22394" y="33643"/>
                  </a:lnTo>
                  <a:lnTo>
                    <a:pt x="38805" y="9196"/>
                  </a:lnTo>
                  <a:lnTo>
                    <a:pt x="45663" y="4062"/>
                  </a:lnTo>
                  <a:lnTo>
                    <a:pt x="48973" y="2693"/>
                  </a:lnTo>
                  <a:lnTo>
                    <a:pt x="52238" y="4955"/>
                  </a:lnTo>
                  <a:lnTo>
                    <a:pt x="71453" y="42309"/>
                  </a:lnTo>
                  <a:lnTo>
                    <a:pt x="93694" y="104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31"/>
            <p:cNvSpPr/>
            <p:nvPr>
              <p:custDataLst>
                <p:tags r:id="rId67"/>
              </p:custDataLst>
            </p:nvPr>
          </p:nvSpPr>
          <p:spPr>
            <a:xfrm>
              <a:off x="2583142" y="5172075"/>
              <a:ext cx="51981" cy="74181"/>
            </a:xfrm>
            <a:custGeom>
              <a:avLst/>
              <a:gdLst/>
              <a:ahLst/>
              <a:cxnLst/>
              <a:rect l="0" t="0" r="0" b="0"/>
              <a:pathLst>
                <a:path w="51981" h="74181">
                  <a:moveTo>
                    <a:pt x="36233" y="28575"/>
                  </a:moveTo>
                  <a:lnTo>
                    <a:pt x="36233" y="28575"/>
                  </a:lnTo>
                  <a:lnTo>
                    <a:pt x="36233" y="20374"/>
                  </a:lnTo>
                  <a:lnTo>
                    <a:pt x="31177" y="14386"/>
                  </a:lnTo>
                  <a:lnTo>
                    <a:pt x="28629" y="13824"/>
                  </a:lnTo>
                  <a:lnTo>
                    <a:pt x="25872" y="14509"/>
                  </a:lnTo>
                  <a:lnTo>
                    <a:pt x="19987" y="17032"/>
                  </a:lnTo>
                  <a:lnTo>
                    <a:pt x="13843" y="18153"/>
                  </a:lnTo>
                  <a:lnTo>
                    <a:pt x="7585" y="24296"/>
                  </a:lnTo>
                  <a:lnTo>
                    <a:pt x="2334" y="34082"/>
                  </a:lnTo>
                  <a:lnTo>
                    <a:pt x="0" y="45486"/>
                  </a:lnTo>
                  <a:lnTo>
                    <a:pt x="1785" y="54789"/>
                  </a:lnTo>
                  <a:lnTo>
                    <a:pt x="3743" y="58750"/>
                  </a:lnTo>
                  <a:lnTo>
                    <a:pt x="11562" y="65976"/>
                  </a:lnTo>
                  <a:lnTo>
                    <a:pt x="21035" y="71656"/>
                  </a:lnTo>
                  <a:lnTo>
                    <a:pt x="28773" y="74180"/>
                  </a:lnTo>
                  <a:lnTo>
                    <a:pt x="38562" y="72480"/>
                  </a:lnTo>
                  <a:lnTo>
                    <a:pt x="44135" y="70545"/>
                  </a:lnTo>
                  <a:lnTo>
                    <a:pt x="47851" y="66080"/>
                  </a:lnTo>
                  <a:lnTo>
                    <a:pt x="51980" y="52652"/>
                  </a:lnTo>
                  <a:lnTo>
                    <a:pt x="50993" y="41745"/>
                  </a:lnTo>
                  <a:lnTo>
                    <a:pt x="45968" y="32312"/>
                  </a:lnTo>
                  <a:lnTo>
                    <a:pt x="31239" y="16159"/>
                  </a:lnTo>
                  <a:lnTo>
                    <a:pt x="7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32"/>
            <p:cNvSpPr/>
            <p:nvPr>
              <p:custDataLst>
                <p:tags r:id="rId68"/>
              </p:custDataLst>
            </p:nvPr>
          </p:nvSpPr>
          <p:spPr>
            <a:xfrm>
              <a:off x="2476500" y="5032137"/>
              <a:ext cx="93808" cy="298342"/>
            </a:xfrm>
            <a:custGeom>
              <a:avLst/>
              <a:gdLst/>
              <a:ahLst/>
              <a:cxnLst/>
              <a:rect l="0" t="0" r="0" b="0"/>
              <a:pathLst>
                <a:path w="93808" h="298342">
                  <a:moveTo>
                    <a:pt x="9525" y="82788"/>
                  </a:moveTo>
                  <a:lnTo>
                    <a:pt x="9525" y="82788"/>
                  </a:lnTo>
                  <a:lnTo>
                    <a:pt x="9525" y="121848"/>
                  </a:lnTo>
                  <a:lnTo>
                    <a:pt x="9525" y="166588"/>
                  </a:lnTo>
                  <a:lnTo>
                    <a:pt x="8467" y="206194"/>
                  </a:lnTo>
                  <a:lnTo>
                    <a:pt x="2979" y="242355"/>
                  </a:lnTo>
                  <a:lnTo>
                    <a:pt x="392" y="289977"/>
                  </a:lnTo>
                  <a:lnTo>
                    <a:pt x="116" y="298341"/>
                  </a:lnTo>
                  <a:lnTo>
                    <a:pt x="15" y="261849"/>
                  </a:lnTo>
                  <a:lnTo>
                    <a:pt x="5" y="215571"/>
                  </a:lnTo>
                  <a:lnTo>
                    <a:pt x="1" y="173990"/>
                  </a:lnTo>
                  <a:lnTo>
                    <a:pt x="0" y="135917"/>
                  </a:lnTo>
                  <a:lnTo>
                    <a:pt x="0" y="93943"/>
                  </a:lnTo>
                  <a:lnTo>
                    <a:pt x="2822" y="60341"/>
                  </a:lnTo>
                  <a:lnTo>
                    <a:pt x="16246" y="17782"/>
                  </a:lnTo>
                  <a:lnTo>
                    <a:pt x="22390" y="6977"/>
                  </a:lnTo>
                  <a:lnTo>
                    <a:pt x="26568" y="3672"/>
                  </a:lnTo>
                  <a:lnTo>
                    <a:pt x="36856" y="0"/>
                  </a:lnTo>
                  <a:lnTo>
                    <a:pt x="41504" y="80"/>
                  </a:lnTo>
                  <a:lnTo>
                    <a:pt x="49491" y="2990"/>
                  </a:lnTo>
                  <a:lnTo>
                    <a:pt x="56568" y="13455"/>
                  </a:lnTo>
                  <a:lnTo>
                    <a:pt x="62183" y="28690"/>
                  </a:lnTo>
                  <a:lnTo>
                    <a:pt x="66084" y="63552"/>
                  </a:lnTo>
                  <a:lnTo>
                    <a:pt x="63590" y="71769"/>
                  </a:lnTo>
                  <a:lnTo>
                    <a:pt x="57262" y="82597"/>
                  </a:lnTo>
                  <a:lnTo>
                    <a:pt x="78618" y="96029"/>
                  </a:lnTo>
                  <a:lnTo>
                    <a:pt x="88676" y="110229"/>
                  </a:lnTo>
                  <a:lnTo>
                    <a:pt x="93302" y="127843"/>
                  </a:lnTo>
                  <a:lnTo>
                    <a:pt x="93807" y="158245"/>
                  </a:lnTo>
                  <a:lnTo>
                    <a:pt x="90022" y="168536"/>
                  </a:lnTo>
                  <a:lnTo>
                    <a:pt x="81991" y="176637"/>
                  </a:lnTo>
                  <a:lnTo>
                    <a:pt x="59587" y="190461"/>
                  </a:lnTo>
                  <a:lnTo>
                    <a:pt x="55600" y="191611"/>
                  </a:lnTo>
                  <a:lnTo>
                    <a:pt x="52942" y="191321"/>
                  </a:lnTo>
                  <a:lnTo>
                    <a:pt x="48675" y="188306"/>
                  </a:lnTo>
                  <a:lnTo>
                    <a:pt x="47625" y="178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33"/>
            <p:cNvSpPr/>
            <p:nvPr>
              <p:custDataLst>
                <p:tags r:id="rId69"/>
              </p:custDataLst>
            </p:nvPr>
          </p:nvSpPr>
          <p:spPr>
            <a:xfrm>
              <a:off x="2256615" y="5016252"/>
              <a:ext cx="105470" cy="196599"/>
            </a:xfrm>
            <a:custGeom>
              <a:avLst/>
              <a:gdLst/>
              <a:ahLst/>
              <a:cxnLst/>
              <a:rect l="0" t="0" r="0" b="0"/>
              <a:pathLst>
                <a:path w="105470" h="196599">
                  <a:moveTo>
                    <a:pt x="96060" y="108198"/>
                  </a:moveTo>
                  <a:lnTo>
                    <a:pt x="96060" y="108198"/>
                  </a:lnTo>
                  <a:lnTo>
                    <a:pt x="101116" y="113254"/>
                  </a:lnTo>
                  <a:lnTo>
                    <a:pt x="102606" y="113686"/>
                  </a:lnTo>
                  <a:lnTo>
                    <a:pt x="103599" y="112914"/>
                  </a:lnTo>
                  <a:lnTo>
                    <a:pt x="105193" y="109130"/>
                  </a:lnTo>
                  <a:lnTo>
                    <a:pt x="105469" y="103417"/>
                  </a:lnTo>
                  <a:lnTo>
                    <a:pt x="104449" y="101836"/>
                  </a:lnTo>
                  <a:lnTo>
                    <a:pt x="102711" y="100783"/>
                  </a:lnTo>
                  <a:lnTo>
                    <a:pt x="96899" y="99611"/>
                  </a:lnTo>
                  <a:lnTo>
                    <a:pt x="87261" y="99090"/>
                  </a:lnTo>
                  <a:lnTo>
                    <a:pt x="69934" y="103853"/>
                  </a:lnTo>
                  <a:lnTo>
                    <a:pt x="51395" y="111967"/>
                  </a:lnTo>
                  <a:lnTo>
                    <a:pt x="32496" y="131187"/>
                  </a:lnTo>
                  <a:lnTo>
                    <a:pt x="25476" y="148048"/>
                  </a:lnTo>
                  <a:lnTo>
                    <a:pt x="23414" y="165068"/>
                  </a:lnTo>
                  <a:lnTo>
                    <a:pt x="26026" y="179687"/>
                  </a:lnTo>
                  <a:lnTo>
                    <a:pt x="33537" y="190418"/>
                  </a:lnTo>
                  <a:lnTo>
                    <a:pt x="38503" y="194761"/>
                  </a:lnTo>
                  <a:lnTo>
                    <a:pt x="44989" y="196598"/>
                  </a:lnTo>
                  <a:lnTo>
                    <a:pt x="60662" y="195817"/>
                  </a:lnTo>
                  <a:lnTo>
                    <a:pt x="75388" y="189121"/>
                  </a:lnTo>
                  <a:lnTo>
                    <a:pt x="82279" y="184371"/>
                  </a:lnTo>
                  <a:lnTo>
                    <a:pt x="92757" y="170628"/>
                  </a:lnTo>
                  <a:lnTo>
                    <a:pt x="99884" y="154995"/>
                  </a:lnTo>
                  <a:lnTo>
                    <a:pt x="103051" y="140991"/>
                  </a:lnTo>
                  <a:lnTo>
                    <a:pt x="94890" y="95152"/>
                  </a:lnTo>
                  <a:lnTo>
                    <a:pt x="78972" y="48860"/>
                  </a:lnTo>
                  <a:lnTo>
                    <a:pt x="68710" y="31026"/>
                  </a:lnTo>
                  <a:lnTo>
                    <a:pt x="54271" y="18160"/>
                  </a:lnTo>
                  <a:lnTo>
                    <a:pt x="19131" y="1278"/>
                  </a:lnTo>
                  <a:lnTo>
                    <a:pt x="6131" y="0"/>
                  </a:lnTo>
                  <a:lnTo>
                    <a:pt x="1182" y="1141"/>
                  </a:lnTo>
                  <a:lnTo>
                    <a:pt x="0" y="4018"/>
                  </a:lnTo>
                  <a:lnTo>
                    <a:pt x="10335" y="31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34"/>
            <p:cNvSpPr/>
            <p:nvPr>
              <p:custDataLst>
                <p:tags r:id="rId70"/>
              </p:custDataLst>
            </p:nvPr>
          </p:nvSpPr>
          <p:spPr>
            <a:xfrm>
              <a:off x="2280944" y="4819650"/>
              <a:ext cx="528932" cy="19051"/>
            </a:xfrm>
            <a:custGeom>
              <a:avLst/>
              <a:gdLst/>
              <a:ahLst/>
              <a:cxnLst/>
              <a:rect l="0" t="0" r="0" b="0"/>
              <a:pathLst>
                <a:path w="528932" h="19051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1685" y="7604"/>
                  </a:lnTo>
                  <a:lnTo>
                    <a:pt x="12024" y="13257"/>
                  </a:lnTo>
                  <a:lnTo>
                    <a:pt x="45809" y="17333"/>
                  </a:lnTo>
                  <a:lnTo>
                    <a:pt x="77143" y="18287"/>
                  </a:lnTo>
                  <a:lnTo>
                    <a:pt x="111178" y="18711"/>
                  </a:lnTo>
                  <a:lnTo>
                    <a:pt x="143944" y="18900"/>
                  </a:lnTo>
                  <a:lnTo>
                    <a:pt x="187084" y="19005"/>
                  </a:lnTo>
                  <a:lnTo>
                    <a:pt x="231734" y="13981"/>
                  </a:lnTo>
                  <a:lnTo>
                    <a:pt x="273421" y="10845"/>
                  </a:lnTo>
                  <a:lnTo>
                    <a:pt x="305304" y="10111"/>
                  </a:lnTo>
                  <a:lnTo>
                    <a:pt x="338525" y="9786"/>
                  </a:lnTo>
                  <a:lnTo>
                    <a:pt x="381027" y="10660"/>
                  </a:lnTo>
                  <a:lnTo>
                    <a:pt x="420431" y="16094"/>
                  </a:lnTo>
                  <a:lnTo>
                    <a:pt x="458918" y="18174"/>
                  </a:lnTo>
                  <a:lnTo>
                    <a:pt x="52893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335"/>
            <p:cNvSpPr/>
            <p:nvPr>
              <p:custDataLst>
                <p:tags r:id="rId71"/>
              </p:custDataLst>
            </p:nvPr>
          </p:nvSpPr>
          <p:spPr>
            <a:xfrm>
              <a:off x="2597511" y="4453434"/>
              <a:ext cx="87406" cy="241635"/>
            </a:xfrm>
            <a:custGeom>
              <a:avLst/>
              <a:gdLst/>
              <a:ahLst/>
              <a:cxnLst/>
              <a:rect l="0" t="0" r="0" b="0"/>
              <a:pathLst>
                <a:path w="87406" h="241635">
                  <a:moveTo>
                    <a:pt x="79014" y="32841"/>
                  </a:moveTo>
                  <a:lnTo>
                    <a:pt x="79014" y="32841"/>
                  </a:lnTo>
                  <a:lnTo>
                    <a:pt x="79014" y="10451"/>
                  </a:lnTo>
                  <a:lnTo>
                    <a:pt x="76897" y="7331"/>
                  </a:lnTo>
                  <a:lnTo>
                    <a:pt x="68901" y="1042"/>
                  </a:lnTo>
                  <a:lnTo>
                    <a:pt x="64864" y="0"/>
                  </a:lnTo>
                  <a:lnTo>
                    <a:pt x="61114" y="364"/>
                  </a:lnTo>
                  <a:lnTo>
                    <a:pt x="16348" y="17295"/>
                  </a:lnTo>
                  <a:lnTo>
                    <a:pt x="6007" y="26285"/>
                  </a:lnTo>
                  <a:lnTo>
                    <a:pt x="1768" y="31645"/>
                  </a:lnTo>
                  <a:lnTo>
                    <a:pt x="0" y="38394"/>
                  </a:lnTo>
                  <a:lnTo>
                    <a:pt x="858" y="54359"/>
                  </a:lnTo>
                  <a:lnTo>
                    <a:pt x="15899" y="96000"/>
                  </a:lnTo>
                  <a:lnTo>
                    <a:pt x="62650" y="140771"/>
                  </a:lnTo>
                  <a:lnTo>
                    <a:pt x="79928" y="159835"/>
                  </a:lnTo>
                  <a:lnTo>
                    <a:pt x="84712" y="172538"/>
                  </a:lnTo>
                  <a:lnTo>
                    <a:pt x="87405" y="196647"/>
                  </a:lnTo>
                  <a:lnTo>
                    <a:pt x="84608" y="204487"/>
                  </a:lnTo>
                  <a:lnTo>
                    <a:pt x="73034" y="218842"/>
                  </a:lnTo>
                  <a:lnTo>
                    <a:pt x="53723" y="233767"/>
                  </a:lnTo>
                  <a:lnTo>
                    <a:pt x="29540" y="239836"/>
                  </a:lnTo>
                  <a:lnTo>
                    <a:pt x="12379" y="241634"/>
                  </a:lnTo>
                  <a:lnTo>
                    <a:pt x="9191" y="240828"/>
                  </a:lnTo>
                  <a:lnTo>
                    <a:pt x="2814" y="23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336"/>
            <p:cNvSpPr/>
            <p:nvPr>
              <p:custDataLst>
                <p:tags r:id="rId72"/>
              </p:custDataLst>
            </p:nvPr>
          </p:nvSpPr>
          <p:spPr>
            <a:xfrm>
              <a:off x="2287548" y="4458910"/>
              <a:ext cx="187629" cy="261702"/>
            </a:xfrm>
            <a:custGeom>
              <a:avLst/>
              <a:gdLst/>
              <a:ahLst/>
              <a:cxnLst/>
              <a:rect l="0" t="0" r="0" b="0"/>
              <a:pathLst>
                <a:path w="187629" h="261702">
                  <a:moveTo>
                    <a:pt x="179427" y="189290"/>
                  </a:moveTo>
                  <a:lnTo>
                    <a:pt x="179427" y="189290"/>
                  </a:lnTo>
                  <a:lnTo>
                    <a:pt x="179427" y="184234"/>
                  </a:lnTo>
                  <a:lnTo>
                    <a:pt x="180485" y="182745"/>
                  </a:lnTo>
                  <a:lnTo>
                    <a:pt x="182249" y="181751"/>
                  </a:lnTo>
                  <a:lnTo>
                    <a:pt x="184483" y="181089"/>
                  </a:lnTo>
                  <a:lnTo>
                    <a:pt x="185973" y="179589"/>
                  </a:lnTo>
                  <a:lnTo>
                    <a:pt x="187628" y="175101"/>
                  </a:lnTo>
                  <a:lnTo>
                    <a:pt x="187011" y="172422"/>
                  </a:lnTo>
                  <a:lnTo>
                    <a:pt x="183503" y="166624"/>
                  </a:lnTo>
                  <a:lnTo>
                    <a:pt x="181086" y="164654"/>
                  </a:lnTo>
                  <a:lnTo>
                    <a:pt x="175578" y="162466"/>
                  </a:lnTo>
                  <a:lnTo>
                    <a:pt x="135685" y="160868"/>
                  </a:lnTo>
                  <a:lnTo>
                    <a:pt x="122592" y="166428"/>
                  </a:lnTo>
                  <a:lnTo>
                    <a:pt x="109717" y="177013"/>
                  </a:lnTo>
                  <a:lnTo>
                    <a:pt x="92685" y="199763"/>
                  </a:lnTo>
                  <a:lnTo>
                    <a:pt x="86698" y="220381"/>
                  </a:lnTo>
                  <a:lnTo>
                    <a:pt x="85297" y="233447"/>
                  </a:lnTo>
                  <a:lnTo>
                    <a:pt x="90319" y="246310"/>
                  </a:lnTo>
                  <a:lnTo>
                    <a:pt x="94622" y="252703"/>
                  </a:lnTo>
                  <a:lnTo>
                    <a:pt x="99607" y="256965"/>
                  </a:lnTo>
                  <a:lnTo>
                    <a:pt x="110790" y="261701"/>
                  </a:lnTo>
                  <a:lnTo>
                    <a:pt x="122816" y="260984"/>
                  </a:lnTo>
                  <a:lnTo>
                    <a:pt x="135217" y="256079"/>
                  </a:lnTo>
                  <a:lnTo>
                    <a:pt x="147783" y="246843"/>
                  </a:lnTo>
                  <a:lnTo>
                    <a:pt x="161702" y="224687"/>
                  </a:lnTo>
                  <a:lnTo>
                    <a:pt x="167472" y="198015"/>
                  </a:lnTo>
                  <a:lnTo>
                    <a:pt x="169422" y="154010"/>
                  </a:lnTo>
                  <a:lnTo>
                    <a:pt x="166985" y="110825"/>
                  </a:lnTo>
                  <a:lnTo>
                    <a:pt x="156690" y="74319"/>
                  </a:lnTo>
                  <a:lnTo>
                    <a:pt x="139305" y="34170"/>
                  </a:lnTo>
                  <a:lnTo>
                    <a:pt x="118856" y="12566"/>
                  </a:lnTo>
                  <a:lnTo>
                    <a:pt x="96062" y="4912"/>
                  </a:lnTo>
                  <a:lnTo>
                    <a:pt x="53481" y="0"/>
                  </a:lnTo>
                  <a:lnTo>
                    <a:pt x="31455" y="4205"/>
                  </a:lnTo>
                  <a:lnTo>
                    <a:pt x="25746" y="8750"/>
                  </a:lnTo>
                  <a:lnTo>
                    <a:pt x="13712" y="28199"/>
                  </a:lnTo>
                  <a:lnTo>
                    <a:pt x="0" y="75302"/>
                  </a:lnTo>
                  <a:lnTo>
                    <a:pt x="17502" y="113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418"/>
          <p:cNvGrpSpPr/>
          <p:nvPr/>
        </p:nvGrpSpPr>
        <p:grpSpPr>
          <a:xfrm>
            <a:off x="3133725" y="4810125"/>
            <a:ext cx="219076" cy="102944"/>
            <a:chOff x="3133725" y="4810125"/>
            <a:chExt cx="219076" cy="102944"/>
          </a:xfrm>
        </p:grpSpPr>
        <p:sp>
          <p:nvSpPr>
            <p:cNvPr id="209" name="SMARTInkShape-2337"/>
            <p:cNvSpPr/>
            <p:nvPr>
              <p:custDataLst>
                <p:tags r:id="rId64"/>
              </p:custDataLst>
            </p:nvPr>
          </p:nvSpPr>
          <p:spPr>
            <a:xfrm>
              <a:off x="3146290" y="4867275"/>
              <a:ext cx="206511" cy="45794"/>
            </a:xfrm>
            <a:custGeom>
              <a:avLst/>
              <a:gdLst/>
              <a:ahLst/>
              <a:cxnLst/>
              <a:rect l="0" t="0" r="0" b="0"/>
              <a:pathLst>
                <a:path w="206511" h="45794">
                  <a:moveTo>
                    <a:pt x="25535" y="19050"/>
                  </a:moveTo>
                  <a:lnTo>
                    <a:pt x="25535" y="19050"/>
                  </a:lnTo>
                  <a:lnTo>
                    <a:pt x="16872" y="26654"/>
                  </a:lnTo>
                  <a:lnTo>
                    <a:pt x="3801" y="35297"/>
                  </a:lnTo>
                  <a:lnTo>
                    <a:pt x="0" y="41440"/>
                  </a:lnTo>
                  <a:lnTo>
                    <a:pt x="45" y="43502"/>
                  </a:lnTo>
                  <a:lnTo>
                    <a:pt x="1133" y="44876"/>
                  </a:lnTo>
                  <a:lnTo>
                    <a:pt x="2917" y="45793"/>
                  </a:lnTo>
                  <a:lnTo>
                    <a:pt x="40888" y="39263"/>
                  </a:lnTo>
                  <a:lnTo>
                    <a:pt x="87403" y="30725"/>
                  </a:lnTo>
                  <a:lnTo>
                    <a:pt x="122536" y="21922"/>
                  </a:lnTo>
                  <a:lnTo>
                    <a:pt x="2065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338"/>
            <p:cNvSpPr/>
            <p:nvPr>
              <p:custDataLst>
                <p:tags r:id="rId65"/>
              </p:custDataLst>
            </p:nvPr>
          </p:nvSpPr>
          <p:spPr>
            <a:xfrm>
              <a:off x="3133725" y="4810125"/>
              <a:ext cx="200026" cy="1"/>
            </a:xfrm>
            <a:custGeom>
              <a:avLst/>
              <a:gdLst/>
              <a:ahLst/>
              <a:cxnLst/>
              <a:rect l="0" t="0" r="0" b="0"/>
              <a:pathLst>
                <a:path w="200026" h="1">
                  <a:moveTo>
                    <a:pt x="0" y="0"/>
                  </a:moveTo>
                  <a:lnTo>
                    <a:pt x="0" y="0"/>
                  </a:lnTo>
                  <a:lnTo>
                    <a:pt x="42842" y="0"/>
                  </a:lnTo>
                  <a:lnTo>
                    <a:pt x="89837" y="0"/>
                  </a:lnTo>
                  <a:lnTo>
                    <a:pt x="134623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2339"/>
          <p:cNvSpPr/>
          <p:nvPr>
            <p:custDataLst>
              <p:tags r:id="rId7"/>
            </p:custDataLst>
          </p:nvPr>
        </p:nvSpPr>
        <p:spPr>
          <a:xfrm>
            <a:off x="3626311" y="4752975"/>
            <a:ext cx="151224" cy="166386"/>
          </a:xfrm>
          <a:custGeom>
            <a:avLst/>
            <a:gdLst/>
            <a:ahLst/>
            <a:cxnLst/>
            <a:rect l="0" t="0" r="0" b="0"/>
            <a:pathLst>
              <a:path w="151224" h="166386">
                <a:moveTo>
                  <a:pt x="97964" y="19050"/>
                </a:moveTo>
                <a:lnTo>
                  <a:pt x="97964" y="19050"/>
                </a:lnTo>
                <a:lnTo>
                  <a:pt x="81717" y="3862"/>
                </a:lnTo>
                <a:lnTo>
                  <a:pt x="75574" y="1716"/>
                </a:lnTo>
                <a:lnTo>
                  <a:pt x="56052" y="5564"/>
                </a:lnTo>
                <a:lnTo>
                  <a:pt x="44765" y="13409"/>
                </a:lnTo>
                <a:lnTo>
                  <a:pt x="14572" y="55505"/>
                </a:lnTo>
                <a:lnTo>
                  <a:pt x="0" y="87281"/>
                </a:lnTo>
                <a:lnTo>
                  <a:pt x="263" y="124875"/>
                </a:lnTo>
                <a:lnTo>
                  <a:pt x="7044" y="154358"/>
                </a:lnTo>
                <a:lnTo>
                  <a:pt x="11951" y="160055"/>
                </a:lnTo>
                <a:lnTo>
                  <a:pt x="25869" y="166385"/>
                </a:lnTo>
                <a:lnTo>
                  <a:pt x="42638" y="166377"/>
                </a:lnTo>
                <a:lnTo>
                  <a:pt x="82133" y="160394"/>
                </a:lnTo>
                <a:lnTo>
                  <a:pt x="99395" y="152073"/>
                </a:lnTo>
                <a:lnTo>
                  <a:pt x="141982" y="108967"/>
                </a:lnTo>
                <a:lnTo>
                  <a:pt x="149278" y="95702"/>
                </a:lnTo>
                <a:lnTo>
                  <a:pt x="151223" y="89202"/>
                </a:lnTo>
                <a:lnTo>
                  <a:pt x="148905" y="64883"/>
                </a:lnTo>
                <a:lnTo>
                  <a:pt x="136459" y="37569"/>
                </a:lnTo>
                <a:lnTo>
                  <a:pt x="122481" y="24459"/>
                </a:lnTo>
                <a:lnTo>
                  <a:pt x="6938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420"/>
          <p:cNvGrpSpPr/>
          <p:nvPr/>
        </p:nvGrpSpPr>
        <p:grpSpPr>
          <a:xfrm>
            <a:off x="4725057" y="4659888"/>
            <a:ext cx="466069" cy="332967"/>
            <a:chOff x="4725057" y="4659888"/>
            <a:chExt cx="466069" cy="332967"/>
          </a:xfrm>
        </p:grpSpPr>
        <p:sp>
          <p:nvSpPr>
            <p:cNvPr id="213" name="SMARTInkShape-2340"/>
            <p:cNvSpPr/>
            <p:nvPr>
              <p:custDataLst>
                <p:tags r:id="rId61"/>
              </p:custDataLst>
            </p:nvPr>
          </p:nvSpPr>
          <p:spPr>
            <a:xfrm>
              <a:off x="5035080" y="4659888"/>
              <a:ext cx="156046" cy="332967"/>
            </a:xfrm>
            <a:custGeom>
              <a:avLst/>
              <a:gdLst/>
              <a:ahLst/>
              <a:cxnLst/>
              <a:rect l="0" t="0" r="0" b="0"/>
              <a:pathLst>
                <a:path w="156046" h="332967">
                  <a:moveTo>
                    <a:pt x="60795" y="255012"/>
                  </a:moveTo>
                  <a:lnTo>
                    <a:pt x="60795" y="255012"/>
                  </a:lnTo>
                  <a:lnTo>
                    <a:pt x="95511" y="228497"/>
                  </a:lnTo>
                  <a:lnTo>
                    <a:pt x="102682" y="219239"/>
                  </a:lnTo>
                  <a:lnTo>
                    <a:pt x="105870" y="210538"/>
                  </a:lnTo>
                  <a:lnTo>
                    <a:pt x="108085" y="186622"/>
                  </a:lnTo>
                  <a:lnTo>
                    <a:pt x="106079" y="184019"/>
                  </a:lnTo>
                  <a:lnTo>
                    <a:pt x="98207" y="181127"/>
                  </a:lnTo>
                  <a:lnTo>
                    <a:pt x="76819" y="184554"/>
                  </a:lnTo>
                  <a:lnTo>
                    <a:pt x="60486" y="192273"/>
                  </a:lnTo>
                  <a:lnTo>
                    <a:pt x="20374" y="239729"/>
                  </a:lnTo>
                  <a:lnTo>
                    <a:pt x="1000" y="284083"/>
                  </a:lnTo>
                  <a:lnTo>
                    <a:pt x="0" y="302858"/>
                  </a:lnTo>
                  <a:lnTo>
                    <a:pt x="1215" y="312309"/>
                  </a:lnTo>
                  <a:lnTo>
                    <a:pt x="8210" y="325633"/>
                  </a:lnTo>
                  <a:lnTo>
                    <a:pt x="13038" y="330668"/>
                  </a:lnTo>
                  <a:lnTo>
                    <a:pt x="20490" y="332966"/>
                  </a:lnTo>
                  <a:lnTo>
                    <a:pt x="40060" y="332697"/>
                  </a:lnTo>
                  <a:lnTo>
                    <a:pt x="57224" y="326228"/>
                  </a:lnTo>
                  <a:lnTo>
                    <a:pt x="90546" y="299771"/>
                  </a:lnTo>
                  <a:lnTo>
                    <a:pt x="125164" y="258493"/>
                  </a:lnTo>
                  <a:lnTo>
                    <a:pt x="142263" y="212151"/>
                  </a:lnTo>
                  <a:lnTo>
                    <a:pt x="153009" y="167406"/>
                  </a:lnTo>
                  <a:lnTo>
                    <a:pt x="155145" y="130629"/>
                  </a:lnTo>
                  <a:lnTo>
                    <a:pt x="155778" y="87277"/>
                  </a:lnTo>
                  <a:lnTo>
                    <a:pt x="153144" y="39860"/>
                  </a:lnTo>
                  <a:lnTo>
                    <a:pt x="147347" y="15456"/>
                  </a:lnTo>
                  <a:lnTo>
                    <a:pt x="137715" y="1081"/>
                  </a:lnTo>
                  <a:lnTo>
                    <a:pt x="132184" y="0"/>
                  </a:lnTo>
                  <a:lnTo>
                    <a:pt x="126380" y="2454"/>
                  </a:lnTo>
                  <a:lnTo>
                    <a:pt x="114285" y="14706"/>
                  </a:lnTo>
                  <a:lnTo>
                    <a:pt x="101854" y="34262"/>
                  </a:lnTo>
                  <a:lnTo>
                    <a:pt x="93069" y="79185"/>
                  </a:lnTo>
                  <a:lnTo>
                    <a:pt x="91159" y="121895"/>
                  </a:lnTo>
                  <a:lnTo>
                    <a:pt x="102723" y="169318"/>
                  </a:lnTo>
                  <a:lnTo>
                    <a:pt x="108353" y="209509"/>
                  </a:lnTo>
                  <a:lnTo>
                    <a:pt x="116749" y="249055"/>
                  </a:lnTo>
                  <a:lnTo>
                    <a:pt x="138967" y="291740"/>
                  </a:lnTo>
                  <a:lnTo>
                    <a:pt x="156045" y="321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41"/>
            <p:cNvSpPr/>
            <p:nvPr>
              <p:custDataLst>
                <p:tags r:id="rId62"/>
              </p:custDataLst>
            </p:nvPr>
          </p:nvSpPr>
          <p:spPr>
            <a:xfrm>
              <a:off x="4895860" y="4842270"/>
              <a:ext cx="95241" cy="136344"/>
            </a:xfrm>
            <a:custGeom>
              <a:avLst/>
              <a:gdLst/>
              <a:ahLst/>
              <a:cxnLst/>
              <a:rect l="0" t="0" r="0" b="0"/>
              <a:pathLst>
                <a:path w="95241" h="136344">
                  <a:moveTo>
                    <a:pt x="9515" y="53580"/>
                  </a:moveTo>
                  <a:lnTo>
                    <a:pt x="9515" y="53580"/>
                  </a:lnTo>
                  <a:lnTo>
                    <a:pt x="9515" y="36247"/>
                  </a:lnTo>
                  <a:lnTo>
                    <a:pt x="8457" y="36733"/>
                  </a:lnTo>
                  <a:lnTo>
                    <a:pt x="4459" y="40096"/>
                  </a:lnTo>
                  <a:lnTo>
                    <a:pt x="1976" y="50762"/>
                  </a:lnTo>
                  <a:lnTo>
                    <a:pt x="252" y="92563"/>
                  </a:lnTo>
                  <a:lnTo>
                    <a:pt x="0" y="136343"/>
                  </a:lnTo>
                  <a:lnTo>
                    <a:pt x="1055" y="136273"/>
                  </a:lnTo>
                  <a:lnTo>
                    <a:pt x="5050" y="133371"/>
                  </a:lnTo>
                  <a:lnTo>
                    <a:pt x="8192" y="110618"/>
                  </a:lnTo>
                  <a:lnTo>
                    <a:pt x="10312" y="66063"/>
                  </a:lnTo>
                  <a:lnTo>
                    <a:pt x="17682" y="25982"/>
                  </a:lnTo>
                  <a:lnTo>
                    <a:pt x="24080" y="14503"/>
                  </a:lnTo>
                  <a:lnTo>
                    <a:pt x="28751" y="8479"/>
                  </a:lnTo>
                  <a:lnTo>
                    <a:pt x="39583" y="1786"/>
                  </a:lnTo>
                  <a:lnTo>
                    <a:pt x="45435" y="0"/>
                  </a:lnTo>
                  <a:lnTo>
                    <a:pt x="50396" y="927"/>
                  </a:lnTo>
                  <a:lnTo>
                    <a:pt x="58729" y="7601"/>
                  </a:lnTo>
                  <a:lnTo>
                    <a:pt x="69370" y="28315"/>
                  </a:lnTo>
                  <a:lnTo>
                    <a:pt x="78114" y="74960"/>
                  </a:lnTo>
                  <a:lnTo>
                    <a:pt x="82337" y="86366"/>
                  </a:lnTo>
                  <a:lnTo>
                    <a:pt x="95240" y="120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42"/>
            <p:cNvSpPr/>
            <p:nvPr>
              <p:custDataLst>
                <p:tags r:id="rId63"/>
              </p:custDataLst>
            </p:nvPr>
          </p:nvSpPr>
          <p:spPr>
            <a:xfrm>
              <a:off x="4725057" y="4821527"/>
              <a:ext cx="132694" cy="142821"/>
            </a:xfrm>
            <a:custGeom>
              <a:avLst/>
              <a:gdLst/>
              <a:ahLst/>
              <a:cxnLst/>
              <a:rect l="0" t="0" r="0" b="0"/>
              <a:pathLst>
                <a:path w="132694" h="142821">
                  <a:moveTo>
                    <a:pt x="132693" y="45748"/>
                  </a:moveTo>
                  <a:lnTo>
                    <a:pt x="132693" y="45748"/>
                  </a:lnTo>
                  <a:lnTo>
                    <a:pt x="132693" y="32491"/>
                  </a:lnTo>
                  <a:lnTo>
                    <a:pt x="130576" y="29501"/>
                  </a:lnTo>
                  <a:lnTo>
                    <a:pt x="119601" y="20238"/>
                  </a:lnTo>
                  <a:lnTo>
                    <a:pt x="113291" y="10790"/>
                  </a:lnTo>
                  <a:lnTo>
                    <a:pt x="104315" y="4458"/>
                  </a:lnTo>
                  <a:lnTo>
                    <a:pt x="87360" y="0"/>
                  </a:lnTo>
                  <a:lnTo>
                    <a:pt x="63875" y="3736"/>
                  </a:lnTo>
                  <a:lnTo>
                    <a:pt x="41864" y="16601"/>
                  </a:lnTo>
                  <a:lnTo>
                    <a:pt x="34116" y="27856"/>
                  </a:lnTo>
                  <a:lnTo>
                    <a:pt x="10562" y="75261"/>
                  </a:lnTo>
                  <a:lnTo>
                    <a:pt x="2667" y="100354"/>
                  </a:lnTo>
                  <a:lnTo>
                    <a:pt x="0" y="127795"/>
                  </a:lnTo>
                  <a:lnTo>
                    <a:pt x="2956" y="133254"/>
                  </a:lnTo>
                  <a:lnTo>
                    <a:pt x="14708" y="142143"/>
                  </a:lnTo>
                  <a:lnTo>
                    <a:pt x="21227" y="142820"/>
                  </a:lnTo>
                  <a:lnTo>
                    <a:pt x="34116" y="137927"/>
                  </a:lnTo>
                  <a:lnTo>
                    <a:pt x="53273" y="123272"/>
                  </a:lnTo>
                  <a:lnTo>
                    <a:pt x="67298" y="100468"/>
                  </a:lnTo>
                  <a:lnTo>
                    <a:pt x="81996" y="53058"/>
                  </a:lnTo>
                  <a:lnTo>
                    <a:pt x="84461" y="39548"/>
                  </a:lnTo>
                  <a:lnTo>
                    <a:pt x="84889" y="47321"/>
                  </a:lnTo>
                  <a:lnTo>
                    <a:pt x="80328" y="92849"/>
                  </a:lnTo>
                  <a:lnTo>
                    <a:pt x="89188" y="126312"/>
                  </a:lnTo>
                  <a:lnTo>
                    <a:pt x="93106" y="131208"/>
                  </a:lnTo>
                  <a:lnTo>
                    <a:pt x="103104" y="136647"/>
                  </a:lnTo>
                  <a:lnTo>
                    <a:pt x="132693" y="140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421"/>
          <p:cNvGrpSpPr/>
          <p:nvPr/>
        </p:nvGrpSpPr>
        <p:grpSpPr>
          <a:xfrm>
            <a:off x="5767094" y="4718105"/>
            <a:ext cx="605132" cy="974331"/>
            <a:chOff x="5767094" y="4718105"/>
            <a:chExt cx="605132" cy="974331"/>
          </a:xfrm>
        </p:grpSpPr>
        <p:sp>
          <p:nvSpPr>
            <p:cNvPr id="217" name="SMARTInkShape-2343"/>
            <p:cNvSpPr/>
            <p:nvPr>
              <p:custDataLst>
                <p:tags r:id="rId54"/>
              </p:custDataLst>
            </p:nvPr>
          </p:nvSpPr>
          <p:spPr>
            <a:xfrm>
              <a:off x="6096150" y="5250418"/>
              <a:ext cx="114151" cy="93108"/>
            </a:xfrm>
            <a:custGeom>
              <a:avLst/>
              <a:gdLst/>
              <a:ahLst/>
              <a:cxnLst/>
              <a:rect l="0" t="0" r="0" b="0"/>
              <a:pathLst>
                <a:path w="114151" h="93108">
                  <a:moveTo>
                    <a:pt x="18900" y="16907"/>
                  </a:moveTo>
                  <a:lnTo>
                    <a:pt x="18900" y="16907"/>
                  </a:lnTo>
                  <a:lnTo>
                    <a:pt x="18900" y="25108"/>
                  </a:lnTo>
                  <a:lnTo>
                    <a:pt x="358" y="71706"/>
                  </a:lnTo>
                  <a:lnTo>
                    <a:pt x="189" y="71432"/>
                  </a:lnTo>
                  <a:lnTo>
                    <a:pt x="0" y="68304"/>
                  </a:lnTo>
                  <a:lnTo>
                    <a:pt x="19153" y="21367"/>
                  </a:lnTo>
                  <a:lnTo>
                    <a:pt x="31651" y="5089"/>
                  </a:lnTo>
                  <a:lnTo>
                    <a:pt x="40794" y="1071"/>
                  </a:lnTo>
                  <a:lnTo>
                    <a:pt x="46196" y="0"/>
                  </a:lnTo>
                  <a:lnTo>
                    <a:pt x="50856" y="1402"/>
                  </a:lnTo>
                  <a:lnTo>
                    <a:pt x="74365" y="24560"/>
                  </a:lnTo>
                  <a:lnTo>
                    <a:pt x="97848" y="69672"/>
                  </a:lnTo>
                  <a:lnTo>
                    <a:pt x="114150" y="93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344"/>
            <p:cNvSpPr/>
            <p:nvPr>
              <p:custDataLst>
                <p:tags r:id="rId55"/>
              </p:custDataLst>
            </p:nvPr>
          </p:nvSpPr>
          <p:spPr>
            <a:xfrm>
              <a:off x="6191250" y="5543550"/>
              <a:ext cx="9133" cy="57151"/>
            </a:xfrm>
            <a:custGeom>
              <a:avLst/>
              <a:gdLst/>
              <a:ahLst/>
              <a:cxnLst/>
              <a:rect l="0" t="0" r="0" b="0"/>
              <a:pathLst>
                <a:path w="9133" h="571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2" y="50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345"/>
            <p:cNvSpPr/>
            <p:nvPr>
              <p:custDataLst>
                <p:tags r:id="rId56"/>
              </p:custDataLst>
            </p:nvPr>
          </p:nvSpPr>
          <p:spPr>
            <a:xfrm>
              <a:off x="6029610" y="5359293"/>
              <a:ext cx="113464" cy="333143"/>
            </a:xfrm>
            <a:custGeom>
              <a:avLst/>
              <a:gdLst/>
              <a:ahLst/>
              <a:cxnLst/>
              <a:rect l="0" t="0" r="0" b="0"/>
              <a:pathLst>
                <a:path w="113464" h="333143">
                  <a:moveTo>
                    <a:pt x="56865" y="98532"/>
                  </a:moveTo>
                  <a:lnTo>
                    <a:pt x="56865" y="98532"/>
                  </a:lnTo>
                  <a:lnTo>
                    <a:pt x="51809" y="98532"/>
                  </a:lnTo>
                  <a:lnTo>
                    <a:pt x="38551" y="103588"/>
                  </a:lnTo>
                  <a:lnTo>
                    <a:pt x="35131" y="106136"/>
                  </a:lnTo>
                  <a:lnTo>
                    <a:pt x="31330" y="111789"/>
                  </a:lnTo>
                  <a:lnTo>
                    <a:pt x="21151" y="155442"/>
                  </a:lnTo>
                  <a:lnTo>
                    <a:pt x="19236" y="198791"/>
                  </a:lnTo>
                  <a:lnTo>
                    <a:pt x="18858" y="246002"/>
                  </a:lnTo>
                  <a:lnTo>
                    <a:pt x="15961" y="280727"/>
                  </a:lnTo>
                  <a:lnTo>
                    <a:pt x="4577" y="324795"/>
                  </a:lnTo>
                  <a:lnTo>
                    <a:pt x="1155" y="333142"/>
                  </a:lnTo>
                  <a:lnTo>
                    <a:pt x="0" y="309975"/>
                  </a:lnTo>
                  <a:lnTo>
                    <a:pt x="858" y="264898"/>
                  </a:lnTo>
                  <a:lnTo>
                    <a:pt x="4809" y="229622"/>
                  </a:lnTo>
                  <a:lnTo>
                    <a:pt x="7927" y="184175"/>
                  </a:lnTo>
                  <a:lnTo>
                    <a:pt x="11479" y="151412"/>
                  </a:lnTo>
                  <a:lnTo>
                    <a:pt x="19429" y="105733"/>
                  </a:lnTo>
                  <a:lnTo>
                    <a:pt x="26540" y="66911"/>
                  </a:lnTo>
                  <a:lnTo>
                    <a:pt x="42094" y="26826"/>
                  </a:lnTo>
                  <a:lnTo>
                    <a:pt x="49595" y="14452"/>
                  </a:lnTo>
                  <a:lnTo>
                    <a:pt x="64824" y="1535"/>
                  </a:lnTo>
                  <a:lnTo>
                    <a:pt x="70637" y="0"/>
                  </a:lnTo>
                  <a:lnTo>
                    <a:pt x="82742" y="1118"/>
                  </a:lnTo>
                  <a:lnTo>
                    <a:pt x="87875" y="3956"/>
                  </a:lnTo>
                  <a:lnTo>
                    <a:pt x="96399" y="12754"/>
                  </a:lnTo>
                  <a:lnTo>
                    <a:pt x="100894" y="26542"/>
                  </a:lnTo>
                  <a:lnTo>
                    <a:pt x="101834" y="42196"/>
                  </a:lnTo>
                  <a:lnTo>
                    <a:pt x="93813" y="69490"/>
                  </a:lnTo>
                  <a:lnTo>
                    <a:pt x="77729" y="104267"/>
                  </a:lnTo>
                  <a:lnTo>
                    <a:pt x="78183" y="105530"/>
                  </a:lnTo>
                  <a:lnTo>
                    <a:pt x="79543" y="106373"/>
                  </a:lnTo>
                  <a:lnTo>
                    <a:pt x="81508" y="106933"/>
                  </a:lnTo>
                  <a:lnTo>
                    <a:pt x="95283" y="115448"/>
                  </a:lnTo>
                  <a:lnTo>
                    <a:pt x="98352" y="116160"/>
                  </a:lnTo>
                  <a:lnTo>
                    <a:pt x="104585" y="122594"/>
                  </a:lnTo>
                  <a:lnTo>
                    <a:pt x="109824" y="132510"/>
                  </a:lnTo>
                  <a:lnTo>
                    <a:pt x="113463" y="162325"/>
                  </a:lnTo>
                  <a:lnTo>
                    <a:pt x="108125" y="174862"/>
                  </a:lnTo>
                  <a:lnTo>
                    <a:pt x="92508" y="195101"/>
                  </a:lnTo>
                  <a:lnTo>
                    <a:pt x="77421" y="205932"/>
                  </a:lnTo>
                  <a:lnTo>
                    <a:pt x="72686" y="207173"/>
                  </a:lnTo>
                  <a:lnTo>
                    <a:pt x="68470" y="206943"/>
                  </a:lnTo>
                  <a:lnTo>
                    <a:pt x="64602" y="205730"/>
                  </a:lnTo>
                  <a:lnTo>
                    <a:pt x="62023" y="203865"/>
                  </a:lnTo>
                  <a:lnTo>
                    <a:pt x="56865" y="19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346"/>
            <p:cNvSpPr/>
            <p:nvPr>
              <p:custDataLst>
                <p:tags r:id="rId57"/>
              </p:custDataLst>
            </p:nvPr>
          </p:nvSpPr>
          <p:spPr>
            <a:xfrm>
              <a:off x="5839914" y="5385313"/>
              <a:ext cx="128734" cy="211595"/>
            </a:xfrm>
            <a:custGeom>
              <a:avLst/>
              <a:gdLst/>
              <a:ahLst/>
              <a:cxnLst/>
              <a:rect l="0" t="0" r="0" b="0"/>
              <a:pathLst>
                <a:path w="128734" h="211595">
                  <a:moveTo>
                    <a:pt x="103686" y="91562"/>
                  </a:moveTo>
                  <a:lnTo>
                    <a:pt x="103686" y="91562"/>
                  </a:lnTo>
                  <a:lnTo>
                    <a:pt x="108742" y="91562"/>
                  </a:lnTo>
                  <a:lnTo>
                    <a:pt x="109174" y="90504"/>
                  </a:lnTo>
                  <a:lnTo>
                    <a:pt x="106830" y="86506"/>
                  </a:lnTo>
                  <a:lnTo>
                    <a:pt x="104724" y="85017"/>
                  </a:lnTo>
                  <a:lnTo>
                    <a:pt x="99561" y="83361"/>
                  </a:lnTo>
                  <a:lnTo>
                    <a:pt x="63064" y="95411"/>
                  </a:lnTo>
                  <a:lnTo>
                    <a:pt x="46377" y="104462"/>
                  </a:lnTo>
                  <a:lnTo>
                    <a:pt x="23653" y="125664"/>
                  </a:lnTo>
                  <a:lnTo>
                    <a:pt x="7182" y="149291"/>
                  </a:lnTo>
                  <a:lnTo>
                    <a:pt x="1362" y="170168"/>
                  </a:lnTo>
                  <a:lnTo>
                    <a:pt x="0" y="183296"/>
                  </a:lnTo>
                  <a:lnTo>
                    <a:pt x="5039" y="196185"/>
                  </a:lnTo>
                  <a:lnTo>
                    <a:pt x="9347" y="202586"/>
                  </a:lnTo>
                  <a:lnTo>
                    <a:pt x="15393" y="206853"/>
                  </a:lnTo>
                  <a:lnTo>
                    <a:pt x="30578" y="211594"/>
                  </a:lnTo>
                  <a:lnTo>
                    <a:pt x="56977" y="209206"/>
                  </a:lnTo>
                  <a:lnTo>
                    <a:pt x="84907" y="196740"/>
                  </a:lnTo>
                  <a:lnTo>
                    <a:pt x="98162" y="185580"/>
                  </a:lnTo>
                  <a:lnTo>
                    <a:pt x="120352" y="151056"/>
                  </a:lnTo>
                  <a:lnTo>
                    <a:pt x="128733" y="120832"/>
                  </a:lnTo>
                  <a:lnTo>
                    <a:pt x="123960" y="74570"/>
                  </a:lnTo>
                  <a:lnTo>
                    <a:pt x="114750" y="40431"/>
                  </a:lnTo>
                  <a:lnTo>
                    <a:pt x="87177" y="8759"/>
                  </a:lnTo>
                  <a:lnTo>
                    <a:pt x="69185" y="1845"/>
                  </a:lnTo>
                  <a:lnTo>
                    <a:pt x="58460" y="0"/>
                  </a:lnTo>
                  <a:lnTo>
                    <a:pt x="50252" y="887"/>
                  </a:lnTo>
                  <a:lnTo>
                    <a:pt x="43722" y="3595"/>
                  </a:lnTo>
                  <a:lnTo>
                    <a:pt x="38310" y="7518"/>
                  </a:lnTo>
                  <a:lnTo>
                    <a:pt x="35760" y="12249"/>
                  </a:lnTo>
                  <a:lnTo>
                    <a:pt x="35118" y="17520"/>
                  </a:lnTo>
                  <a:lnTo>
                    <a:pt x="37011" y="43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347"/>
            <p:cNvSpPr/>
            <p:nvPr>
              <p:custDataLst>
                <p:tags r:id="rId58"/>
              </p:custDataLst>
            </p:nvPr>
          </p:nvSpPr>
          <p:spPr>
            <a:xfrm>
              <a:off x="5767094" y="5133975"/>
              <a:ext cx="605132" cy="17727"/>
            </a:xfrm>
            <a:custGeom>
              <a:avLst/>
              <a:gdLst/>
              <a:ahLst/>
              <a:cxnLst/>
              <a:rect l="0" t="0" r="0" b="0"/>
              <a:pathLst>
                <a:path w="605132" h="17727">
                  <a:moveTo>
                    <a:pt x="5056" y="9525"/>
                  </a:moveTo>
                  <a:lnTo>
                    <a:pt x="5056" y="9525"/>
                  </a:lnTo>
                  <a:lnTo>
                    <a:pt x="0" y="14581"/>
                  </a:lnTo>
                  <a:lnTo>
                    <a:pt x="1685" y="16070"/>
                  </a:lnTo>
                  <a:lnTo>
                    <a:pt x="12025" y="17726"/>
                  </a:lnTo>
                  <a:lnTo>
                    <a:pt x="58683" y="12242"/>
                  </a:lnTo>
                  <a:lnTo>
                    <a:pt x="97028" y="10330"/>
                  </a:lnTo>
                  <a:lnTo>
                    <a:pt x="137317" y="8705"/>
                  </a:lnTo>
                  <a:lnTo>
                    <a:pt x="170731" y="4575"/>
                  </a:lnTo>
                  <a:lnTo>
                    <a:pt x="206748" y="2034"/>
                  </a:lnTo>
                  <a:lnTo>
                    <a:pt x="243922" y="904"/>
                  </a:lnTo>
                  <a:lnTo>
                    <a:pt x="281611" y="402"/>
                  </a:lnTo>
                  <a:lnTo>
                    <a:pt x="319528" y="179"/>
                  </a:lnTo>
                  <a:lnTo>
                    <a:pt x="356488" y="79"/>
                  </a:lnTo>
                  <a:lnTo>
                    <a:pt x="390554" y="35"/>
                  </a:lnTo>
                  <a:lnTo>
                    <a:pt x="428977" y="17"/>
                  </a:lnTo>
                  <a:lnTo>
                    <a:pt x="467574" y="8"/>
                  </a:lnTo>
                  <a:lnTo>
                    <a:pt x="513103" y="2"/>
                  </a:lnTo>
                  <a:lnTo>
                    <a:pt x="552345" y="0"/>
                  </a:lnTo>
                  <a:lnTo>
                    <a:pt x="582436" y="1058"/>
                  </a:lnTo>
                  <a:lnTo>
                    <a:pt x="6051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348"/>
            <p:cNvSpPr/>
            <p:nvPr>
              <p:custDataLst>
                <p:tags r:id="rId59"/>
              </p:custDataLst>
            </p:nvPr>
          </p:nvSpPr>
          <p:spPr>
            <a:xfrm>
              <a:off x="6105525" y="4744143"/>
              <a:ext cx="114301" cy="275533"/>
            </a:xfrm>
            <a:custGeom>
              <a:avLst/>
              <a:gdLst/>
              <a:ahLst/>
              <a:cxnLst/>
              <a:rect l="0" t="0" r="0" b="0"/>
              <a:pathLst>
                <a:path w="114301" h="275533">
                  <a:moveTo>
                    <a:pt x="114300" y="46932"/>
                  </a:moveTo>
                  <a:lnTo>
                    <a:pt x="114300" y="46932"/>
                  </a:lnTo>
                  <a:lnTo>
                    <a:pt x="113242" y="31723"/>
                  </a:lnTo>
                  <a:lnTo>
                    <a:pt x="109244" y="20417"/>
                  </a:lnTo>
                  <a:lnTo>
                    <a:pt x="101117" y="11159"/>
                  </a:lnTo>
                  <a:lnTo>
                    <a:pt x="95986" y="7208"/>
                  </a:lnTo>
                  <a:lnTo>
                    <a:pt x="81819" y="2819"/>
                  </a:lnTo>
                  <a:lnTo>
                    <a:pt x="46853" y="0"/>
                  </a:lnTo>
                  <a:lnTo>
                    <a:pt x="31054" y="5260"/>
                  </a:lnTo>
                  <a:lnTo>
                    <a:pt x="23878" y="9626"/>
                  </a:lnTo>
                  <a:lnTo>
                    <a:pt x="13083" y="22943"/>
                  </a:lnTo>
                  <a:lnTo>
                    <a:pt x="8722" y="30939"/>
                  </a:lnTo>
                  <a:lnTo>
                    <a:pt x="6698" y="45470"/>
                  </a:lnTo>
                  <a:lnTo>
                    <a:pt x="10385" y="60040"/>
                  </a:lnTo>
                  <a:lnTo>
                    <a:pt x="37686" y="105442"/>
                  </a:lnTo>
                  <a:lnTo>
                    <a:pt x="53147" y="126358"/>
                  </a:lnTo>
                  <a:lnTo>
                    <a:pt x="87314" y="171181"/>
                  </a:lnTo>
                  <a:lnTo>
                    <a:pt x="101012" y="203296"/>
                  </a:lnTo>
                  <a:lnTo>
                    <a:pt x="102267" y="208325"/>
                  </a:lnTo>
                  <a:lnTo>
                    <a:pt x="100838" y="219556"/>
                  </a:lnTo>
                  <a:lnTo>
                    <a:pt x="98975" y="225515"/>
                  </a:lnTo>
                  <a:lnTo>
                    <a:pt x="88440" y="237780"/>
                  </a:lnTo>
                  <a:lnTo>
                    <a:pt x="55806" y="262901"/>
                  </a:lnTo>
                  <a:lnTo>
                    <a:pt x="0" y="27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349"/>
            <p:cNvSpPr/>
            <p:nvPr>
              <p:custDataLst>
                <p:tags r:id="rId60"/>
              </p:custDataLst>
            </p:nvPr>
          </p:nvSpPr>
          <p:spPr>
            <a:xfrm>
              <a:off x="5870913" y="4718105"/>
              <a:ext cx="139363" cy="281873"/>
            </a:xfrm>
            <a:custGeom>
              <a:avLst/>
              <a:gdLst/>
              <a:ahLst/>
              <a:cxnLst/>
              <a:rect l="0" t="0" r="0" b="0"/>
              <a:pathLst>
                <a:path w="139363" h="281873">
                  <a:moveTo>
                    <a:pt x="139362" y="177745"/>
                  </a:moveTo>
                  <a:lnTo>
                    <a:pt x="139362" y="177745"/>
                  </a:lnTo>
                  <a:lnTo>
                    <a:pt x="134306" y="177745"/>
                  </a:lnTo>
                  <a:lnTo>
                    <a:pt x="132817" y="176687"/>
                  </a:lnTo>
                  <a:lnTo>
                    <a:pt x="131823" y="174923"/>
                  </a:lnTo>
                  <a:lnTo>
                    <a:pt x="131161" y="172689"/>
                  </a:lnTo>
                  <a:lnTo>
                    <a:pt x="125173" y="164488"/>
                  </a:lnTo>
                  <a:lnTo>
                    <a:pt x="121436" y="163615"/>
                  </a:lnTo>
                  <a:lnTo>
                    <a:pt x="111640" y="165468"/>
                  </a:lnTo>
                  <a:lnTo>
                    <a:pt x="94225" y="172461"/>
                  </a:lnTo>
                  <a:lnTo>
                    <a:pt x="75659" y="186293"/>
                  </a:lnTo>
                  <a:lnTo>
                    <a:pt x="51003" y="230589"/>
                  </a:lnTo>
                  <a:lnTo>
                    <a:pt x="46154" y="250435"/>
                  </a:lnTo>
                  <a:lnTo>
                    <a:pt x="50664" y="266143"/>
                  </a:lnTo>
                  <a:lnTo>
                    <a:pt x="54831" y="274777"/>
                  </a:lnTo>
                  <a:lnTo>
                    <a:pt x="60782" y="279474"/>
                  </a:lnTo>
                  <a:lnTo>
                    <a:pt x="67926" y="281548"/>
                  </a:lnTo>
                  <a:lnTo>
                    <a:pt x="75863" y="281872"/>
                  </a:lnTo>
                  <a:lnTo>
                    <a:pt x="93149" y="276587"/>
                  </a:lnTo>
                  <a:lnTo>
                    <a:pt x="102203" y="272215"/>
                  </a:lnTo>
                  <a:lnTo>
                    <a:pt x="115086" y="258890"/>
                  </a:lnTo>
                  <a:lnTo>
                    <a:pt x="131980" y="229522"/>
                  </a:lnTo>
                  <a:lnTo>
                    <a:pt x="137175" y="189559"/>
                  </a:lnTo>
                  <a:lnTo>
                    <a:pt x="138714" y="142558"/>
                  </a:lnTo>
                  <a:lnTo>
                    <a:pt x="134114" y="105230"/>
                  </a:lnTo>
                  <a:lnTo>
                    <a:pt x="126047" y="63949"/>
                  </a:lnTo>
                  <a:lnTo>
                    <a:pt x="114395" y="39327"/>
                  </a:lnTo>
                  <a:lnTo>
                    <a:pt x="91156" y="7764"/>
                  </a:lnTo>
                  <a:lnTo>
                    <a:pt x="77720" y="1655"/>
                  </a:lnTo>
                  <a:lnTo>
                    <a:pt x="61166" y="0"/>
                  </a:lnTo>
                  <a:lnTo>
                    <a:pt x="36112" y="5018"/>
                  </a:lnTo>
                  <a:lnTo>
                    <a:pt x="19988" y="14265"/>
                  </a:lnTo>
                  <a:lnTo>
                    <a:pt x="8342" y="24302"/>
                  </a:lnTo>
                  <a:lnTo>
                    <a:pt x="1756" y="41462"/>
                  </a:lnTo>
                  <a:lnTo>
                    <a:pt x="0" y="51965"/>
                  </a:lnTo>
                  <a:lnTo>
                    <a:pt x="2003" y="61083"/>
                  </a:lnTo>
                  <a:lnTo>
                    <a:pt x="25062" y="92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422"/>
          <p:cNvGrpSpPr/>
          <p:nvPr/>
        </p:nvGrpSpPr>
        <p:grpSpPr>
          <a:xfrm>
            <a:off x="6619875" y="5076825"/>
            <a:ext cx="426408" cy="161215"/>
            <a:chOff x="6619875" y="5076825"/>
            <a:chExt cx="426408" cy="161215"/>
          </a:xfrm>
        </p:grpSpPr>
        <p:sp>
          <p:nvSpPr>
            <p:cNvPr id="225" name="SMARTInkShape-2350"/>
            <p:cNvSpPr/>
            <p:nvPr>
              <p:custDataLst>
                <p:tags r:id="rId51"/>
              </p:custDataLst>
            </p:nvPr>
          </p:nvSpPr>
          <p:spPr>
            <a:xfrm>
              <a:off x="6915761" y="5076825"/>
              <a:ext cx="130522" cy="161215"/>
            </a:xfrm>
            <a:custGeom>
              <a:avLst/>
              <a:gdLst/>
              <a:ahLst/>
              <a:cxnLst/>
              <a:rect l="0" t="0" r="0" b="0"/>
              <a:pathLst>
                <a:path w="130522" h="161215">
                  <a:moveTo>
                    <a:pt x="123214" y="38100"/>
                  </a:moveTo>
                  <a:lnTo>
                    <a:pt x="123214" y="38100"/>
                  </a:lnTo>
                  <a:lnTo>
                    <a:pt x="109063" y="25008"/>
                  </a:lnTo>
                  <a:lnTo>
                    <a:pt x="72959" y="9038"/>
                  </a:lnTo>
                  <a:lnTo>
                    <a:pt x="70661" y="6026"/>
                  </a:lnTo>
                  <a:lnTo>
                    <a:pt x="65953" y="5074"/>
                  </a:lnTo>
                  <a:lnTo>
                    <a:pt x="45218" y="8795"/>
                  </a:lnTo>
                  <a:lnTo>
                    <a:pt x="31751" y="13786"/>
                  </a:lnTo>
                  <a:lnTo>
                    <a:pt x="21533" y="25178"/>
                  </a:lnTo>
                  <a:lnTo>
                    <a:pt x="4030" y="54389"/>
                  </a:lnTo>
                  <a:lnTo>
                    <a:pt x="0" y="101197"/>
                  </a:lnTo>
                  <a:lnTo>
                    <a:pt x="2483" y="116590"/>
                  </a:lnTo>
                  <a:lnTo>
                    <a:pt x="8173" y="128018"/>
                  </a:lnTo>
                  <a:lnTo>
                    <a:pt x="29996" y="153827"/>
                  </a:lnTo>
                  <a:lnTo>
                    <a:pt x="36981" y="158326"/>
                  </a:lnTo>
                  <a:lnTo>
                    <a:pt x="46788" y="160325"/>
                  </a:lnTo>
                  <a:lnTo>
                    <a:pt x="65258" y="161214"/>
                  </a:lnTo>
                  <a:lnTo>
                    <a:pt x="84756" y="153142"/>
                  </a:lnTo>
                  <a:lnTo>
                    <a:pt x="113030" y="132203"/>
                  </a:lnTo>
                  <a:lnTo>
                    <a:pt x="125253" y="111138"/>
                  </a:lnTo>
                  <a:lnTo>
                    <a:pt x="130521" y="74676"/>
                  </a:lnTo>
                  <a:lnTo>
                    <a:pt x="127025" y="45527"/>
                  </a:lnTo>
                  <a:lnTo>
                    <a:pt x="114231" y="23485"/>
                  </a:lnTo>
                  <a:lnTo>
                    <a:pt x="102994" y="15729"/>
                  </a:lnTo>
                  <a:lnTo>
                    <a:pt x="660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351"/>
            <p:cNvSpPr/>
            <p:nvPr>
              <p:custDataLst>
                <p:tags r:id="rId52"/>
              </p:custDataLst>
            </p:nvPr>
          </p:nvSpPr>
          <p:spPr>
            <a:xfrm>
              <a:off x="6676280" y="5181600"/>
              <a:ext cx="134096" cy="8938"/>
            </a:xfrm>
            <a:custGeom>
              <a:avLst/>
              <a:gdLst/>
              <a:ahLst/>
              <a:cxnLst/>
              <a:rect l="0" t="0" r="0" b="0"/>
              <a:pathLst>
                <a:path w="134096" h="8938">
                  <a:moveTo>
                    <a:pt x="19795" y="0"/>
                  </a:moveTo>
                  <a:lnTo>
                    <a:pt x="19795" y="0"/>
                  </a:lnTo>
                  <a:lnTo>
                    <a:pt x="1216" y="6545"/>
                  </a:lnTo>
                  <a:lnTo>
                    <a:pt x="0" y="7539"/>
                  </a:lnTo>
                  <a:lnTo>
                    <a:pt x="249" y="8201"/>
                  </a:lnTo>
                  <a:lnTo>
                    <a:pt x="3347" y="8937"/>
                  </a:lnTo>
                  <a:lnTo>
                    <a:pt x="45263" y="8389"/>
                  </a:lnTo>
                  <a:lnTo>
                    <a:pt x="134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352"/>
            <p:cNvSpPr/>
            <p:nvPr>
              <p:custDataLst>
                <p:tags r:id="rId53"/>
              </p:custDataLst>
            </p:nvPr>
          </p:nvSpPr>
          <p:spPr>
            <a:xfrm>
              <a:off x="6619875" y="5107418"/>
              <a:ext cx="142876" cy="17033"/>
            </a:xfrm>
            <a:custGeom>
              <a:avLst/>
              <a:gdLst/>
              <a:ahLst/>
              <a:cxnLst/>
              <a:rect l="0" t="0" r="0" b="0"/>
              <a:pathLst>
                <a:path w="142876" h="17033">
                  <a:moveTo>
                    <a:pt x="0" y="17032"/>
                  </a:moveTo>
                  <a:lnTo>
                    <a:pt x="0" y="17032"/>
                  </a:lnTo>
                  <a:lnTo>
                    <a:pt x="5056" y="11976"/>
                  </a:lnTo>
                  <a:lnTo>
                    <a:pt x="13183" y="9493"/>
                  </a:lnTo>
                  <a:lnTo>
                    <a:pt x="58024" y="1222"/>
                  </a:lnTo>
                  <a:lnTo>
                    <a:pt x="98449" y="0"/>
                  </a:lnTo>
                  <a:lnTo>
                    <a:pt x="142875" y="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423"/>
          <p:cNvGrpSpPr/>
          <p:nvPr/>
        </p:nvGrpSpPr>
        <p:grpSpPr>
          <a:xfrm>
            <a:off x="7848600" y="4683861"/>
            <a:ext cx="914401" cy="966945"/>
            <a:chOff x="7848600" y="4683861"/>
            <a:chExt cx="914401" cy="966945"/>
          </a:xfrm>
        </p:grpSpPr>
        <p:sp>
          <p:nvSpPr>
            <p:cNvPr id="229" name="SMARTInkShape-2353"/>
            <p:cNvSpPr/>
            <p:nvPr>
              <p:custDataLst>
                <p:tags r:id="rId43"/>
              </p:custDataLst>
            </p:nvPr>
          </p:nvSpPr>
          <p:spPr>
            <a:xfrm>
              <a:off x="8496300" y="48863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2822" y="20200"/>
                  </a:lnTo>
                  <a:lnTo>
                    <a:pt x="6545" y="1321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354"/>
            <p:cNvSpPr/>
            <p:nvPr>
              <p:custDataLst>
                <p:tags r:id="rId44"/>
              </p:custDataLst>
            </p:nvPr>
          </p:nvSpPr>
          <p:spPr>
            <a:xfrm>
              <a:off x="8545247" y="4924425"/>
              <a:ext cx="103454" cy="142876"/>
            </a:xfrm>
            <a:custGeom>
              <a:avLst/>
              <a:gdLst/>
              <a:ahLst/>
              <a:cxnLst/>
              <a:rect l="0" t="0" r="0" b="0"/>
              <a:pathLst>
                <a:path w="103454" h="142876">
                  <a:moveTo>
                    <a:pt x="8203" y="0"/>
                  </a:moveTo>
                  <a:lnTo>
                    <a:pt x="8203" y="0"/>
                  </a:lnTo>
                  <a:lnTo>
                    <a:pt x="3147" y="5056"/>
                  </a:lnTo>
                  <a:lnTo>
                    <a:pt x="665" y="13183"/>
                  </a:lnTo>
                  <a:lnTo>
                    <a:pt x="3" y="18314"/>
                  </a:lnTo>
                  <a:lnTo>
                    <a:pt x="6995" y="59245"/>
                  </a:lnTo>
                  <a:lnTo>
                    <a:pt x="8044" y="105051"/>
                  </a:lnTo>
                  <a:lnTo>
                    <a:pt x="8171" y="127760"/>
                  </a:lnTo>
                  <a:lnTo>
                    <a:pt x="5367" y="133688"/>
                  </a:lnTo>
                  <a:lnTo>
                    <a:pt x="3137" y="136750"/>
                  </a:lnTo>
                  <a:lnTo>
                    <a:pt x="1651" y="135617"/>
                  </a:lnTo>
                  <a:lnTo>
                    <a:pt x="0" y="125891"/>
                  </a:lnTo>
                  <a:lnTo>
                    <a:pt x="12052" y="78690"/>
                  </a:lnTo>
                  <a:lnTo>
                    <a:pt x="26159" y="48363"/>
                  </a:lnTo>
                  <a:lnTo>
                    <a:pt x="34880" y="37370"/>
                  </a:lnTo>
                  <a:lnTo>
                    <a:pt x="38688" y="34438"/>
                  </a:lnTo>
                  <a:lnTo>
                    <a:pt x="59217" y="30312"/>
                  </a:lnTo>
                  <a:lnTo>
                    <a:pt x="64437" y="31850"/>
                  </a:lnTo>
                  <a:lnTo>
                    <a:pt x="67917" y="34992"/>
                  </a:lnTo>
                  <a:lnTo>
                    <a:pt x="75638" y="55170"/>
                  </a:lnTo>
                  <a:lnTo>
                    <a:pt x="89794" y="97968"/>
                  </a:lnTo>
                  <a:lnTo>
                    <a:pt x="10345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355"/>
            <p:cNvSpPr/>
            <p:nvPr>
              <p:custDataLst>
                <p:tags r:id="rId45"/>
              </p:custDataLst>
            </p:nvPr>
          </p:nvSpPr>
          <p:spPr>
            <a:xfrm>
              <a:off x="8326175" y="4933950"/>
              <a:ext cx="112976" cy="21194"/>
            </a:xfrm>
            <a:custGeom>
              <a:avLst/>
              <a:gdLst/>
              <a:ahLst/>
              <a:cxnLst/>
              <a:rect l="0" t="0" r="0" b="0"/>
              <a:pathLst>
                <a:path w="112976" h="21194">
                  <a:moveTo>
                    <a:pt x="8200" y="0"/>
                  </a:moveTo>
                  <a:lnTo>
                    <a:pt x="8200" y="0"/>
                  </a:lnTo>
                  <a:lnTo>
                    <a:pt x="3144" y="5056"/>
                  </a:lnTo>
                  <a:lnTo>
                    <a:pt x="662" y="13183"/>
                  </a:lnTo>
                  <a:lnTo>
                    <a:pt x="0" y="18314"/>
                  </a:lnTo>
                  <a:lnTo>
                    <a:pt x="616" y="20676"/>
                  </a:lnTo>
                  <a:lnTo>
                    <a:pt x="2086" y="21193"/>
                  </a:lnTo>
                  <a:lnTo>
                    <a:pt x="31267" y="12786"/>
                  </a:lnTo>
                  <a:lnTo>
                    <a:pt x="73474" y="7347"/>
                  </a:lnTo>
                  <a:lnTo>
                    <a:pt x="112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56"/>
            <p:cNvSpPr/>
            <p:nvPr>
              <p:custDataLst>
                <p:tags r:id="rId46"/>
              </p:custDataLst>
            </p:nvPr>
          </p:nvSpPr>
          <p:spPr>
            <a:xfrm>
              <a:off x="8668838" y="4801674"/>
              <a:ext cx="94163" cy="237659"/>
            </a:xfrm>
            <a:custGeom>
              <a:avLst/>
              <a:gdLst/>
              <a:ahLst/>
              <a:cxnLst/>
              <a:rect l="0" t="0" r="0" b="0"/>
              <a:pathLst>
                <a:path w="94163" h="237659">
                  <a:moveTo>
                    <a:pt x="46537" y="198951"/>
                  </a:moveTo>
                  <a:lnTo>
                    <a:pt x="46537" y="198951"/>
                  </a:lnTo>
                  <a:lnTo>
                    <a:pt x="56650" y="183781"/>
                  </a:lnTo>
                  <a:lnTo>
                    <a:pt x="58570" y="177196"/>
                  </a:lnTo>
                  <a:lnTo>
                    <a:pt x="56602" y="150094"/>
                  </a:lnTo>
                  <a:lnTo>
                    <a:pt x="54306" y="148388"/>
                  </a:lnTo>
                  <a:lnTo>
                    <a:pt x="50658" y="148309"/>
                  </a:lnTo>
                  <a:lnTo>
                    <a:pt x="29595" y="155786"/>
                  </a:lnTo>
                  <a:lnTo>
                    <a:pt x="11296" y="169463"/>
                  </a:lnTo>
                  <a:lnTo>
                    <a:pt x="4416" y="183729"/>
                  </a:lnTo>
                  <a:lnTo>
                    <a:pt x="0" y="213700"/>
                  </a:lnTo>
                  <a:lnTo>
                    <a:pt x="4291" y="233543"/>
                  </a:lnTo>
                  <a:lnTo>
                    <a:pt x="8847" y="236829"/>
                  </a:lnTo>
                  <a:lnTo>
                    <a:pt x="22378" y="237658"/>
                  </a:lnTo>
                  <a:lnTo>
                    <a:pt x="33329" y="234498"/>
                  </a:lnTo>
                  <a:lnTo>
                    <a:pt x="48268" y="223947"/>
                  </a:lnTo>
                  <a:lnTo>
                    <a:pt x="63278" y="207416"/>
                  </a:lnTo>
                  <a:lnTo>
                    <a:pt x="70911" y="193188"/>
                  </a:lnTo>
                  <a:lnTo>
                    <a:pt x="84435" y="152382"/>
                  </a:lnTo>
                  <a:lnTo>
                    <a:pt x="91279" y="117420"/>
                  </a:lnTo>
                  <a:lnTo>
                    <a:pt x="93309" y="73546"/>
                  </a:lnTo>
                  <a:lnTo>
                    <a:pt x="93909" y="32677"/>
                  </a:lnTo>
                  <a:lnTo>
                    <a:pt x="93994" y="21427"/>
                  </a:lnTo>
                  <a:lnTo>
                    <a:pt x="91933" y="12868"/>
                  </a:lnTo>
                  <a:lnTo>
                    <a:pt x="83999" y="536"/>
                  </a:lnTo>
                  <a:lnTo>
                    <a:pt x="79979" y="0"/>
                  </a:lnTo>
                  <a:lnTo>
                    <a:pt x="76240" y="2816"/>
                  </a:lnTo>
                  <a:lnTo>
                    <a:pt x="72690" y="7870"/>
                  </a:lnTo>
                  <a:lnTo>
                    <a:pt x="62635" y="40264"/>
                  </a:lnTo>
                  <a:lnTo>
                    <a:pt x="63906" y="84467"/>
                  </a:lnTo>
                  <a:lnTo>
                    <a:pt x="66147" y="120463"/>
                  </a:lnTo>
                  <a:lnTo>
                    <a:pt x="75849" y="167729"/>
                  </a:lnTo>
                  <a:lnTo>
                    <a:pt x="94162" y="20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57"/>
            <p:cNvSpPr/>
            <p:nvPr>
              <p:custDataLst>
                <p:tags r:id="rId47"/>
              </p:custDataLst>
            </p:nvPr>
          </p:nvSpPr>
          <p:spPr>
            <a:xfrm>
              <a:off x="8486775" y="49625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281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358"/>
            <p:cNvSpPr/>
            <p:nvPr>
              <p:custDataLst>
                <p:tags r:id="rId48"/>
              </p:custDataLst>
            </p:nvPr>
          </p:nvSpPr>
          <p:spPr>
            <a:xfrm>
              <a:off x="8300313" y="4762500"/>
              <a:ext cx="186463" cy="114301"/>
            </a:xfrm>
            <a:custGeom>
              <a:avLst/>
              <a:gdLst/>
              <a:ahLst/>
              <a:cxnLst/>
              <a:rect l="0" t="0" r="0" b="0"/>
              <a:pathLst>
                <a:path w="186463" h="114301">
                  <a:moveTo>
                    <a:pt x="5487" y="114300"/>
                  </a:moveTo>
                  <a:lnTo>
                    <a:pt x="5487" y="114300"/>
                  </a:lnTo>
                  <a:lnTo>
                    <a:pt x="5487" y="104187"/>
                  </a:lnTo>
                  <a:lnTo>
                    <a:pt x="2665" y="96400"/>
                  </a:lnTo>
                  <a:lnTo>
                    <a:pt x="431" y="92841"/>
                  </a:lnTo>
                  <a:lnTo>
                    <a:pt x="0" y="89410"/>
                  </a:lnTo>
                  <a:lnTo>
                    <a:pt x="2342" y="82777"/>
                  </a:lnTo>
                  <a:lnTo>
                    <a:pt x="19725" y="62979"/>
                  </a:lnTo>
                  <a:lnTo>
                    <a:pt x="63258" y="36463"/>
                  </a:lnTo>
                  <a:lnTo>
                    <a:pt x="100859" y="17433"/>
                  </a:lnTo>
                  <a:lnTo>
                    <a:pt x="145408" y="4541"/>
                  </a:lnTo>
                  <a:lnTo>
                    <a:pt x="186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359"/>
            <p:cNvSpPr/>
            <p:nvPr>
              <p:custDataLst>
                <p:tags r:id="rId49"/>
              </p:custDataLst>
            </p:nvPr>
          </p:nvSpPr>
          <p:spPr>
            <a:xfrm>
              <a:off x="8315837" y="4791467"/>
              <a:ext cx="36191" cy="263368"/>
            </a:xfrm>
            <a:custGeom>
              <a:avLst/>
              <a:gdLst/>
              <a:ahLst/>
              <a:cxnLst/>
              <a:rect l="0" t="0" r="0" b="0"/>
              <a:pathLst>
                <a:path w="36191" h="263368">
                  <a:moveTo>
                    <a:pt x="18538" y="9133"/>
                  </a:moveTo>
                  <a:lnTo>
                    <a:pt x="18538" y="9133"/>
                  </a:lnTo>
                  <a:lnTo>
                    <a:pt x="18538" y="4077"/>
                  </a:lnTo>
                  <a:lnTo>
                    <a:pt x="19596" y="2588"/>
                  </a:lnTo>
                  <a:lnTo>
                    <a:pt x="21360" y="1594"/>
                  </a:lnTo>
                  <a:lnTo>
                    <a:pt x="31795" y="0"/>
                  </a:lnTo>
                  <a:lnTo>
                    <a:pt x="33726" y="1986"/>
                  </a:lnTo>
                  <a:lnTo>
                    <a:pt x="35871" y="9837"/>
                  </a:lnTo>
                  <a:lnTo>
                    <a:pt x="36190" y="54937"/>
                  </a:lnTo>
                  <a:lnTo>
                    <a:pt x="29882" y="97258"/>
                  </a:lnTo>
                  <a:lnTo>
                    <a:pt x="21092" y="138253"/>
                  </a:lnTo>
                  <a:lnTo>
                    <a:pt x="19043" y="182217"/>
                  </a:lnTo>
                  <a:lnTo>
                    <a:pt x="8243" y="229155"/>
                  </a:lnTo>
                  <a:lnTo>
                    <a:pt x="0" y="263367"/>
                  </a:lnTo>
                  <a:lnTo>
                    <a:pt x="9013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360"/>
            <p:cNvSpPr/>
            <p:nvPr>
              <p:custDataLst>
                <p:tags r:id="rId50"/>
              </p:custDataLst>
            </p:nvPr>
          </p:nvSpPr>
          <p:spPr>
            <a:xfrm>
              <a:off x="7848600" y="4683861"/>
              <a:ext cx="160426" cy="966945"/>
            </a:xfrm>
            <a:custGeom>
              <a:avLst/>
              <a:gdLst/>
              <a:ahLst/>
              <a:cxnLst/>
              <a:rect l="0" t="0" r="0" b="0"/>
              <a:pathLst>
                <a:path w="160426" h="966945">
                  <a:moveTo>
                    <a:pt x="0" y="50064"/>
                  </a:moveTo>
                  <a:lnTo>
                    <a:pt x="0" y="50064"/>
                  </a:lnTo>
                  <a:lnTo>
                    <a:pt x="0" y="26694"/>
                  </a:lnTo>
                  <a:lnTo>
                    <a:pt x="2117" y="20726"/>
                  </a:lnTo>
                  <a:lnTo>
                    <a:pt x="10113" y="11271"/>
                  </a:lnTo>
                  <a:lnTo>
                    <a:pt x="31571" y="0"/>
                  </a:lnTo>
                  <a:lnTo>
                    <a:pt x="51779" y="1708"/>
                  </a:lnTo>
                  <a:lnTo>
                    <a:pt x="73813" y="10580"/>
                  </a:lnTo>
                  <a:lnTo>
                    <a:pt x="94189" y="25107"/>
                  </a:lnTo>
                  <a:lnTo>
                    <a:pt x="124477" y="65792"/>
                  </a:lnTo>
                  <a:lnTo>
                    <a:pt x="133993" y="82101"/>
                  </a:lnTo>
                  <a:lnTo>
                    <a:pt x="140243" y="123409"/>
                  </a:lnTo>
                  <a:lnTo>
                    <a:pt x="137039" y="160696"/>
                  </a:lnTo>
                  <a:lnTo>
                    <a:pt x="125416" y="201739"/>
                  </a:lnTo>
                  <a:lnTo>
                    <a:pt x="106657" y="240421"/>
                  </a:lnTo>
                  <a:lnTo>
                    <a:pt x="92447" y="278636"/>
                  </a:lnTo>
                  <a:lnTo>
                    <a:pt x="78390" y="318875"/>
                  </a:lnTo>
                  <a:lnTo>
                    <a:pt x="64384" y="359487"/>
                  </a:lnTo>
                  <a:lnTo>
                    <a:pt x="59293" y="399861"/>
                  </a:lnTo>
                  <a:lnTo>
                    <a:pt x="57785" y="441691"/>
                  </a:lnTo>
                  <a:lnTo>
                    <a:pt x="60098" y="482043"/>
                  </a:lnTo>
                  <a:lnTo>
                    <a:pt x="70370" y="514960"/>
                  </a:lnTo>
                  <a:lnTo>
                    <a:pt x="81176" y="542000"/>
                  </a:lnTo>
                  <a:lnTo>
                    <a:pt x="85820" y="557627"/>
                  </a:lnTo>
                  <a:lnTo>
                    <a:pt x="111495" y="604675"/>
                  </a:lnTo>
                  <a:lnTo>
                    <a:pt x="138757" y="644758"/>
                  </a:lnTo>
                  <a:lnTo>
                    <a:pt x="149392" y="676710"/>
                  </a:lnTo>
                  <a:lnTo>
                    <a:pt x="156862" y="713831"/>
                  </a:lnTo>
                  <a:lnTo>
                    <a:pt x="160425" y="749561"/>
                  </a:lnTo>
                  <a:lnTo>
                    <a:pt x="156424" y="786960"/>
                  </a:lnTo>
                  <a:lnTo>
                    <a:pt x="151078" y="824431"/>
                  </a:lnTo>
                  <a:lnTo>
                    <a:pt x="131835" y="870403"/>
                  </a:lnTo>
                  <a:lnTo>
                    <a:pt x="112707" y="910137"/>
                  </a:lnTo>
                  <a:lnTo>
                    <a:pt x="89070" y="954599"/>
                  </a:lnTo>
                  <a:lnTo>
                    <a:pt x="81567" y="962902"/>
                  </a:lnTo>
                  <a:lnTo>
                    <a:pt x="76603" y="966597"/>
                  </a:lnTo>
                  <a:lnTo>
                    <a:pt x="73293" y="966944"/>
                  </a:lnTo>
                  <a:lnTo>
                    <a:pt x="66675" y="954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424"/>
          <p:cNvGrpSpPr/>
          <p:nvPr/>
        </p:nvGrpSpPr>
        <p:grpSpPr>
          <a:xfrm>
            <a:off x="9048750" y="4652663"/>
            <a:ext cx="816910" cy="550559"/>
            <a:chOff x="9048750" y="4652663"/>
            <a:chExt cx="816910" cy="550559"/>
          </a:xfrm>
        </p:grpSpPr>
        <p:sp>
          <p:nvSpPr>
            <p:cNvPr id="238" name="SMARTInkShape-2361"/>
            <p:cNvSpPr/>
            <p:nvPr>
              <p:custDataLst>
                <p:tags r:id="rId37"/>
              </p:custDataLst>
            </p:nvPr>
          </p:nvSpPr>
          <p:spPr>
            <a:xfrm>
              <a:off x="9765504" y="4825755"/>
              <a:ext cx="100156" cy="256612"/>
            </a:xfrm>
            <a:custGeom>
              <a:avLst/>
              <a:gdLst/>
              <a:ahLst/>
              <a:cxnLst/>
              <a:rect l="0" t="0" r="0" b="0"/>
              <a:pathLst>
                <a:path w="100156" h="256612">
                  <a:moveTo>
                    <a:pt x="35721" y="212970"/>
                  </a:moveTo>
                  <a:lnTo>
                    <a:pt x="35721" y="212970"/>
                  </a:lnTo>
                  <a:lnTo>
                    <a:pt x="44384" y="191215"/>
                  </a:lnTo>
                  <a:lnTo>
                    <a:pt x="54035" y="178254"/>
                  </a:lnTo>
                  <a:lnTo>
                    <a:pt x="56398" y="171835"/>
                  </a:lnTo>
                  <a:lnTo>
                    <a:pt x="56200" y="159057"/>
                  </a:lnTo>
                  <a:lnTo>
                    <a:pt x="54663" y="154803"/>
                  </a:lnTo>
                  <a:lnTo>
                    <a:pt x="52583" y="151967"/>
                  </a:lnTo>
                  <a:lnTo>
                    <a:pt x="50138" y="150076"/>
                  </a:lnTo>
                  <a:lnTo>
                    <a:pt x="46390" y="150932"/>
                  </a:lnTo>
                  <a:lnTo>
                    <a:pt x="25169" y="167515"/>
                  </a:lnTo>
                  <a:lnTo>
                    <a:pt x="19161" y="173142"/>
                  </a:lnTo>
                  <a:lnTo>
                    <a:pt x="5649" y="201287"/>
                  </a:lnTo>
                  <a:lnTo>
                    <a:pt x="0" y="226324"/>
                  </a:lnTo>
                  <a:lnTo>
                    <a:pt x="1500" y="240425"/>
                  </a:lnTo>
                  <a:lnTo>
                    <a:pt x="3382" y="247148"/>
                  </a:lnTo>
                  <a:lnTo>
                    <a:pt x="6753" y="251630"/>
                  </a:lnTo>
                  <a:lnTo>
                    <a:pt x="16143" y="256611"/>
                  </a:lnTo>
                  <a:lnTo>
                    <a:pt x="21610" y="255823"/>
                  </a:lnTo>
                  <a:lnTo>
                    <a:pt x="33330" y="249302"/>
                  </a:lnTo>
                  <a:lnTo>
                    <a:pt x="57041" y="221323"/>
                  </a:lnTo>
                  <a:lnTo>
                    <a:pt x="79812" y="173791"/>
                  </a:lnTo>
                  <a:lnTo>
                    <a:pt x="88530" y="143858"/>
                  </a:lnTo>
                  <a:lnTo>
                    <a:pt x="92644" y="104533"/>
                  </a:lnTo>
                  <a:lnTo>
                    <a:pt x="100155" y="58906"/>
                  </a:lnTo>
                  <a:lnTo>
                    <a:pt x="98910" y="24799"/>
                  </a:lnTo>
                  <a:lnTo>
                    <a:pt x="94498" y="7630"/>
                  </a:lnTo>
                  <a:lnTo>
                    <a:pt x="89008" y="0"/>
                  </a:lnTo>
                  <a:lnTo>
                    <a:pt x="86062" y="1140"/>
                  </a:lnTo>
                  <a:lnTo>
                    <a:pt x="79967" y="10873"/>
                  </a:lnTo>
                  <a:lnTo>
                    <a:pt x="68489" y="55026"/>
                  </a:lnTo>
                  <a:lnTo>
                    <a:pt x="65124" y="93067"/>
                  </a:lnTo>
                  <a:lnTo>
                    <a:pt x="67363" y="125585"/>
                  </a:lnTo>
                  <a:lnTo>
                    <a:pt x="72546" y="170074"/>
                  </a:lnTo>
                  <a:lnTo>
                    <a:pt x="83346" y="212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362"/>
            <p:cNvSpPr/>
            <p:nvPr>
              <p:custDataLst>
                <p:tags r:id="rId38"/>
              </p:custDataLst>
            </p:nvPr>
          </p:nvSpPr>
          <p:spPr>
            <a:xfrm>
              <a:off x="9658350" y="4975750"/>
              <a:ext cx="76201" cy="89412"/>
            </a:xfrm>
            <a:custGeom>
              <a:avLst/>
              <a:gdLst/>
              <a:ahLst/>
              <a:cxnLst/>
              <a:rect l="0" t="0" r="0" b="0"/>
              <a:pathLst>
                <a:path w="76201" h="89412">
                  <a:moveTo>
                    <a:pt x="0" y="53450"/>
                  </a:moveTo>
                  <a:lnTo>
                    <a:pt x="0" y="53450"/>
                  </a:lnTo>
                  <a:lnTo>
                    <a:pt x="5057" y="48394"/>
                  </a:lnTo>
                  <a:lnTo>
                    <a:pt x="7540" y="40267"/>
                  </a:lnTo>
                  <a:lnTo>
                    <a:pt x="9264" y="21414"/>
                  </a:lnTo>
                  <a:lnTo>
                    <a:pt x="9351" y="21509"/>
                  </a:lnTo>
                  <a:lnTo>
                    <a:pt x="9410" y="22631"/>
                  </a:lnTo>
                  <a:lnTo>
                    <a:pt x="1971" y="48124"/>
                  </a:lnTo>
                  <a:lnTo>
                    <a:pt x="34" y="89411"/>
                  </a:lnTo>
                  <a:lnTo>
                    <a:pt x="5066" y="80803"/>
                  </a:lnTo>
                  <a:lnTo>
                    <a:pt x="19299" y="37793"/>
                  </a:lnTo>
                  <a:lnTo>
                    <a:pt x="26569" y="23208"/>
                  </a:lnTo>
                  <a:lnTo>
                    <a:pt x="41504" y="5213"/>
                  </a:lnTo>
                  <a:lnTo>
                    <a:pt x="49491" y="261"/>
                  </a:lnTo>
                  <a:lnTo>
                    <a:pt x="52044" y="0"/>
                  </a:lnTo>
                  <a:lnTo>
                    <a:pt x="53746" y="884"/>
                  </a:lnTo>
                  <a:lnTo>
                    <a:pt x="56695" y="6803"/>
                  </a:lnTo>
                  <a:lnTo>
                    <a:pt x="76200" y="72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363"/>
            <p:cNvSpPr/>
            <p:nvPr>
              <p:custDataLst>
                <p:tags r:id="rId39"/>
              </p:custDataLst>
            </p:nvPr>
          </p:nvSpPr>
          <p:spPr>
            <a:xfrm>
              <a:off x="9516987" y="4951207"/>
              <a:ext cx="93739" cy="127329"/>
            </a:xfrm>
            <a:custGeom>
              <a:avLst/>
              <a:gdLst/>
              <a:ahLst/>
              <a:cxnLst/>
              <a:rect l="0" t="0" r="0" b="0"/>
              <a:pathLst>
                <a:path w="93739" h="127329">
                  <a:moveTo>
                    <a:pt x="74688" y="39893"/>
                  </a:moveTo>
                  <a:lnTo>
                    <a:pt x="74688" y="39893"/>
                  </a:lnTo>
                  <a:lnTo>
                    <a:pt x="69631" y="39893"/>
                  </a:lnTo>
                  <a:lnTo>
                    <a:pt x="64327" y="34248"/>
                  </a:lnTo>
                  <a:lnTo>
                    <a:pt x="59501" y="25742"/>
                  </a:lnTo>
                  <a:lnTo>
                    <a:pt x="56783" y="13946"/>
                  </a:lnTo>
                  <a:lnTo>
                    <a:pt x="56146" y="3314"/>
                  </a:lnTo>
                  <a:lnTo>
                    <a:pt x="53861" y="690"/>
                  </a:lnTo>
                  <a:lnTo>
                    <a:pt x="50219" y="0"/>
                  </a:lnTo>
                  <a:lnTo>
                    <a:pt x="41588" y="2055"/>
                  </a:lnTo>
                  <a:lnTo>
                    <a:pt x="34225" y="6495"/>
                  </a:lnTo>
                  <a:lnTo>
                    <a:pt x="19072" y="25058"/>
                  </a:lnTo>
                  <a:lnTo>
                    <a:pt x="3651" y="57659"/>
                  </a:lnTo>
                  <a:lnTo>
                    <a:pt x="17" y="74673"/>
                  </a:lnTo>
                  <a:lnTo>
                    <a:pt x="0" y="97823"/>
                  </a:lnTo>
                  <a:lnTo>
                    <a:pt x="3746" y="111853"/>
                  </a:lnTo>
                  <a:lnTo>
                    <a:pt x="11762" y="122323"/>
                  </a:lnTo>
                  <a:lnTo>
                    <a:pt x="16862" y="126596"/>
                  </a:lnTo>
                  <a:lnTo>
                    <a:pt x="23438" y="127328"/>
                  </a:lnTo>
                  <a:lnTo>
                    <a:pt x="39210" y="122498"/>
                  </a:lnTo>
                  <a:lnTo>
                    <a:pt x="53982" y="110473"/>
                  </a:lnTo>
                  <a:lnTo>
                    <a:pt x="65485" y="95603"/>
                  </a:lnTo>
                  <a:lnTo>
                    <a:pt x="71962" y="76391"/>
                  </a:lnTo>
                  <a:lnTo>
                    <a:pt x="74582" y="59686"/>
                  </a:lnTo>
                  <a:lnTo>
                    <a:pt x="75726" y="74298"/>
                  </a:lnTo>
                  <a:lnTo>
                    <a:pt x="93738" y="116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364"/>
            <p:cNvSpPr/>
            <p:nvPr>
              <p:custDataLst>
                <p:tags r:id="rId40"/>
              </p:custDataLst>
            </p:nvPr>
          </p:nvSpPr>
          <p:spPr>
            <a:xfrm>
              <a:off x="9096387" y="4652663"/>
              <a:ext cx="123814" cy="116828"/>
            </a:xfrm>
            <a:custGeom>
              <a:avLst/>
              <a:gdLst/>
              <a:ahLst/>
              <a:cxnLst/>
              <a:rect l="0" t="0" r="0" b="0"/>
              <a:pathLst>
                <a:path w="123814" h="116828">
                  <a:moveTo>
                    <a:pt x="28563" y="43162"/>
                  </a:moveTo>
                  <a:lnTo>
                    <a:pt x="28563" y="43162"/>
                  </a:lnTo>
                  <a:lnTo>
                    <a:pt x="28563" y="38106"/>
                  </a:lnTo>
                  <a:lnTo>
                    <a:pt x="27505" y="36617"/>
                  </a:lnTo>
                  <a:lnTo>
                    <a:pt x="25741" y="35623"/>
                  </a:lnTo>
                  <a:lnTo>
                    <a:pt x="23506" y="34961"/>
                  </a:lnTo>
                  <a:lnTo>
                    <a:pt x="20958" y="35578"/>
                  </a:lnTo>
                  <a:lnTo>
                    <a:pt x="15306" y="39086"/>
                  </a:lnTo>
                  <a:lnTo>
                    <a:pt x="13376" y="42562"/>
                  </a:lnTo>
                  <a:lnTo>
                    <a:pt x="2199" y="89137"/>
                  </a:lnTo>
                  <a:lnTo>
                    <a:pt x="117" y="116827"/>
                  </a:lnTo>
                  <a:lnTo>
                    <a:pt x="0" y="105882"/>
                  </a:lnTo>
                  <a:lnTo>
                    <a:pt x="2815" y="99966"/>
                  </a:lnTo>
                  <a:lnTo>
                    <a:pt x="7595" y="91691"/>
                  </a:lnTo>
                  <a:lnTo>
                    <a:pt x="16465" y="63331"/>
                  </a:lnTo>
                  <a:lnTo>
                    <a:pt x="17323" y="56608"/>
                  </a:lnTo>
                  <a:lnTo>
                    <a:pt x="23921" y="43494"/>
                  </a:lnTo>
                  <a:lnTo>
                    <a:pt x="36712" y="21388"/>
                  </a:lnTo>
                  <a:lnTo>
                    <a:pt x="43826" y="7026"/>
                  </a:lnTo>
                  <a:lnTo>
                    <a:pt x="50516" y="643"/>
                  </a:lnTo>
                  <a:lnTo>
                    <a:pt x="54840" y="0"/>
                  </a:lnTo>
                  <a:lnTo>
                    <a:pt x="65289" y="2106"/>
                  </a:lnTo>
                  <a:lnTo>
                    <a:pt x="76988" y="12215"/>
                  </a:lnTo>
                  <a:lnTo>
                    <a:pt x="92653" y="35756"/>
                  </a:lnTo>
                  <a:lnTo>
                    <a:pt x="110773" y="79425"/>
                  </a:lnTo>
                  <a:lnTo>
                    <a:pt x="123813" y="100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365"/>
            <p:cNvSpPr/>
            <p:nvPr>
              <p:custDataLst>
                <p:tags r:id="rId41"/>
              </p:custDataLst>
            </p:nvPr>
          </p:nvSpPr>
          <p:spPr>
            <a:xfrm>
              <a:off x="9212969" y="4981575"/>
              <a:ext cx="57913" cy="110602"/>
            </a:xfrm>
            <a:custGeom>
              <a:avLst/>
              <a:gdLst/>
              <a:ahLst/>
              <a:cxnLst/>
              <a:rect l="0" t="0" r="0" b="0"/>
              <a:pathLst>
                <a:path w="57913" h="110602">
                  <a:moveTo>
                    <a:pt x="54856" y="57150"/>
                  </a:moveTo>
                  <a:lnTo>
                    <a:pt x="54856" y="57150"/>
                  </a:lnTo>
                  <a:lnTo>
                    <a:pt x="54856" y="48949"/>
                  </a:lnTo>
                  <a:lnTo>
                    <a:pt x="33398" y="47741"/>
                  </a:lnTo>
                  <a:lnTo>
                    <a:pt x="18278" y="52716"/>
                  </a:lnTo>
                  <a:lnTo>
                    <a:pt x="9318" y="60824"/>
                  </a:lnTo>
                  <a:lnTo>
                    <a:pt x="2868" y="71482"/>
                  </a:lnTo>
                  <a:lnTo>
                    <a:pt x="0" y="83276"/>
                  </a:lnTo>
                  <a:lnTo>
                    <a:pt x="1352" y="89384"/>
                  </a:lnTo>
                  <a:lnTo>
                    <a:pt x="8498" y="101815"/>
                  </a:lnTo>
                  <a:lnTo>
                    <a:pt x="13368" y="105976"/>
                  </a:lnTo>
                  <a:lnTo>
                    <a:pt x="24423" y="110601"/>
                  </a:lnTo>
                  <a:lnTo>
                    <a:pt x="36392" y="109834"/>
                  </a:lnTo>
                  <a:lnTo>
                    <a:pt x="42547" y="108147"/>
                  </a:lnTo>
                  <a:lnTo>
                    <a:pt x="47709" y="103848"/>
                  </a:lnTo>
                  <a:lnTo>
                    <a:pt x="56266" y="90605"/>
                  </a:lnTo>
                  <a:lnTo>
                    <a:pt x="57912" y="83686"/>
                  </a:lnTo>
                  <a:lnTo>
                    <a:pt x="56920" y="70355"/>
                  </a:lnTo>
                  <a:lnTo>
                    <a:pt x="35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366"/>
            <p:cNvSpPr/>
            <p:nvPr>
              <p:custDataLst>
                <p:tags r:id="rId42"/>
              </p:custDataLst>
            </p:nvPr>
          </p:nvSpPr>
          <p:spPr>
            <a:xfrm>
              <a:off x="9048750" y="4840448"/>
              <a:ext cx="121683" cy="362774"/>
            </a:xfrm>
            <a:custGeom>
              <a:avLst/>
              <a:gdLst/>
              <a:ahLst/>
              <a:cxnLst/>
              <a:rect l="0" t="0" r="0" b="0"/>
              <a:pathLst>
                <a:path w="121683" h="362774">
                  <a:moveTo>
                    <a:pt x="0" y="160177"/>
                  </a:moveTo>
                  <a:lnTo>
                    <a:pt x="0" y="160177"/>
                  </a:lnTo>
                  <a:lnTo>
                    <a:pt x="5057" y="160177"/>
                  </a:lnTo>
                  <a:lnTo>
                    <a:pt x="6546" y="161235"/>
                  </a:lnTo>
                  <a:lnTo>
                    <a:pt x="7540" y="162999"/>
                  </a:lnTo>
                  <a:lnTo>
                    <a:pt x="17611" y="209082"/>
                  </a:lnTo>
                  <a:lnTo>
                    <a:pt x="26399" y="252774"/>
                  </a:lnTo>
                  <a:lnTo>
                    <a:pt x="28289" y="298861"/>
                  </a:lnTo>
                  <a:lnTo>
                    <a:pt x="27491" y="340618"/>
                  </a:lnTo>
                  <a:lnTo>
                    <a:pt x="20370" y="362470"/>
                  </a:lnTo>
                  <a:lnTo>
                    <a:pt x="19931" y="362773"/>
                  </a:lnTo>
                  <a:lnTo>
                    <a:pt x="19165" y="327405"/>
                  </a:lnTo>
                  <a:lnTo>
                    <a:pt x="19084" y="284985"/>
                  </a:lnTo>
                  <a:lnTo>
                    <a:pt x="19060" y="243959"/>
                  </a:lnTo>
                  <a:lnTo>
                    <a:pt x="19055" y="212230"/>
                  </a:lnTo>
                  <a:lnTo>
                    <a:pt x="19052" y="179078"/>
                  </a:lnTo>
                  <a:lnTo>
                    <a:pt x="20108" y="137673"/>
                  </a:lnTo>
                  <a:lnTo>
                    <a:pt x="26590" y="97523"/>
                  </a:lnTo>
                  <a:lnTo>
                    <a:pt x="35940" y="51038"/>
                  </a:lnTo>
                  <a:lnTo>
                    <a:pt x="46175" y="12609"/>
                  </a:lnTo>
                  <a:lnTo>
                    <a:pt x="52252" y="4152"/>
                  </a:lnTo>
                  <a:lnTo>
                    <a:pt x="57796" y="875"/>
                  </a:lnTo>
                  <a:lnTo>
                    <a:pt x="60756" y="0"/>
                  </a:lnTo>
                  <a:lnTo>
                    <a:pt x="63788" y="2593"/>
                  </a:lnTo>
                  <a:lnTo>
                    <a:pt x="69978" y="13939"/>
                  </a:lnTo>
                  <a:lnTo>
                    <a:pt x="74356" y="33121"/>
                  </a:lnTo>
                  <a:lnTo>
                    <a:pt x="75957" y="79998"/>
                  </a:lnTo>
                  <a:lnTo>
                    <a:pt x="77150" y="93850"/>
                  </a:lnTo>
                  <a:lnTo>
                    <a:pt x="85328" y="119961"/>
                  </a:lnTo>
                  <a:lnTo>
                    <a:pt x="85607" y="126506"/>
                  </a:lnTo>
                  <a:lnTo>
                    <a:pt x="88495" y="132160"/>
                  </a:lnTo>
                  <a:lnTo>
                    <a:pt x="116591" y="167487"/>
                  </a:lnTo>
                  <a:lnTo>
                    <a:pt x="121682" y="185861"/>
                  </a:lnTo>
                  <a:lnTo>
                    <a:pt x="117228" y="201225"/>
                  </a:lnTo>
                  <a:lnTo>
                    <a:pt x="102177" y="226846"/>
                  </a:lnTo>
                  <a:lnTo>
                    <a:pt x="87191" y="238610"/>
                  </a:lnTo>
                  <a:lnTo>
                    <a:pt x="83527" y="239982"/>
                  </a:lnTo>
                  <a:lnTo>
                    <a:pt x="81084" y="239839"/>
                  </a:lnTo>
                  <a:lnTo>
                    <a:pt x="79456" y="238685"/>
                  </a:lnTo>
                  <a:lnTo>
                    <a:pt x="78370" y="236857"/>
                  </a:lnTo>
                  <a:lnTo>
                    <a:pt x="76200" y="226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425"/>
          <p:cNvGrpSpPr/>
          <p:nvPr/>
        </p:nvGrpSpPr>
        <p:grpSpPr>
          <a:xfrm>
            <a:off x="10163176" y="4678295"/>
            <a:ext cx="180584" cy="513224"/>
            <a:chOff x="10163176" y="4678295"/>
            <a:chExt cx="180584" cy="513224"/>
          </a:xfrm>
        </p:grpSpPr>
        <p:sp>
          <p:nvSpPr>
            <p:cNvPr id="245" name="SMARTInkShape-2367"/>
            <p:cNvSpPr/>
            <p:nvPr>
              <p:custDataLst>
                <p:tags r:id="rId34"/>
              </p:custDataLst>
            </p:nvPr>
          </p:nvSpPr>
          <p:spPr>
            <a:xfrm>
              <a:off x="10220409" y="4678295"/>
              <a:ext cx="114217" cy="93731"/>
            </a:xfrm>
            <a:custGeom>
              <a:avLst/>
              <a:gdLst/>
              <a:ahLst/>
              <a:cxnLst/>
              <a:rect l="0" t="0" r="0" b="0"/>
              <a:pathLst>
                <a:path w="114217" h="93731">
                  <a:moveTo>
                    <a:pt x="18966" y="17530"/>
                  </a:moveTo>
                  <a:lnTo>
                    <a:pt x="18966" y="17530"/>
                  </a:lnTo>
                  <a:lnTo>
                    <a:pt x="13909" y="17530"/>
                  </a:lnTo>
                  <a:lnTo>
                    <a:pt x="12420" y="18588"/>
                  </a:lnTo>
                  <a:lnTo>
                    <a:pt x="11428" y="20352"/>
                  </a:lnTo>
                  <a:lnTo>
                    <a:pt x="876" y="59287"/>
                  </a:lnTo>
                  <a:lnTo>
                    <a:pt x="0" y="80680"/>
                  </a:lnTo>
                  <a:lnTo>
                    <a:pt x="983" y="53591"/>
                  </a:lnTo>
                  <a:lnTo>
                    <a:pt x="16164" y="10025"/>
                  </a:lnTo>
                  <a:lnTo>
                    <a:pt x="22306" y="3611"/>
                  </a:lnTo>
                  <a:lnTo>
                    <a:pt x="31387" y="760"/>
                  </a:lnTo>
                  <a:lnTo>
                    <a:pt x="36772" y="0"/>
                  </a:lnTo>
                  <a:lnTo>
                    <a:pt x="48399" y="4800"/>
                  </a:lnTo>
                  <a:lnTo>
                    <a:pt x="60622" y="15047"/>
                  </a:lnTo>
                  <a:lnTo>
                    <a:pt x="78346" y="38667"/>
                  </a:lnTo>
                  <a:lnTo>
                    <a:pt x="114216" y="93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368"/>
            <p:cNvSpPr/>
            <p:nvPr>
              <p:custDataLst>
                <p:tags r:id="rId35"/>
              </p:custDataLst>
            </p:nvPr>
          </p:nvSpPr>
          <p:spPr>
            <a:xfrm>
              <a:off x="10334625" y="5010150"/>
              <a:ext cx="9135" cy="57151"/>
            </a:xfrm>
            <a:custGeom>
              <a:avLst/>
              <a:gdLst/>
              <a:ahLst/>
              <a:cxnLst/>
              <a:rect l="0" t="0" r="0" b="0"/>
              <a:pathLst>
                <a:path w="9135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8201"/>
                  </a:lnTo>
                  <a:lnTo>
                    <a:pt x="1934" y="3007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369"/>
            <p:cNvSpPr/>
            <p:nvPr>
              <p:custDataLst>
                <p:tags r:id="rId36"/>
              </p:custDataLst>
            </p:nvPr>
          </p:nvSpPr>
          <p:spPr>
            <a:xfrm>
              <a:off x="10163176" y="4835282"/>
              <a:ext cx="99516" cy="356237"/>
            </a:xfrm>
            <a:custGeom>
              <a:avLst/>
              <a:gdLst/>
              <a:ahLst/>
              <a:cxnLst/>
              <a:rect l="0" t="0" r="0" b="0"/>
              <a:pathLst>
                <a:path w="99516" h="356237">
                  <a:moveTo>
                    <a:pt x="19049" y="193918"/>
                  </a:moveTo>
                  <a:lnTo>
                    <a:pt x="19049" y="193918"/>
                  </a:lnTo>
                  <a:lnTo>
                    <a:pt x="10847" y="185717"/>
                  </a:lnTo>
                  <a:lnTo>
                    <a:pt x="4858" y="194899"/>
                  </a:lnTo>
                  <a:lnTo>
                    <a:pt x="1440" y="211024"/>
                  </a:lnTo>
                  <a:lnTo>
                    <a:pt x="284" y="249587"/>
                  </a:lnTo>
                  <a:lnTo>
                    <a:pt x="56" y="291698"/>
                  </a:lnTo>
                  <a:lnTo>
                    <a:pt x="11" y="335411"/>
                  </a:lnTo>
                  <a:lnTo>
                    <a:pt x="1" y="356236"/>
                  </a:lnTo>
                  <a:lnTo>
                    <a:pt x="0" y="352137"/>
                  </a:lnTo>
                  <a:lnTo>
                    <a:pt x="8201" y="305144"/>
                  </a:lnTo>
                  <a:lnTo>
                    <a:pt x="11759" y="274044"/>
                  </a:lnTo>
                  <a:lnTo>
                    <a:pt x="19712" y="229300"/>
                  </a:lnTo>
                  <a:lnTo>
                    <a:pt x="25948" y="193112"/>
                  </a:lnTo>
                  <a:lnTo>
                    <a:pt x="28055" y="148015"/>
                  </a:lnTo>
                  <a:lnTo>
                    <a:pt x="33477" y="103059"/>
                  </a:lnTo>
                  <a:lnTo>
                    <a:pt x="36729" y="64691"/>
                  </a:lnTo>
                  <a:lnTo>
                    <a:pt x="45457" y="19130"/>
                  </a:lnTo>
                  <a:lnTo>
                    <a:pt x="47196" y="1465"/>
                  </a:lnTo>
                  <a:lnTo>
                    <a:pt x="48397" y="0"/>
                  </a:lnTo>
                  <a:lnTo>
                    <a:pt x="50256" y="81"/>
                  </a:lnTo>
                  <a:lnTo>
                    <a:pt x="52554" y="1193"/>
                  </a:lnTo>
                  <a:lnTo>
                    <a:pt x="60844" y="12872"/>
                  </a:lnTo>
                  <a:lnTo>
                    <a:pt x="65907" y="59827"/>
                  </a:lnTo>
                  <a:lnTo>
                    <a:pt x="66607" y="104469"/>
                  </a:lnTo>
                  <a:lnTo>
                    <a:pt x="66670" y="116942"/>
                  </a:lnTo>
                  <a:lnTo>
                    <a:pt x="98474" y="162768"/>
                  </a:lnTo>
                  <a:lnTo>
                    <a:pt x="99515" y="167860"/>
                  </a:lnTo>
                  <a:lnTo>
                    <a:pt x="99152" y="172312"/>
                  </a:lnTo>
                  <a:lnTo>
                    <a:pt x="97851" y="176339"/>
                  </a:lnTo>
                  <a:lnTo>
                    <a:pt x="85907" y="192120"/>
                  </a:lnTo>
                  <a:lnTo>
                    <a:pt x="77691" y="198410"/>
                  </a:lnTo>
                  <a:lnTo>
                    <a:pt x="69454" y="201206"/>
                  </a:lnTo>
                  <a:lnTo>
                    <a:pt x="58737" y="202449"/>
                  </a:lnTo>
                  <a:lnTo>
                    <a:pt x="40803" y="198091"/>
                  </a:lnTo>
                  <a:lnTo>
                    <a:pt x="36726" y="195642"/>
                  </a:lnTo>
                  <a:lnTo>
                    <a:pt x="34009" y="192951"/>
                  </a:lnTo>
                  <a:lnTo>
                    <a:pt x="30990" y="187138"/>
                  </a:lnTo>
                  <a:lnTo>
                    <a:pt x="28574" y="17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426"/>
          <p:cNvGrpSpPr/>
          <p:nvPr/>
        </p:nvGrpSpPr>
        <p:grpSpPr>
          <a:xfrm>
            <a:off x="8307012" y="5354882"/>
            <a:ext cx="436939" cy="241375"/>
            <a:chOff x="8307012" y="5354882"/>
            <a:chExt cx="436939" cy="241375"/>
          </a:xfrm>
        </p:grpSpPr>
        <p:sp>
          <p:nvSpPr>
            <p:cNvPr id="249" name="SMARTInkShape-2370"/>
            <p:cNvSpPr/>
            <p:nvPr>
              <p:custDataLst>
                <p:tags r:id="rId31"/>
              </p:custDataLst>
            </p:nvPr>
          </p:nvSpPr>
          <p:spPr>
            <a:xfrm>
              <a:off x="8642608" y="5486400"/>
              <a:ext cx="101343" cy="9526"/>
            </a:xfrm>
            <a:custGeom>
              <a:avLst/>
              <a:gdLst/>
              <a:ahLst/>
              <a:cxnLst/>
              <a:rect l="0" t="0" r="0" b="0"/>
              <a:pathLst>
                <a:path w="101343" h="9526">
                  <a:moveTo>
                    <a:pt x="34667" y="9525"/>
                  </a:moveTo>
                  <a:lnTo>
                    <a:pt x="34667" y="9525"/>
                  </a:lnTo>
                  <a:lnTo>
                    <a:pt x="0" y="9525"/>
                  </a:lnTo>
                  <a:lnTo>
                    <a:pt x="38119" y="6703"/>
                  </a:lnTo>
                  <a:lnTo>
                    <a:pt x="101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371"/>
            <p:cNvSpPr/>
            <p:nvPr>
              <p:custDataLst>
                <p:tags r:id="rId32"/>
              </p:custDataLst>
            </p:nvPr>
          </p:nvSpPr>
          <p:spPr>
            <a:xfrm>
              <a:off x="8546229" y="5385426"/>
              <a:ext cx="163854" cy="205750"/>
            </a:xfrm>
            <a:custGeom>
              <a:avLst/>
              <a:gdLst/>
              <a:ahLst/>
              <a:cxnLst/>
              <a:rect l="0" t="0" r="0" b="0"/>
              <a:pathLst>
                <a:path w="163854" h="205750">
                  <a:moveTo>
                    <a:pt x="64371" y="129549"/>
                  </a:moveTo>
                  <a:lnTo>
                    <a:pt x="64371" y="129549"/>
                  </a:lnTo>
                  <a:lnTo>
                    <a:pt x="59315" y="119436"/>
                  </a:lnTo>
                  <a:lnTo>
                    <a:pt x="55709" y="116457"/>
                  </a:lnTo>
                  <a:lnTo>
                    <a:pt x="46057" y="113147"/>
                  </a:lnTo>
                  <a:lnTo>
                    <a:pt x="41578" y="113322"/>
                  </a:lnTo>
                  <a:lnTo>
                    <a:pt x="33780" y="116341"/>
                  </a:lnTo>
                  <a:lnTo>
                    <a:pt x="18383" y="129046"/>
                  </a:lnTo>
                  <a:lnTo>
                    <a:pt x="5472" y="146216"/>
                  </a:lnTo>
                  <a:lnTo>
                    <a:pt x="0" y="169765"/>
                  </a:lnTo>
                  <a:lnTo>
                    <a:pt x="290" y="175410"/>
                  </a:lnTo>
                  <a:lnTo>
                    <a:pt x="1542" y="179173"/>
                  </a:lnTo>
                  <a:lnTo>
                    <a:pt x="3436" y="181681"/>
                  </a:lnTo>
                  <a:lnTo>
                    <a:pt x="16213" y="190269"/>
                  </a:lnTo>
                  <a:lnTo>
                    <a:pt x="22740" y="190137"/>
                  </a:lnTo>
                  <a:lnTo>
                    <a:pt x="38460" y="184347"/>
                  </a:lnTo>
                  <a:lnTo>
                    <a:pt x="47563" y="177540"/>
                  </a:lnTo>
                  <a:lnTo>
                    <a:pt x="49991" y="174243"/>
                  </a:lnTo>
                  <a:lnTo>
                    <a:pt x="55510" y="170579"/>
                  </a:lnTo>
                  <a:lnTo>
                    <a:pt x="62621" y="168228"/>
                  </a:lnTo>
                  <a:lnTo>
                    <a:pt x="62146" y="168035"/>
                  </a:lnTo>
                  <a:lnTo>
                    <a:pt x="58795" y="167821"/>
                  </a:lnTo>
                  <a:lnTo>
                    <a:pt x="57479" y="168821"/>
                  </a:lnTo>
                  <a:lnTo>
                    <a:pt x="56016" y="172756"/>
                  </a:lnTo>
                  <a:lnTo>
                    <a:pt x="55192" y="180921"/>
                  </a:lnTo>
                  <a:lnTo>
                    <a:pt x="56136" y="182848"/>
                  </a:lnTo>
                  <a:lnTo>
                    <a:pt x="57823" y="184132"/>
                  </a:lnTo>
                  <a:lnTo>
                    <a:pt x="60005" y="184987"/>
                  </a:lnTo>
                  <a:lnTo>
                    <a:pt x="68075" y="183116"/>
                  </a:lnTo>
                  <a:lnTo>
                    <a:pt x="73190" y="181136"/>
                  </a:lnTo>
                  <a:lnTo>
                    <a:pt x="81696" y="173291"/>
                  </a:lnTo>
                  <a:lnTo>
                    <a:pt x="109859" y="128372"/>
                  </a:lnTo>
                  <a:lnTo>
                    <a:pt x="127590" y="88315"/>
                  </a:lnTo>
                  <a:lnTo>
                    <a:pt x="146897" y="41628"/>
                  </a:lnTo>
                  <a:lnTo>
                    <a:pt x="163853" y="4752"/>
                  </a:lnTo>
                  <a:lnTo>
                    <a:pt x="163500" y="1901"/>
                  </a:lnTo>
                  <a:lnTo>
                    <a:pt x="162207" y="0"/>
                  </a:lnTo>
                  <a:lnTo>
                    <a:pt x="160287" y="1908"/>
                  </a:lnTo>
                  <a:lnTo>
                    <a:pt x="146590" y="41361"/>
                  </a:lnTo>
                  <a:lnTo>
                    <a:pt x="141759" y="85867"/>
                  </a:lnTo>
                  <a:lnTo>
                    <a:pt x="140728" y="127272"/>
                  </a:lnTo>
                  <a:lnTo>
                    <a:pt x="141660" y="172687"/>
                  </a:lnTo>
                  <a:lnTo>
                    <a:pt x="159621" y="205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72"/>
            <p:cNvSpPr/>
            <p:nvPr>
              <p:custDataLst>
                <p:tags r:id="rId33"/>
              </p:custDataLst>
            </p:nvPr>
          </p:nvSpPr>
          <p:spPr>
            <a:xfrm>
              <a:off x="8307012" y="5354882"/>
              <a:ext cx="189289" cy="241375"/>
            </a:xfrm>
            <a:custGeom>
              <a:avLst/>
              <a:gdLst/>
              <a:ahLst/>
              <a:cxnLst/>
              <a:rect l="0" t="0" r="0" b="0"/>
              <a:pathLst>
                <a:path w="189289" h="241375">
                  <a:moveTo>
                    <a:pt x="65463" y="26743"/>
                  </a:moveTo>
                  <a:lnTo>
                    <a:pt x="65463" y="26743"/>
                  </a:lnTo>
                  <a:lnTo>
                    <a:pt x="65463" y="21687"/>
                  </a:lnTo>
                  <a:lnTo>
                    <a:pt x="68285" y="16382"/>
                  </a:lnTo>
                  <a:lnTo>
                    <a:pt x="72008" y="10496"/>
                  </a:lnTo>
                  <a:lnTo>
                    <a:pt x="74595" y="0"/>
                  </a:lnTo>
                  <a:lnTo>
                    <a:pt x="73907" y="32886"/>
                  </a:lnTo>
                  <a:lnTo>
                    <a:pt x="61728" y="78182"/>
                  </a:lnTo>
                  <a:lnTo>
                    <a:pt x="56023" y="119768"/>
                  </a:lnTo>
                  <a:lnTo>
                    <a:pt x="48625" y="162475"/>
                  </a:lnTo>
                  <a:lnTo>
                    <a:pt x="46849" y="206307"/>
                  </a:lnTo>
                  <a:lnTo>
                    <a:pt x="51599" y="230819"/>
                  </a:lnTo>
                  <a:lnTo>
                    <a:pt x="56832" y="239151"/>
                  </a:lnTo>
                  <a:lnTo>
                    <a:pt x="59708" y="241374"/>
                  </a:lnTo>
                  <a:lnTo>
                    <a:pt x="62685" y="240739"/>
                  </a:lnTo>
                  <a:lnTo>
                    <a:pt x="68815" y="234388"/>
                  </a:lnTo>
                  <a:lnTo>
                    <a:pt x="73159" y="208800"/>
                  </a:lnTo>
                  <a:lnTo>
                    <a:pt x="69389" y="179464"/>
                  </a:lnTo>
                  <a:lnTo>
                    <a:pt x="56514" y="155719"/>
                  </a:lnTo>
                  <a:lnTo>
                    <a:pt x="34236" y="135279"/>
                  </a:lnTo>
                  <a:lnTo>
                    <a:pt x="19482" y="127898"/>
                  </a:lnTo>
                  <a:lnTo>
                    <a:pt x="7985" y="125675"/>
                  </a:lnTo>
                  <a:lnTo>
                    <a:pt x="4919" y="126564"/>
                  </a:lnTo>
                  <a:lnTo>
                    <a:pt x="0" y="130540"/>
                  </a:lnTo>
                  <a:lnTo>
                    <a:pt x="9259" y="131228"/>
                  </a:lnTo>
                  <a:lnTo>
                    <a:pt x="38957" y="116252"/>
                  </a:lnTo>
                  <a:lnTo>
                    <a:pt x="78219" y="92911"/>
                  </a:lnTo>
                  <a:lnTo>
                    <a:pt x="118217" y="68147"/>
                  </a:lnTo>
                  <a:lnTo>
                    <a:pt x="165395" y="31268"/>
                  </a:lnTo>
                  <a:lnTo>
                    <a:pt x="168085" y="28754"/>
                  </a:lnTo>
                  <a:lnTo>
                    <a:pt x="168803" y="29142"/>
                  </a:lnTo>
                  <a:lnTo>
                    <a:pt x="169600" y="32395"/>
                  </a:lnTo>
                  <a:lnTo>
                    <a:pt x="156925" y="72556"/>
                  </a:lnTo>
                  <a:lnTo>
                    <a:pt x="144717" y="112110"/>
                  </a:lnTo>
                  <a:lnTo>
                    <a:pt x="133382" y="155436"/>
                  </a:lnTo>
                  <a:lnTo>
                    <a:pt x="132302" y="175603"/>
                  </a:lnTo>
                  <a:lnTo>
                    <a:pt x="134364" y="174666"/>
                  </a:lnTo>
                  <a:lnTo>
                    <a:pt x="157036" y="155106"/>
                  </a:lnTo>
                  <a:lnTo>
                    <a:pt x="163665" y="152585"/>
                  </a:lnTo>
                  <a:lnTo>
                    <a:pt x="166914" y="154029"/>
                  </a:lnTo>
                  <a:lnTo>
                    <a:pt x="173347" y="161279"/>
                  </a:lnTo>
                  <a:lnTo>
                    <a:pt x="182919" y="177260"/>
                  </a:lnTo>
                  <a:lnTo>
                    <a:pt x="189288" y="217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427"/>
          <p:cNvGrpSpPr/>
          <p:nvPr/>
        </p:nvGrpSpPr>
        <p:grpSpPr>
          <a:xfrm>
            <a:off x="8998152" y="5481334"/>
            <a:ext cx="679249" cy="131757"/>
            <a:chOff x="8998152" y="5481334"/>
            <a:chExt cx="679249" cy="131757"/>
          </a:xfrm>
        </p:grpSpPr>
        <p:sp>
          <p:nvSpPr>
            <p:cNvPr id="253" name="SMARTInkShape-2373"/>
            <p:cNvSpPr/>
            <p:nvPr>
              <p:custDataLst>
                <p:tags r:id="rId26"/>
              </p:custDataLst>
            </p:nvPr>
          </p:nvSpPr>
          <p:spPr>
            <a:xfrm>
              <a:off x="9458325" y="5500731"/>
              <a:ext cx="219076" cy="108348"/>
            </a:xfrm>
            <a:custGeom>
              <a:avLst/>
              <a:gdLst/>
              <a:ahLst/>
              <a:cxnLst/>
              <a:rect l="0" t="0" r="0" b="0"/>
              <a:pathLst>
                <a:path w="219076" h="108348">
                  <a:moveTo>
                    <a:pt x="0" y="23769"/>
                  </a:moveTo>
                  <a:lnTo>
                    <a:pt x="0" y="23769"/>
                  </a:lnTo>
                  <a:lnTo>
                    <a:pt x="0" y="9639"/>
                  </a:lnTo>
                  <a:lnTo>
                    <a:pt x="0" y="11492"/>
                  </a:lnTo>
                  <a:lnTo>
                    <a:pt x="1058" y="11351"/>
                  </a:lnTo>
                  <a:lnTo>
                    <a:pt x="5057" y="8373"/>
                  </a:lnTo>
                  <a:lnTo>
                    <a:pt x="8663" y="8213"/>
                  </a:lnTo>
                  <a:lnTo>
                    <a:pt x="18314" y="10858"/>
                  </a:lnTo>
                  <a:lnTo>
                    <a:pt x="26836" y="18384"/>
                  </a:lnTo>
                  <a:lnTo>
                    <a:pt x="37585" y="37342"/>
                  </a:lnTo>
                  <a:lnTo>
                    <a:pt x="50698" y="67137"/>
                  </a:lnTo>
                  <a:lnTo>
                    <a:pt x="51460" y="83261"/>
                  </a:lnTo>
                  <a:lnTo>
                    <a:pt x="50182" y="92006"/>
                  </a:lnTo>
                  <a:lnTo>
                    <a:pt x="47213" y="97835"/>
                  </a:lnTo>
                  <a:lnTo>
                    <a:pt x="43118" y="101721"/>
                  </a:lnTo>
                  <a:lnTo>
                    <a:pt x="38271" y="104313"/>
                  </a:lnTo>
                  <a:lnTo>
                    <a:pt x="35039" y="104981"/>
                  </a:lnTo>
                  <a:lnTo>
                    <a:pt x="32884" y="104369"/>
                  </a:lnTo>
                  <a:lnTo>
                    <a:pt x="31447" y="102902"/>
                  </a:lnTo>
                  <a:lnTo>
                    <a:pt x="29427" y="85668"/>
                  </a:lnTo>
                  <a:lnTo>
                    <a:pt x="34599" y="69271"/>
                  </a:lnTo>
                  <a:lnTo>
                    <a:pt x="59665" y="24419"/>
                  </a:lnTo>
                  <a:lnTo>
                    <a:pt x="69909" y="13474"/>
                  </a:lnTo>
                  <a:lnTo>
                    <a:pt x="88490" y="816"/>
                  </a:lnTo>
                  <a:lnTo>
                    <a:pt x="92859" y="0"/>
                  </a:lnTo>
                  <a:lnTo>
                    <a:pt x="103360" y="1916"/>
                  </a:lnTo>
                  <a:lnTo>
                    <a:pt x="107007" y="3909"/>
                  </a:lnTo>
                  <a:lnTo>
                    <a:pt x="109438" y="6296"/>
                  </a:lnTo>
                  <a:lnTo>
                    <a:pt x="127273" y="27036"/>
                  </a:lnTo>
                  <a:lnTo>
                    <a:pt x="136606" y="36497"/>
                  </a:lnTo>
                  <a:lnTo>
                    <a:pt x="140812" y="37545"/>
                  </a:lnTo>
                  <a:lnTo>
                    <a:pt x="168455" y="32748"/>
                  </a:lnTo>
                  <a:lnTo>
                    <a:pt x="179291" y="28465"/>
                  </a:lnTo>
                  <a:lnTo>
                    <a:pt x="183028" y="24783"/>
                  </a:lnTo>
                  <a:lnTo>
                    <a:pt x="187178" y="15047"/>
                  </a:lnTo>
                  <a:lnTo>
                    <a:pt x="189516" y="2723"/>
                  </a:lnTo>
                  <a:lnTo>
                    <a:pt x="187727" y="1272"/>
                  </a:lnTo>
                  <a:lnTo>
                    <a:pt x="184419" y="1363"/>
                  </a:lnTo>
                  <a:lnTo>
                    <a:pt x="180097" y="2482"/>
                  </a:lnTo>
                  <a:lnTo>
                    <a:pt x="172470" y="9369"/>
                  </a:lnTo>
                  <a:lnTo>
                    <a:pt x="150221" y="38140"/>
                  </a:lnTo>
                  <a:lnTo>
                    <a:pt x="144326" y="69529"/>
                  </a:lnTo>
                  <a:lnTo>
                    <a:pt x="143842" y="76501"/>
                  </a:lnTo>
                  <a:lnTo>
                    <a:pt x="148949" y="89892"/>
                  </a:lnTo>
                  <a:lnTo>
                    <a:pt x="153274" y="96426"/>
                  </a:lnTo>
                  <a:lnTo>
                    <a:pt x="158275" y="100783"/>
                  </a:lnTo>
                  <a:lnTo>
                    <a:pt x="169475" y="105621"/>
                  </a:lnTo>
                  <a:lnTo>
                    <a:pt x="192736" y="108347"/>
                  </a:lnTo>
                  <a:lnTo>
                    <a:pt x="219075" y="99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374"/>
            <p:cNvSpPr/>
            <p:nvPr>
              <p:custDataLst>
                <p:tags r:id="rId27"/>
              </p:custDataLst>
            </p:nvPr>
          </p:nvSpPr>
          <p:spPr>
            <a:xfrm>
              <a:off x="9315450" y="5486400"/>
              <a:ext cx="114301" cy="108683"/>
            </a:xfrm>
            <a:custGeom>
              <a:avLst/>
              <a:gdLst/>
              <a:ahLst/>
              <a:cxnLst/>
              <a:rect l="0" t="0" r="0" b="0"/>
              <a:pathLst>
                <a:path w="114301" h="108683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7" y="1058"/>
                  </a:lnTo>
                  <a:lnTo>
                    <a:pt x="16476" y="2822"/>
                  </a:lnTo>
                  <a:lnTo>
                    <a:pt x="18542" y="8201"/>
                  </a:lnTo>
                  <a:lnTo>
                    <a:pt x="2555" y="50891"/>
                  </a:lnTo>
                  <a:lnTo>
                    <a:pt x="150" y="96177"/>
                  </a:lnTo>
                  <a:lnTo>
                    <a:pt x="2216" y="99044"/>
                  </a:lnTo>
                  <a:lnTo>
                    <a:pt x="10157" y="102227"/>
                  </a:lnTo>
                  <a:lnTo>
                    <a:pt x="14179" y="102018"/>
                  </a:lnTo>
                  <a:lnTo>
                    <a:pt x="21472" y="98963"/>
                  </a:lnTo>
                  <a:lnTo>
                    <a:pt x="68237" y="64032"/>
                  </a:lnTo>
                  <a:lnTo>
                    <a:pt x="83213" y="49995"/>
                  </a:lnTo>
                  <a:lnTo>
                    <a:pt x="79924" y="53384"/>
                  </a:lnTo>
                  <a:lnTo>
                    <a:pt x="77855" y="61121"/>
                  </a:lnTo>
                  <a:lnTo>
                    <a:pt x="77303" y="66147"/>
                  </a:lnTo>
                  <a:lnTo>
                    <a:pt x="84498" y="96775"/>
                  </a:lnTo>
                  <a:lnTo>
                    <a:pt x="87024" y="100500"/>
                  </a:lnTo>
                  <a:lnTo>
                    <a:pt x="95474" y="107461"/>
                  </a:lnTo>
                  <a:lnTo>
                    <a:pt x="99633" y="108682"/>
                  </a:lnTo>
                  <a:lnTo>
                    <a:pt x="1143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375"/>
            <p:cNvSpPr/>
            <p:nvPr>
              <p:custDataLst>
                <p:tags r:id="rId28"/>
              </p:custDataLst>
            </p:nvPr>
          </p:nvSpPr>
          <p:spPr>
            <a:xfrm>
              <a:off x="9234280" y="5482056"/>
              <a:ext cx="52596" cy="131035"/>
            </a:xfrm>
            <a:custGeom>
              <a:avLst/>
              <a:gdLst/>
              <a:ahLst/>
              <a:cxnLst/>
              <a:rect l="0" t="0" r="0" b="0"/>
              <a:pathLst>
                <a:path w="52596" h="131035">
                  <a:moveTo>
                    <a:pt x="52595" y="23394"/>
                  </a:moveTo>
                  <a:lnTo>
                    <a:pt x="52595" y="23394"/>
                  </a:lnTo>
                  <a:lnTo>
                    <a:pt x="52595" y="10137"/>
                  </a:lnTo>
                  <a:lnTo>
                    <a:pt x="49773" y="4096"/>
                  </a:lnTo>
                  <a:lnTo>
                    <a:pt x="47538" y="1004"/>
                  </a:lnTo>
                  <a:lnTo>
                    <a:pt x="42874" y="0"/>
                  </a:lnTo>
                  <a:lnTo>
                    <a:pt x="13803" y="3563"/>
                  </a:lnTo>
                  <a:lnTo>
                    <a:pt x="10859" y="4882"/>
                  </a:lnTo>
                  <a:lnTo>
                    <a:pt x="8896" y="6819"/>
                  </a:lnTo>
                  <a:lnTo>
                    <a:pt x="689" y="22589"/>
                  </a:lnTo>
                  <a:lnTo>
                    <a:pt x="0" y="28149"/>
                  </a:lnTo>
                  <a:lnTo>
                    <a:pt x="2055" y="39972"/>
                  </a:lnTo>
                  <a:lnTo>
                    <a:pt x="23028" y="74286"/>
                  </a:lnTo>
                  <a:lnTo>
                    <a:pt x="38013" y="95614"/>
                  </a:lnTo>
                  <a:lnTo>
                    <a:pt x="40822" y="106998"/>
                  </a:lnTo>
                  <a:lnTo>
                    <a:pt x="39455" y="111938"/>
                  </a:lnTo>
                  <a:lnTo>
                    <a:pt x="21415" y="130879"/>
                  </a:lnTo>
                  <a:lnTo>
                    <a:pt x="18049" y="131034"/>
                  </a:lnTo>
                  <a:lnTo>
                    <a:pt x="14748" y="129020"/>
                  </a:lnTo>
                  <a:lnTo>
                    <a:pt x="9316" y="122197"/>
                  </a:lnTo>
                  <a:lnTo>
                    <a:pt x="4970" y="109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376"/>
            <p:cNvSpPr/>
            <p:nvPr>
              <p:custDataLst>
                <p:tags r:id="rId29"/>
              </p:custDataLst>
            </p:nvPr>
          </p:nvSpPr>
          <p:spPr>
            <a:xfrm>
              <a:off x="9105913" y="5493784"/>
              <a:ext cx="83681" cy="113779"/>
            </a:xfrm>
            <a:custGeom>
              <a:avLst/>
              <a:gdLst/>
              <a:ahLst/>
              <a:cxnLst/>
              <a:rect l="0" t="0" r="0" b="0"/>
              <a:pathLst>
                <a:path w="83681" h="113779">
                  <a:moveTo>
                    <a:pt x="19037" y="11666"/>
                  </a:moveTo>
                  <a:lnTo>
                    <a:pt x="19037" y="11666"/>
                  </a:lnTo>
                  <a:lnTo>
                    <a:pt x="13980" y="11666"/>
                  </a:lnTo>
                  <a:lnTo>
                    <a:pt x="8676" y="17311"/>
                  </a:lnTo>
                  <a:lnTo>
                    <a:pt x="3850" y="26875"/>
                  </a:lnTo>
                  <a:lnTo>
                    <a:pt x="495" y="66559"/>
                  </a:lnTo>
                  <a:lnTo>
                    <a:pt x="0" y="113778"/>
                  </a:lnTo>
                  <a:lnTo>
                    <a:pt x="1048" y="99648"/>
                  </a:lnTo>
                  <a:lnTo>
                    <a:pt x="10348" y="61736"/>
                  </a:lnTo>
                  <a:lnTo>
                    <a:pt x="22377" y="19087"/>
                  </a:lnTo>
                  <a:lnTo>
                    <a:pt x="31458" y="6850"/>
                  </a:lnTo>
                  <a:lnTo>
                    <a:pt x="36843" y="2105"/>
                  </a:lnTo>
                  <a:lnTo>
                    <a:pt x="42549" y="0"/>
                  </a:lnTo>
                  <a:lnTo>
                    <a:pt x="54533" y="485"/>
                  </a:lnTo>
                  <a:lnTo>
                    <a:pt x="64094" y="4227"/>
                  </a:lnTo>
                  <a:lnTo>
                    <a:pt x="68125" y="6707"/>
                  </a:lnTo>
                  <a:lnTo>
                    <a:pt x="78854" y="20309"/>
                  </a:lnTo>
                  <a:lnTo>
                    <a:pt x="83680" y="42801"/>
                  </a:lnTo>
                  <a:lnTo>
                    <a:pt x="76187" y="78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377"/>
            <p:cNvSpPr/>
            <p:nvPr>
              <p:custDataLst>
                <p:tags r:id="rId30"/>
              </p:custDataLst>
            </p:nvPr>
          </p:nvSpPr>
          <p:spPr>
            <a:xfrm>
              <a:off x="8998152" y="5481334"/>
              <a:ext cx="88699" cy="98235"/>
            </a:xfrm>
            <a:custGeom>
              <a:avLst/>
              <a:gdLst/>
              <a:ahLst/>
              <a:cxnLst/>
              <a:rect l="0" t="0" r="0" b="0"/>
              <a:pathLst>
                <a:path w="88699" h="98235">
                  <a:moveTo>
                    <a:pt x="2973" y="33641"/>
                  </a:moveTo>
                  <a:lnTo>
                    <a:pt x="2973" y="33641"/>
                  </a:lnTo>
                  <a:lnTo>
                    <a:pt x="8030" y="38697"/>
                  </a:lnTo>
                  <a:lnTo>
                    <a:pt x="10578" y="39129"/>
                  </a:lnTo>
                  <a:lnTo>
                    <a:pt x="13334" y="38357"/>
                  </a:lnTo>
                  <a:lnTo>
                    <a:pt x="19219" y="35737"/>
                  </a:lnTo>
                  <a:lnTo>
                    <a:pt x="25363" y="34572"/>
                  </a:lnTo>
                  <a:lnTo>
                    <a:pt x="48635" y="15864"/>
                  </a:lnTo>
                  <a:lnTo>
                    <a:pt x="57853" y="7199"/>
                  </a:lnTo>
                  <a:lnTo>
                    <a:pt x="57552" y="5430"/>
                  </a:lnTo>
                  <a:lnTo>
                    <a:pt x="54394" y="641"/>
                  </a:lnTo>
                  <a:lnTo>
                    <a:pt x="49953" y="0"/>
                  </a:lnTo>
                  <a:lnTo>
                    <a:pt x="36553" y="2108"/>
                  </a:lnTo>
                  <a:lnTo>
                    <a:pt x="16216" y="14303"/>
                  </a:lnTo>
                  <a:lnTo>
                    <a:pt x="6036" y="28221"/>
                  </a:lnTo>
                  <a:lnTo>
                    <a:pt x="1841" y="36378"/>
                  </a:lnTo>
                  <a:lnTo>
                    <a:pt x="0" y="51085"/>
                  </a:lnTo>
                  <a:lnTo>
                    <a:pt x="7442" y="82830"/>
                  </a:lnTo>
                  <a:lnTo>
                    <a:pt x="11245" y="88659"/>
                  </a:lnTo>
                  <a:lnTo>
                    <a:pt x="15896" y="92544"/>
                  </a:lnTo>
                  <a:lnTo>
                    <a:pt x="27768" y="96862"/>
                  </a:lnTo>
                  <a:lnTo>
                    <a:pt x="52299" y="98234"/>
                  </a:lnTo>
                  <a:lnTo>
                    <a:pt x="88698" y="90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428"/>
          <p:cNvGrpSpPr/>
          <p:nvPr/>
        </p:nvGrpSpPr>
        <p:grpSpPr>
          <a:xfrm>
            <a:off x="9931398" y="5414237"/>
            <a:ext cx="460378" cy="252427"/>
            <a:chOff x="9931398" y="5414237"/>
            <a:chExt cx="460378" cy="252427"/>
          </a:xfrm>
        </p:grpSpPr>
        <p:sp>
          <p:nvSpPr>
            <p:cNvPr id="259" name="SMARTInkShape-2378"/>
            <p:cNvSpPr/>
            <p:nvPr>
              <p:custDataLst>
                <p:tags r:id="rId24"/>
              </p:custDataLst>
            </p:nvPr>
          </p:nvSpPr>
          <p:spPr>
            <a:xfrm>
              <a:off x="10291037" y="5541274"/>
              <a:ext cx="100739" cy="116577"/>
            </a:xfrm>
            <a:custGeom>
              <a:avLst/>
              <a:gdLst/>
              <a:ahLst/>
              <a:cxnLst/>
              <a:rect l="0" t="0" r="0" b="0"/>
              <a:pathLst>
                <a:path w="100739" h="116577">
                  <a:moveTo>
                    <a:pt x="5488" y="40376"/>
                  </a:moveTo>
                  <a:lnTo>
                    <a:pt x="5488" y="40376"/>
                  </a:lnTo>
                  <a:lnTo>
                    <a:pt x="5488" y="45432"/>
                  </a:lnTo>
                  <a:lnTo>
                    <a:pt x="4430" y="46921"/>
                  </a:lnTo>
                  <a:lnTo>
                    <a:pt x="2664" y="47915"/>
                  </a:lnTo>
                  <a:lnTo>
                    <a:pt x="431" y="48577"/>
                  </a:lnTo>
                  <a:lnTo>
                    <a:pt x="0" y="50077"/>
                  </a:lnTo>
                  <a:lnTo>
                    <a:pt x="2343" y="54565"/>
                  </a:lnTo>
                  <a:lnTo>
                    <a:pt x="5507" y="55127"/>
                  </a:lnTo>
                  <a:lnTo>
                    <a:pt x="38854" y="48383"/>
                  </a:lnTo>
                  <a:lnTo>
                    <a:pt x="70287" y="29296"/>
                  </a:lnTo>
                  <a:lnTo>
                    <a:pt x="87080" y="15257"/>
                  </a:lnTo>
                  <a:lnTo>
                    <a:pt x="89375" y="7693"/>
                  </a:lnTo>
                  <a:lnTo>
                    <a:pt x="89987" y="2712"/>
                  </a:lnTo>
                  <a:lnTo>
                    <a:pt x="88280" y="450"/>
                  </a:lnTo>
                  <a:lnTo>
                    <a:pt x="85024" y="0"/>
                  </a:lnTo>
                  <a:lnTo>
                    <a:pt x="70330" y="4424"/>
                  </a:lnTo>
                  <a:lnTo>
                    <a:pt x="64591" y="6882"/>
                  </a:lnTo>
                  <a:lnTo>
                    <a:pt x="46400" y="25513"/>
                  </a:lnTo>
                  <a:lnTo>
                    <a:pt x="39547" y="42237"/>
                  </a:lnTo>
                  <a:lnTo>
                    <a:pt x="37558" y="60253"/>
                  </a:lnTo>
                  <a:lnTo>
                    <a:pt x="40202" y="78844"/>
                  </a:lnTo>
                  <a:lnTo>
                    <a:pt x="50550" y="94867"/>
                  </a:lnTo>
                  <a:lnTo>
                    <a:pt x="64674" y="106928"/>
                  </a:lnTo>
                  <a:lnTo>
                    <a:pt x="83467" y="113717"/>
                  </a:lnTo>
                  <a:lnTo>
                    <a:pt x="100738" y="116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379"/>
            <p:cNvSpPr/>
            <p:nvPr>
              <p:custDataLst>
                <p:tags r:id="rId25"/>
              </p:custDataLst>
            </p:nvPr>
          </p:nvSpPr>
          <p:spPr>
            <a:xfrm>
              <a:off x="9931398" y="5414237"/>
              <a:ext cx="340798" cy="252427"/>
            </a:xfrm>
            <a:custGeom>
              <a:avLst/>
              <a:gdLst/>
              <a:ahLst/>
              <a:cxnLst/>
              <a:rect l="0" t="0" r="0" b="0"/>
              <a:pathLst>
                <a:path w="340798" h="252427">
                  <a:moveTo>
                    <a:pt x="88902" y="5488"/>
                  </a:moveTo>
                  <a:lnTo>
                    <a:pt x="88902" y="5488"/>
                  </a:lnTo>
                  <a:lnTo>
                    <a:pt x="88902" y="0"/>
                  </a:lnTo>
                  <a:lnTo>
                    <a:pt x="88902" y="10269"/>
                  </a:lnTo>
                  <a:lnTo>
                    <a:pt x="86078" y="15727"/>
                  </a:lnTo>
                  <a:lnTo>
                    <a:pt x="83845" y="18664"/>
                  </a:lnTo>
                  <a:lnTo>
                    <a:pt x="72655" y="59282"/>
                  </a:lnTo>
                  <a:lnTo>
                    <a:pt x="63076" y="100076"/>
                  </a:lnTo>
                  <a:lnTo>
                    <a:pt x="55813" y="143764"/>
                  </a:lnTo>
                  <a:lnTo>
                    <a:pt x="51462" y="187843"/>
                  </a:lnTo>
                  <a:lnTo>
                    <a:pt x="52154" y="205068"/>
                  </a:lnTo>
                  <a:lnTo>
                    <a:pt x="55989" y="219779"/>
                  </a:lnTo>
                  <a:lnTo>
                    <a:pt x="64044" y="230550"/>
                  </a:lnTo>
                  <a:lnTo>
                    <a:pt x="69154" y="234905"/>
                  </a:lnTo>
                  <a:lnTo>
                    <a:pt x="73620" y="235691"/>
                  </a:lnTo>
                  <a:lnTo>
                    <a:pt x="77656" y="234098"/>
                  </a:lnTo>
                  <a:lnTo>
                    <a:pt x="81405" y="230920"/>
                  </a:lnTo>
                  <a:lnTo>
                    <a:pt x="85570" y="221744"/>
                  </a:lnTo>
                  <a:lnTo>
                    <a:pt x="86680" y="216333"/>
                  </a:lnTo>
                  <a:lnTo>
                    <a:pt x="83188" y="188493"/>
                  </a:lnTo>
                  <a:lnTo>
                    <a:pt x="75426" y="171137"/>
                  </a:lnTo>
                  <a:lnTo>
                    <a:pt x="63862" y="156368"/>
                  </a:lnTo>
                  <a:lnTo>
                    <a:pt x="41619" y="138270"/>
                  </a:lnTo>
                  <a:lnTo>
                    <a:pt x="9918" y="123554"/>
                  </a:lnTo>
                  <a:lnTo>
                    <a:pt x="1586" y="121462"/>
                  </a:lnTo>
                  <a:lnTo>
                    <a:pt x="0" y="119845"/>
                  </a:lnTo>
                  <a:lnTo>
                    <a:pt x="0" y="117709"/>
                  </a:lnTo>
                  <a:lnTo>
                    <a:pt x="1059" y="115227"/>
                  </a:lnTo>
                  <a:lnTo>
                    <a:pt x="12662" y="101621"/>
                  </a:lnTo>
                  <a:lnTo>
                    <a:pt x="57316" y="74517"/>
                  </a:lnTo>
                  <a:lnTo>
                    <a:pt x="99284" y="46237"/>
                  </a:lnTo>
                  <a:lnTo>
                    <a:pt x="145540" y="13674"/>
                  </a:lnTo>
                  <a:lnTo>
                    <a:pt x="148886" y="12003"/>
                  </a:lnTo>
                  <a:lnTo>
                    <a:pt x="151116" y="11948"/>
                  </a:lnTo>
                  <a:lnTo>
                    <a:pt x="152603" y="12970"/>
                  </a:lnTo>
                  <a:lnTo>
                    <a:pt x="144824" y="56189"/>
                  </a:lnTo>
                  <a:lnTo>
                    <a:pt x="138986" y="92125"/>
                  </a:lnTo>
                  <a:lnTo>
                    <a:pt x="134434" y="123939"/>
                  </a:lnTo>
                  <a:lnTo>
                    <a:pt x="126924" y="167960"/>
                  </a:lnTo>
                  <a:lnTo>
                    <a:pt x="118929" y="199940"/>
                  </a:lnTo>
                  <a:lnTo>
                    <a:pt x="119504" y="199681"/>
                  </a:lnTo>
                  <a:lnTo>
                    <a:pt x="153680" y="152372"/>
                  </a:lnTo>
                  <a:lnTo>
                    <a:pt x="157487" y="147860"/>
                  </a:lnTo>
                  <a:lnTo>
                    <a:pt x="167362" y="142847"/>
                  </a:lnTo>
                  <a:lnTo>
                    <a:pt x="172959" y="141512"/>
                  </a:lnTo>
                  <a:lnTo>
                    <a:pt x="177749" y="141679"/>
                  </a:lnTo>
                  <a:lnTo>
                    <a:pt x="185892" y="144687"/>
                  </a:lnTo>
                  <a:lnTo>
                    <a:pt x="188487" y="149087"/>
                  </a:lnTo>
                  <a:lnTo>
                    <a:pt x="199769" y="194771"/>
                  </a:lnTo>
                  <a:lnTo>
                    <a:pt x="201676" y="205326"/>
                  </a:lnTo>
                  <a:lnTo>
                    <a:pt x="203242" y="208563"/>
                  </a:lnTo>
                  <a:lnTo>
                    <a:pt x="205345" y="210722"/>
                  </a:lnTo>
                  <a:lnTo>
                    <a:pt x="210505" y="213120"/>
                  </a:lnTo>
                  <a:lnTo>
                    <a:pt x="216326" y="214185"/>
                  </a:lnTo>
                  <a:lnTo>
                    <a:pt x="225263" y="209015"/>
                  </a:lnTo>
                  <a:lnTo>
                    <a:pt x="235231" y="199661"/>
                  </a:lnTo>
                  <a:lnTo>
                    <a:pt x="253621" y="170236"/>
                  </a:lnTo>
                  <a:lnTo>
                    <a:pt x="258358" y="156490"/>
                  </a:lnTo>
                  <a:lnTo>
                    <a:pt x="257964" y="153781"/>
                  </a:lnTo>
                  <a:lnTo>
                    <a:pt x="256644" y="151975"/>
                  </a:lnTo>
                  <a:lnTo>
                    <a:pt x="251977" y="149077"/>
                  </a:lnTo>
                  <a:lnTo>
                    <a:pt x="235705" y="184053"/>
                  </a:lnTo>
                  <a:lnTo>
                    <a:pt x="233523" y="199150"/>
                  </a:lnTo>
                  <a:lnTo>
                    <a:pt x="235374" y="210798"/>
                  </a:lnTo>
                  <a:lnTo>
                    <a:pt x="237350" y="215387"/>
                  </a:lnTo>
                  <a:lnTo>
                    <a:pt x="240783" y="218446"/>
                  </a:lnTo>
                  <a:lnTo>
                    <a:pt x="250244" y="221844"/>
                  </a:lnTo>
                  <a:lnTo>
                    <a:pt x="254672" y="221692"/>
                  </a:lnTo>
                  <a:lnTo>
                    <a:pt x="262414" y="218701"/>
                  </a:lnTo>
                  <a:lnTo>
                    <a:pt x="306262" y="178555"/>
                  </a:lnTo>
                  <a:lnTo>
                    <a:pt x="328373" y="155464"/>
                  </a:lnTo>
                  <a:lnTo>
                    <a:pt x="340531" y="131124"/>
                  </a:lnTo>
                  <a:lnTo>
                    <a:pt x="340263" y="126287"/>
                  </a:lnTo>
                  <a:lnTo>
                    <a:pt x="337968" y="122004"/>
                  </a:lnTo>
                  <a:lnTo>
                    <a:pt x="334320" y="118090"/>
                  </a:lnTo>
                  <a:lnTo>
                    <a:pt x="329773" y="116540"/>
                  </a:lnTo>
                  <a:lnTo>
                    <a:pt x="319075" y="117638"/>
                  </a:lnTo>
                  <a:lnTo>
                    <a:pt x="310088" y="121655"/>
                  </a:lnTo>
                  <a:lnTo>
                    <a:pt x="306209" y="124207"/>
                  </a:lnTo>
                  <a:lnTo>
                    <a:pt x="303624" y="128026"/>
                  </a:lnTo>
                  <a:lnTo>
                    <a:pt x="300750" y="137913"/>
                  </a:lnTo>
                  <a:lnTo>
                    <a:pt x="301042" y="142455"/>
                  </a:lnTo>
                  <a:lnTo>
                    <a:pt x="320903" y="183739"/>
                  </a:lnTo>
                  <a:lnTo>
                    <a:pt x="339746" y="213227"/>
                  </a:lnTo>
                  <a:lnTo>
                    <a:pt x="340797" y="219123"/>
                  </a:lnTo>
                  <a:lnTo>
                    <a:pt x="339145" y="231316"/>
                  </a:lnTo>
                  <a:lnTo>
                    <a:pt x="332264" y="245026"/>
                  </a:lnTo>
                  <a:lnTo>
                    <a:pt x="328401" y="247730"/>
                  </a:lnTo>
                  <a:lnTo>
                    <a:pt x="311085" y="252426"/>
                  </a:lnTo>
                  <a:lnTo>
                    <a:pt x="310051" y="251605"/>
                  </a:lnTo>
                  <a:lnTo>
                    <a:pt x="307977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SMARTInkShape-2380"/>
          <p:cNvSpPr/>
          <p:nvPr>
            <p:custDataLst>
              <p:tags r:id="rId8"/>
            </p:custDataLst>
          </p:nvPr>
        </p:nvSpPr>
        <p:spPr>
          <a:xfrm>
            <a:off x="8443188" y="5803028"/>
            <a:ext cx="224563" cy="186682"/>
          </a:xfrm>
          <a:custGeom>
            <a:avLst/>
            <a:gdLst/>
            <a:ahLst/>
            <a:cxnLst/>
            <a:rect l="0" t="0" r="0" b="0"/>
            <a:pathLst>
              <a:path w="224563" h="186682">
                <a:moveTo>
                  <a:pt x="5487" y="35797"/>
                </a:moveTo>
                <a:lnTo>
                  <a:pt x="5487" y="35797"/>
                </a:lnTo>
                <a:lnTo>
                  <a:pt x="431" y="35797"/>
                </a:lnTo>
                <a:lnTo>
                  <a:pt x="0" y="34739"/>
                </a:lnTo>
                <a:lnTo>
                  <a:pt x="2342" y="30741"/>
                </a:lnTo>
                <a:lnTo>
                  <a:pt x="31726" y="13407"/>
                </a:lnTo>
                <a:lnTo>
                  <a:pt x="70287" y="497"/>
                </a:lnTo>
                <a:lnTo>
                  <a:pt x="84029" y="0"/>
                </a:lnTo>
                <a:lnTo>
                  <a:pt x="97191" y="3307"/>
                </a:lnTo>
                <a:lnTo>
                  <a:pt x="110097" y="13949"/>
                </a:lnTo>
                <a:lnTo>
                  <a:pt x="116502" y="21231"/>
                </a:lnTo>
                <a:lnTo>
                  <a:pt x="119713" y="29261"/>
                </a:lnTo>
                <a:lnTo>
                  <a:pt x="120460" y="46651"/>
                </a:lnTo>
                <a:lnTo>
                  <a:pt x="109874" y="74291"/>
                </a:lnTo>
                <a:lnTo>
                  <a:pt x="87333" y="109958"/>
                </a:lnTo>
                <a:lnTo>
                  <a:pt x="41651" y="147621"/>
                </a:lnTo>
                <a:lnTo>
                  <a:pt x="18104" y="180378"/>
                </a:lnTo>
                <a:lnTo>
                  <a:pt x="18132" y="182985"/>
                </a:lnTo>
                <a:lnTo>
                  <a:pt x="19209" y="184722"/>
                </a:lnTo>
                <a:lnTo>
                  <a:pt x="20985" y="185880"/>
                </a:lnTo>
                <a:lnTo>
                  <a:pt x="61856" y="186681"/>
                </a:lnTo>
                <a:lnTo>
                  <a:pt x="104503" y="180457"/>
                </a:lnTo>
                <a:lnTo>
                  <a:pt x="143363" y="172969"/>
                </a:lnTo>
                <a:lnTo>
                  <a:pt x="188297" y="167080"/>
                </a:lnTo>
                <a:lnTo>
                  <a:pt x="224562" y="1596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SMARTInkShape-Group430"/>
          <p:cNvGrpSpPr/>
          <p:nvPr/>
        </p:nvGrpSpPr>
        <p:grpSpPr>
          <a:xfrm>
            <a:off x="8945887" y="5830624"/>
            <a:ext cx="1045839" cy="265377"/>
            <a:chOff x="8945887" y="5830624"/>
            <a:chExt cx="1045839" cy="265377"/>
          </a:xfrm>
        </p:grpSpPr>
        <p:sp>
          <p:nvSpPr>
            <p:cNvPr id="263" name="SMARTInkShape-2381"/>
            <p:cNvSpPr/>
            <p:nvPr>
              <p:custDataLst>
                <p:tags r:id="rId13"/>
              </p:custDataLst>
            </p:nvPr>
          </p:nvSpPr>
          <p:spPr>
            <a:xfrm>
              <a:off x="9505968" y="5830624"/>
              <a:ext cx="28558" cy="205824"/>
            </a:xfrm>
            <a:custGeom>
              <a:avLst/>
              <a:gdLst/>
              <a:ahLst/>
              <a:cxnLst/>
              <a:rect l="0" t="0" r="0" b="0"/>
              <a:pathLst>
                <a:path w="28558" h="205824">
                  <a:moveTo>
                    <a:pt x="28557" y="8201"/>
                  </a:moveTo>
                  <a:lnTo>
                    <a:pt x="28557" y="8201"/>
                  </a:lnTo>
                  <a:lnTo>
                    <a:pt x="28557" y="3145"/>
                  </a:lnTo>
                  <a:lnTo>
                    <a:pt x="27499" y="1656"/>
                  </a:lnTo>
                  <a:lnTo>
                    <a:pt x="25735" y="662"/>
                  </a:lnTo>
                  <a:lnTo>
                    <a:pt x="23500" y="0"/>
                  </a:lnTo>
                  <a:lnTo>
                    <a:pt x="20952" y="1676"/>
                  </a:lnTo>
                  <a:lnTo>
                    <a:pt x="15300" y="9182"/>
                  </a:lnTo>
                  <a:lnTo>
                    <a:pt x="7448" y="50507"/>
                  </a:lnTo>
                  <a:lnTo>
                    <a:pt x="965" y="96205"/>
                  </a:lnTo>
                  <a:lnTo>
                    <a:pt x="177" y="135298"/>
                  </a:lnTo>
                  <a:lnTo>
                    <a:pt x="0" y="180252"/>
                  </a:lnTo>
                  <a:lnTo>
                    <a:pt x="1048" y="191560"/>
                  </a:lnTo>
                  <a:lnTo>
                    <a:pt x="5041" y="200114"/>
                  </a:lnTo>
                  <a:lnTo>
                    <a:pt x="7589" y="202817"/>
                  </a:lnTo>
                  <a:lnTo>
                    <a:pt x="13241" y="205823"/>
                  </a:lnTo>
                  <a:lnTo>
                    <a:pt x="15172" y="205566"/>
                  </a:lnTo>
                  <a:lnTo>
                    <a:pt x="19032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382"/>
            <p:cNvSpPr/>
            <p:nvPr>
              <p:custDataLst>
                <p:tags r:id="rId14"/>
              </p:custDataLst>
            </p:nvPr>
          </p:nvSpPr>
          <p:spPr>
            <a:xfrm>
              <a:off x="9478275" y="5953128"/>
              <a:ext cx="121769" cy="76198"/>
            </a:xfrm>
            <a:custGeom>
              <a:avLst/>
              <a:gdLst/>
              <a:ahLst/>
              <a:cxnLst/>
              <a:rect l="0" t="0" r="0" b="0"/>
              <a:pathLst>
                <a:path w="121769" h="76198">
                  <a:moveTo>
                    <a:pt x="27675" y="28572"/>
                  </a:moveTo>
                  <a:lnTo>
                    <a:pt x="27675" y="28572"/>
                  </a:lnTo>
                  <a:lnTo>
                    <a:pt x="19012" y="20968"/>
                  </a:lnTo>
                  <a:lnTo>
                    <a:pt x="2139" y="11239"/>
                  </a:lnTo>
                  <a:lnTo>
                    <a:pt x="1127" y="9609"/>
                  </a:lnTo>
                  <a:lnTo>
                    <a:pt x="0" y="4975"/>
                  </a:lnTo>
                  <a:lnTo>
                    <a:pt x="759" y="3316"/>
                  </a:lnTo>
                  <a:lnTo>
                    <a:pt x="2322" y="2209"/>
                  </a:lnTo>
                  <a:lnTo>
                    <a:pt x="7941" y="980"/>
                  </a:lnTo>
                  <a:lnTo>
                    <a:pt x="48477" y="84"/>
                  </a:lnTo>
                  <a:lnTo>
                    <a:pt x="89525" y="8"/>
                  </a:lnTo>
                  <a:lnTo>
                    <a:pt x="109736" y="0"/>
                  </a:lnTo>
                  <a:lnTo>
                    <a:pt x="114132" y="1057"/>
                  </a:lnTo>
                  <a:lnTo>
                    <a:pt x="117063" y="2820"/>
                  </a:lnTo>
                  <a:lnTo>
                    <a:pt x="119017" y="5054"/>
                  </a:lnTo>
                  <a:lnTo>
                    <a:pt x="121188" y="10359"/>
                  </a:lnTo>
                  <a:lnTo>
                    <a:pt x="121768" y="13255"/>
                  </a:lnTo>
                  <a:lnTo>
                    <a:pt x="111121" y="49878"/>
                  </a:lnTo>
                  <a:lnTo>
                    <a:pt x="103875" y="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383"/>
            <p:cNvSpPr/>
            <p:nvPr>
              <p:custDataLst>
                <p:tags r:id="rId15"/>
              </p:custDataLst>
            </p:nvPr>
          </p:nvSpPr>
          <p:spPr>
            <a:xfrm>
              <a:off x="9610725" y="58864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7508"/>
                  </a:lnTo>
                  <a:lnTo>
                    <a:pt x="1058" y="500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384"/>
            <p:cNvSpPr/>
            <p:nvPr>
              <p:custDataLst>
                <p:tags r:id="rId16"/>
              </p:custDataLst>
            </p:nvPr>
          </p:nvSpPr>
          <p:spPr>
            <a:xfrm>
              <a:off x="9644508" y="5943600"/>
              <a:ext cx="51353" cy="82271"/>
            </a:xfrm>
            <a:custGeom>
              <a:avLst/>
              <a:gdLst/>
              <a:ahLst/>
              <a:cxnLst/>
              <a:rect l="0" t="0" r="0" b="0"/>
              <a:pathLst>
                <a:path w="51353" h="82271">
                  <a:moveTo>
                    <a:pt x="32892" y="19050"/>
                  </a:moveTo>
                  <a:lnTo>
                    <a:pt x="32892" y="19050"/>
                  </a:lnTo>
                  <a:lnTo>
                    <a:pt x="27835" y="19050"/>
                  </a:lnTo>
                  <a:lnTo>
                    <a:pt x="7356" y="10849"/>
                  </a:lnTo>
                  <a:lnTo>
                    <a:pt x="5285" y="12525"/>
                  </a:lnTo>
                  <a:lnTo>
                    <a:pt x="161" y="20031"/>
                  </a:lnTo>
                  <a:lnTo>
                    <a:pt x="0" y="33244"/>
                  </a:lnTo>
                  <a:lnTo>
                    <a:pt x="3457" y="47584"/>
                  </a:lnTo>
                  <a:lnTo>
                    <a:pt x="12410" y="62665"/>
                  </a:lnTo>
                  <a:lnTo>
                    <a:pt x="26941" y="77952"/>
                  </a:lnTo>
                  <a:lnTo>
                    <a:pt x="34833" y="82270"/>
                  </a:lnTo>
                  <a:lnTo>
                    <a:pt x="38420" y="81305"/>
                  </a:lnTo>
                  <a:lnTo>
                    <a:pt x="45226" y="74589"/>
                  </a:lnTo>
                  <a:lnTo>
                    <a:pt x="48957" y="61725"/>
                  </a:lnTo>
                  <a:lnTo>
                    <a:pt x="51352" y="37710"/>
                  </a:lnTo>
                  <a:lnTo>
                    <a:pt x="32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385"/>
            <p:cNvSpPr/>
            <p:nvPr>
              <p:custDataLst>
                <p:tags r:id="rId17"/>
              </p:custDataLst>
            </p:nvPr>
          </p:nvSpPr>
          <p:spPr>
            <a:xfrm>
              <a:off x="9725028" y="5937747"/>
              <a:ext cx="74167" cy="91579"/>
            </a:xfrm>
            <a:custGeom>
              <a:avLst/>
              <a:gdLst/>
              <a:ahLst/>
              <a:cxnLst/>
              <a:rect l="0" t="0" r="0" b="0"/>
              <a:pathLst>
                <a:path w="74167" h="91579">
                  <a:moveTo>
                    <a:pt x="9522" y="5853"/>
                  </a:moveTo>
                  <a:lnTo>
                    <a:pt x="9522" y="5853"/>
                  </a:lnTo>
                  <a:lnTo>
                    <a:pt x="1982" y="23753"/>
                  </a:lnTo>
                  <a:lnTo>
                    <a:pt x="112" y="68519"/>
                  </a:lnTo>
                  <a:lnTo>
                    <a:pt x="0" y="90834"/>
                  </a:lnTo>
                  <a:lnTo>
                    <a:pt x="1055" y="75164"/>
                  </a:lnTo>
                  <a:lnTo>
                    <a:pt x="7602" y="53554"/>
                  </a:lnTo>
                  <a:lnTo>
                    <a:pt x="17301" y="38448"/>
                  </a:lnTo>
                  <a:lnTo>
                    <a:pt x="50143" y="4590"/>
                  </a:lnTo>
                  <a:lnTo>
                    <a:pt x="58620" y="0"/>
                  </a:lnTo>
                  <a:lnTo>
                    <a:pt x="62363" y="892"/>
                  </a:lnTo>
                  <a:lnTo>
                    <a:pt x="69342" y="7528"/>
                  </a:lnTo>
                  <a:lnTo>
                    <a:pt x="73150" y="17534"/>
                  </a:lnTo>
                  <a:lnTo>
                    <a:pt x="74166" y="23165"/>
                  </a:lnTo>
                  <a:lnTo>
                    <a:pt x="70539" y="46260"/>
                  </a:lnTo>
                  <a:lnTo>
                    <a:pt x="57147" y="91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386"/>
            <p:cNvSpPr/>
            <p:nvPr>
              <p:custDataLst>
                <p:tags r:id="rId18"/>
              </p:custDataLst>
            </p:nvPr>
          </p:nvSpPr>
          <p:spPr>
            <a:xfrm>
              <a:off x="9820275" y="5934734"/>
              <a:ext cx="37710" cy="123167"/>
            </a:xfrm>
            <a:custGeom>
              <a:avLst/>
              <a:gdLst/>
              <a:ahLst/>
              <a:cxnLst/>
              <a:rect l="0" t="0" r="0" b="0"/>
              <a:pathLst>
                <a:path w="37710" h="123167">
                  <a:moveTo>
                    <a:pt x="28575" y="37441"/>
                  </a:moveTo>
                  <a:lnTo>
                    <a:pt x="28575" y="37441"/>
                  </a:lnTo>
                  <a:lnTo>
                    <a:pt x="33632" y="32385"/>
                  </a:lnTo>
                  <a:lnTo>
                    <a:pt x="36113" y="24258"/>
                  </a:lnTo>
                  <a:lnTo>
                    <a:pt x="37709" y="6849"/>
                  </a:lnTo>
                  <a:lnTo>
                    <a:pt x="36780" y="4347"/>
                  </a:lnTo>
                  <a:lnTo>
                    <a:pt x="35104" y="2678"/>
                  </a:lnTo>
                  <a:lnTo>
                    <a:pt x="30418" y="824"/>
                  </a:lnTo>
                  <a:lnTo>
                    <a:pt x="24808" y="0"/>
                  </a:lnTo>
                  <a:lnTo>
                    <a:pt x="21830" y="1897"/>
                  </a:lnTo>
                  <a:lnTo>
                    <a:pt x="6297" y="20858"/>
                  </a:lnTo>
                  <a:lnTo>
                    <a:pt x="5256" y="25327"/>
                  </a:lnTo>
                  <a:lnTo>
                    <a:pt x="6923" y="35938"/>
                  </a:lnTo>
                  <a:lnTo>
                    <a:pt x="16615" y="58938"/>
                  </a:lnTo>
                  <a:lnTo>
                    <a:pt x="33932" y="82607"/>
                  </a:lnTo>
                  <a:lnTo>
                    <a:pt x="36248" y="93145"/>
                  </a:lnTo>
                  <a:lnTo>
                    <a:pt x="34454" y="102062"/>
                  </a:lnTo>
                  <a:lnTo>
                    <a:pt x="27495" y="113032"/>
                  </a:lnTo>
                  <a:lnTo>
                    <a:pt x="21745" y="118662"/>
                  </a:lnTo>
                  <a:lnTo>
                    <a:pt x="15662" y="121165"/>
                  </a:lnTo>
                  <a:lnTo>
                    <a:pt x="0" y="123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387"/>
            <p:cNvSpPr/>
            <p:nvPr>
              <p:custDataLst>
                <p:tags r:id="rId19"/>
              </p:custDataLst>
            </p:nvPr>
          </p:nvSpPr>
          <p:spPr>
            <a:xfrm>
              <a:off x="9982200" y="6086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388"/>
            <p:cNvSpPr/>
            <p:nvPr>
              <p:custDataLst>
                <p:tags r:id="rId20"/>
              </p:custDataLst>
            </p:nvPr>
          </p:nvSpPr>
          <p:spPr>
            <a:xfrm>
              <a:off x="9410700" y="5972175"/>
              <a:ext cx="8202" cy="66676"/>
            </a:xfrm>
            <a:custGeom>
              <a:avLst/>
              <a:gdLst/>
              <a:ahLst/>
              <a:cxnLst/>
              <a:rect l="0" t="0" r="0" b="0"/>
              <a:pathLst>
                <a:path w="8202" h="666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04" y="4662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389"/>
            <p:cNvSpPr/>
            <p:nvPr>
              <p:custDataLst>
                <p:tags r:id="rId21"/>
              </p:custDataLst>
            </p:nvPr>
          </p:nvSpPr>
          <p:spPr>
            <a:xfrm>
              <a:off x="9163050" y="5837030"/>
              <a:ext cx="209551" cy="185688"/>
            </a:xfrm>
            <a:custGeom>
              <a:avLst/>
              <a:gdLst/>
              <a:ahLst/>
              <a:cxnLst/>
              <a:rect l="0" t="0" r="0" b="0"/>
              <a:pathLst>
                <a:path w="209551" h="185688">
                  <a:moveTo>
                    <a:pt x="0" y="116095"/>
                  </a:moveTo>
                  <a:lnTo>
                    <a:pt x="0" y="116095"/>
                  </a:lnTo>
                  <a:lnTo>
                    <a:pt x="5057" y="121151"/>
                  </a:lnTo>
                  <a:lnTo>
                    <a:pt x="7540" y="129278"/>
                  </a:lnTo>
                  <a:lnTo>
                    <a:pt x="9410" y="168372"/>
                  </a:lnTo>
                  <a:lnTo>
                    <a:pt x="6652" y="173902"/>
                  </a:lnTo>
                  <a:lnTo>
                    <a:pt x="4015" y="177770"/>
                  </a:lnTo>
                  <a:lnTo>
                    <a:pt x="6371" y="175962"/>
                  </a:lnTo>
                  <a:lnTo>
                    <a:pt x="8124" y="171631"/>
                  </a:lnTo>
                  <a:lnTo>
                    <a:pt x="8591" y="168994"/>
                  </a:lnTo>
                  <a:lnTo>
                    <a:pt x="34900" y="122038"/>
                  </a:lnTo>
                  <a:lnTo>
                    <a:pt x="35967" y="120057"/>
                  </a:lnTo>
                  <a:lnTo>
                    <a:pt x="37736" y="119795"/>
                  </a:lnTo>
                  <a:lnTo>
                    <a:pt x="42525" y="122325"/>
                  </a:lnTo>
                  <a:lnTo>
                    <a:pt x="44224" y="124482"/>
                  </a:lnTo>
                  <a:lnTo>
                    <a:pt x="46114" y="129700"/>
                  </a:lnTo>
                  <a:lnTo>
                    <a:pt x="48595" y="166261"/>
                  </a:lnTo>
                  <a:lnTo>
                    <a:pt x="52643" y="174727"/>
                  </a:lnTo>
                  <a:lnTo>
                    <a:pt x="55203" y="177408"/>
                  </a:lnTo>
                  <a:lnTo>
                    <a:pt x="60871" y="180388"/>
                  </a:lnTo>
                  <a:lnTo>
                    <a:pt x="80125" y="182064"/>
                  </a:lnTo>
                  <a:lnTo>
                    <a:pt x="105938" y="177505"/>
                  </a:lnTo>
                  <a:lnTo>
                    <a:pt x="147534" y="159936"/>
                  </a:lnTo>
                  <a:lnTo>
                    <a:pt x="160117" y="152160"/>
                  </a:lnTo>
                  <a:lnTo>
                    <a:pt x="166412" y="145177"/>
                  </a:lnTo>
                  <a:lnTo>
                    <a:pt x="168091" y="141833"/>
                  </a:lnTo>
                  <a:lnTo>
                    <a:pt x="168153" y="138545"/>
                  </a:lnTo>
                  <a:lnTo>
                    <a:pt x="165398" y="132070"/>
                  </a:lnTo>
                  <a:lnTo>
                    <a:pt x="162123" y="129919"/>
                  </a:lnTo>
                  <a:lnTo>
                    <a:pt x="152841" y="127532"/>
                  </a:lnTo>
                  <a:lnTo>
                    <a:pt x="141660" y="129292"/>
                  </a:lnTo>
                  <a:lnTo>
                    <a:pt x="126287" y="136233"/>
                  </a:lnTo>
                  <a:lnTo>
                    <a:pt x="119628" y="141978"/>
                  </a:lnTo>
                  <a:lnTo>
                    <a:pt x="116667" y="148060"/>
                  </a:lnTo>
                  <a:lnTo>
                    <a:pt x="115002" y="162490"/>
                  </a:lnTo>
                  <a:lnTo>
                    <a:pt x="117434" y="171287"/>
                  </a:lnTo>
                  <a:lnTo>
                    <a:pt x="119564" y="175115"/>
                  </a:lnTo>
                  <a:lnTo>
                    <a:pt x="132676" y="185559"/>
                  </a:lnTo>
                  <a:lnTo>
                    <a:pt x="139250" y="185687"/>
                  </a:lnTo>
                  <a:lnTo>
                    <a:pt x="155022" y="180186"/>
                  </a:lnTo>
                  <a:lnTo>
                    <a:pt x="166970" y="170685"/>
                  </a:lnTo>
                  <a:lnTo>
                    <a:pt x="175809" y="158349"/>
                  </a:lnTo>
                  <a:lnTo>
                    <a:pt x="185678" y="134612"/>
                  </a:lnTo>
                  <a:lnTo>
                    <a:pt x="189864" y="90455"/>
                  </a:lnTo>
                  <a:lnTo>
                    <a:pt x="182878" y="43104"/>
                  </a:lnTo>
                  <a:lnTo>
                    <a:pt x="178717" y="21795"/>
                  </a:lnTo>
                  <a:lnTo>
                    <a:pt x="172886" y="690"/>
                  </a:lnTo>
                  <a:lnTo>
                    <a:pt x="171348" y="0"/>
                  </a:lnTo>
                  <a:lnTo>
                    <a:pt x="169266" y="1657"/>
                  </a:lnTo>
                  <a:lnTo>
                    <a:pt x="166818" y="4878"/>
                  </a:lnTo>
                  <a:lnTo>
                    <a:pt x="166923" y="16923"/>
                  </a:lnTo>
                  <a:lnTo>
                    <a:pt x="171052" y="56705"/>
                  </a:lnTo>
                  <a:lnTo>
                    <a:pt x="176429" y="101659"/>
                  </a:lnTo>
                  <a:lnTo>
                    <a:pt x="188777" y="146887"/>
                  </a:lnTo>
                  <a:lnTo>
                    <a:pt x="195046" y="168845"/>
                  </a:lnTo>
                  <a:lnTo>
                    <a:pt x="197764" y="172428"/>
                  </a:lnTo>
                  <a:lnTo>
                    <a:pt x="209550" y="173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390"/>
            <p:cNvSpPr/>
            <p:nvPr>
              <p:custDataLst>
                <p:tags r:id="rId22"/>
              </p:custDataLst>
            </p:nvPr>
          </p:nvSpPr>
          <p:spPr>
            <a:xfrm>
              <a:off x="8945887" y="5900012"/>
              <a:ext cx="168721" cy="107381"/>
            </a:xfrm>
            <a:custGeom>
              <a:avLst/>
              <a:gdLst/>
              <a:ahLst/>
              <a:cxnLst/>
              <a:rect l="0" t="0" r="0" b="0"/>
              <a:pathLst>
                <a:path w="168721" h="107381">
                  <a:moveTo>
                    <a:pt x="55238" y="5488"/>
                  </a:moveTo>
                  <a:lnTo>
                    <a:pt x="55238" y="5488"/>
                  </a:lnTo>
                  <a:lnTo>
                    <a:pt x="55238" y="432"/>
                  </a:lnTo>
                  <a:lnTo>
                    <a:pt x="54180" y="0"/>
                  </a:lnTo>
                  <a:lnTo>
                    <a:pt x="50181" y="2344"/>
                  </a:lnTo>
                  <a:lnTo>
                    <a:pt x="24647" y="26670"/>
                  </a:lnTo>
                  <a:lnTo>
                    <a:pt x="4540" y="63074"/>
                  </a:lnTo>
                  <a:lnTo>
                    <a:pt x="0" y="84640"/>
                  </a:lnTo>
                  <a:lnTo>
                    <a:pt x="1760" y="96405"/>
                  </a:lnTo>
                  <a:lnTo>
                    <a:pt x="3710" y="101025"/>
                  </a:lnTo>
                  <a:lnTo>
                    <a:pt x="10304" y="104104"/>
                  </a:lnTo>
                  <a:lnTo>
                    <a:pt x="43805" y="107380"/>
                  </a:lnTo>
                  <a:lnTo>
                    <a:pt x="81014" y="101059"/>
                  </a:lnTo>
                  <a:lnTo>
                    <a:pt x="123045" y="83319"/>
                  </a:lnTo>
                  <a:lnTo>
                    <a:pt x="147537" y="64253"/>
                  </a:lnTo>
                  <a:lnTo>
                    <a:pt x="150637" y="59482"/>
                  </a:lnTo>
                  <a:lnTo>
                    <a:pt x="151645" y="55242"/>
                  </a:lnTo>
                  <a:lnTo>
                    <a:pt x="151259" y="51357"/>
                  </a:lnTo>
                  <a:lnTo>
                    <a:pt x="148886" y="48768"/>
                  </a:lnTo>
                  <a:lnTo>
                    <a:pt x="140604" y="45890"/>
                  </a:lnTo>
                  <a:lnTo>
                    <a:pt x="136491" y="46181"/>
                  </a:lnTo>
                  <a:lnTo>
                    <a:pt x="129097" y="49326"/>
                  </a:lnTo>
                  <a:lnTo>
                    <a:pt x="113929" y="62104"/>
                  </a:lnTo>
                  <a:lnTo>
                    <a:pt x="107781" y="73337"/>
                  </a:lnTo>
                  <a:lnTo>
                    <a:pt x="106141" y="79296"/>
                  </a:lnTo>
                  <a:lnTo>
                    <a:pt x="106107" y="84326"/>
                  </a:lnTo>
                  <a:lnTo>
                    <a:pt x="108891" y="92738"/>
                  </a:lnTo>
                  <a:lnTo>
                    <a:pt x="116478" y="100005"/>
                  </a:lnTo>
                  <a:lnTo>
                    <a:pt x="121464" y="103424"/>
                  </a:lnTo>
                  <a:lnTo>
                    <a:pt x="135472" y="104401"/>
                  </a:lnTo>
                  <a:lnTo>
                    <a:pt x="150165" y="101307"/>
                  </a:lnTo>
                  <a:lnTo>
                    <a:pt x="160222" y="96405"/>
                  </a:lnTo>
                  <a:lnTo>
                    <a:pt x="163328" y="92557"/>
                  </a:lnTo>
                  <a:lnTo>
                    <a:pt x="166778" y="82639"/>
                  </a:lnTo>
                  <a:lnTo>
                    <a:pt x="168720" y="65154"/>
                  </a:lnTo>
                  <a:lnTo>
                    <a:pt x="166875" y="60082"/>
                  </a:lnTo>
                  <a:lnTo>
                    <a:pt x="159183" y="51625"/>
                  </a:lnTo>
                  <a:lnTo>
                    <a:pt x="148708" y="47160"/>
                  </a:lnTo>
                  <a:lnTo>
                    <a:pt x="131438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391"/>
            <p:cNvSpPr/>
            <p:nvPr>
              <p:custDataLst>
                <p:tags r:id="rId23"/>
              </p:custDataLst>
            </p:nvPr>
          </p:nvSpPr>
          <p:spPr>
            <a:xfrm>
              <a:off x="9429750" y="58959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8467" y="2289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431"/>
          <p:cNvGrpSpPr/>
          <p:nvPr/>
        </p:nvGrpSpPr>
        <p:grpSpPr>
          <a:xfrm>
            <a:off x="1650087" y="4591627"/>
            <a:ext cx="282796" cy="358862"/>
            <a:chOff x="1650087" y="4591627"/>
            <a:chExt cx="282796" cy="358862"/>
          </a:xfrm>
        </p:grpSpPr>
        <p:sp>
          <p:nvSpPr>
            <p:cNvPr id="275" name="SMARTInkShape-2392"/>
            <p:cNvSpPr/>
            <p:nvPr>
              <p:custDataLst>
                <p:tags r:id="rId11"/>
              </p:custDataLst>
            </p:nvPr>
          </p:nvSpPr>
          <p:spPr>
            <a:xfrm>
              <a:off x="1781175" y="4691481"/>
              <a:ext cx="9526" cy="137695"/>
            </a:xfrm>
            <a:custGeom>
              <a:avLst/>
              <a:gdLst/>
              <a:ahLst/>
              <a:cxnLst/>
              <a:rect l="0" t="0" r="0" b="0"/>
              <a:pathLst>
                <a:path w="9526" h="137695">
                  <a:moveTo>
                    <a:pt x="0" y="23394"/>
                  </a:moveTo>
                  <a:lnTo>
                    <a:pt x="0" y="23394"/>
                  </a:lnTo>
                  <a:lnTo>
                    <a:pt x="0" y="1004"/>
                  </a:lnTo>
                  <a:lnTo>
                    <a:pt x="1058" y="0"/>
                  </a:lnTo>
                  <a:lnTo>
                    <a:pt x="2822" y="390"/>
                  </a:lnTo>
                  <a:lnTo>
                    <a:pt x="5056" y="1707"/>
                  </a:lnTo>
                  <a:lnTo>
                    <a:pt x="6546" y="3645"/>
                  </a:lnTo>
                  <a:lnTo>
                    <a:pt x="8201" y="8619"/>
                  </a:lnTo>
                  <a:lnTo>
                    <a:pt x="9351" y="54622"/>
                  </a:lnTo>
                  <a:lnTo>
                    <a:pt x="9510" y="100141"/>
                  </a:lnTo>
                  <a:lnTo>
                    <a:pt x="9525" y="13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393"/>
            <p:cNvSpPr/>
            <p:nvPr>
              <p:custDataLst>
                <p:tags r:id="rId12"/>
              </p:custDataLst>
            </p:nvPr>
          </p:nvSpPr>
          <p:spPr>
            <a:xfrm>
              <a:off x="1650087" y="4591627"/>
              <a:ext cx="282796" cy="358862"/>
            </a:xfrm>
            <a:custGeom>
              <a:avLst/>
              <a:gdLst/>
              <a:ahLst/>
              <a:cxnLst/>
              <a:rect l="0" t="0" r="0" b="0"/>
              <a:pathLst>
                <a:path w="282796" h="358862">
                  <a:moveTo>
                    <a:pt x="178713" y="37523"/>
                  </a:moveTo>
                  <a:lnTo>
                    <a:pt x="178713" y="37523"/>
                  </a:lnTo>
                  <a:lnTo>
                    <a:pt x="178713" y="27410"/>
                  </a:lnTo>
                  <a:lnTo>
                    <a:pt x="175891" y="19623"/>
                  </a:lnTo>
                  <a:lnTo>
                    <a:pt x="173657" y="16064"/>
                  </a:lnTo>
                  <a:lnTo>
                    <a:pt x="160399" y="6000"/>
                  </a:lnTo>
                  <a:lnTo>
                    <a:pt x="143065" y="1372"/>
                  </a:lnTo>
                  <a:lnTo>
                    <a:pt x="124524" y="0"/>
                  </a:lnTo>
                  <a:lnTo>
                    <a:pt x="100568" y="9706"/>
                  </a:lnTo>
                  <a:lnTo>
                    <a:pt x="83475" y="20932"/>
                  </a:lnTo>
                  <a:lnTo>
                    <a:pt x="49755" y="62868"/>
                  </a:lnTo>
                  <a:lnTo>
                    <a:pt x="24579" y="105026"/>
                  </a:lnTo>
                  <a:lnTo>
                    <a:pt x="12757" y="151932"/>
                  </a:lnTo>
                  <a:lnTo>
                    <a:pt x="448" y="199462"/>
                  </a:lnTo>
                  <a:lnTo>
                    <a:pt x="0" y="218504"/>
                  </a:lnTo>
                  <a:lnTo>
                    <a:pt x="6098" y="261067"/>
                  </a:lnTo>
                  <a:lnTo>
                    <a:pt x="27729" y="301068"/>
                  </a:lnTo>
                  <a:lnTo>
                    <a:pt x="36820" y="317285"/>
                  </a:lnTo>
                  <a:lnTo>
                    <a:pt x="63058" y="338314"/>
                  </a:lnTo>
                  <a:lnTo>
                    <a:pt x="101187" y="355721"/>
                  </a:lnTo>
                  <a:lnTo>
                    <a:pt x="116388" y="358861"/>
                  </a:lnTo>
                  <a:lnTo>
                    <a:pt x="163058" y="350681"/>
                  </a:lnTo>
                  <a:lnTo>
                    <a:pt x="195947" y="339155"/>
                  </a:lnTo>
                  <a:lnTo>
                    <a:pt x="230448" y="316297"/>
                  </a:lnTo>
                  <a:lnTo>
                    <a:pt x="267306" y="271378"/>
                  </a:lnTo>
                  <a:lnTo>
                    <a:pt x="275591" y="254700"/>
                  </a:lnTo>
                  <a:lnTo>
                    <a:pt x="281148" y="212292"/>
                  </a:lnTo>
                  <a:lnTo>
                    <a:pt x="282795" y="174679"/>
                  </a:lnTo>
                  <a:lnTo>
                    <a:pt x="275747" y="133525"/>
                  </a:lnTo>
                  <a:lnTo>
                    <a:pt x="261341" y="94821"/>
                  </a:lnTo>
                  <a:lnTo>
                    <a:pt x="233370" y="51546"/>
                  </a:lnTo>
                  <a:lnTo>
                    <a:pt x="201493" y="19805"/>
                  </a:lnTo>
                  <a:lnTo>
                    <a:pt x="174726" y="11303"/>
                  </a:lnTo>
                  <a:lnTo>
                    <a:pt x="148366" y="12112"/>
                  </a:lnTo>
                  <a:lnTo>
                    <a:pt x="112038" y="27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432"/>
          <p:cNvGrpSpPr/>
          <p:nvPr/>
        </p:nvGrpSpPr>
        <p:grpSpPr>
          <a:xfrm>
            <a:off x="5268324" y="4843857"/>
            <a:ext cx="277371" cy="373974"/>
            <a:chOff x="5268324" y="4843857"/>
            <a:chExt cx="277371" cy="373974"/>
          </a:xfrm>
        </p:grpSpPr>
        <p:sp>
          <p:nvSpPr>
            <p:cNvPr id="278" name="SMARTInkShape-2394"/>
            <p:cNvSpPr/>
            <p:nvPr>
              <p:custDataLst>
                <p:tags r:id="rId9"/>
              </p:custDataLst>
            </p:nvPr>
          </p:nvSpPr>
          <p:spPr>
            <a:xfrm>
              <a:off x="5384958" y="4954867"/>
              <a:ext cx="120493" cy="167564"/>
            </a:xfrm>
            <a:custGeom>
              <a:avLst/>
              <a:gdLst/>
              <a:ahLst/>
              <a:cxnLst/>
              <a:rect l="0" t="0" r="0" b="0"/>
              <a:pathLst>
                <a:path w="120493" h="167564">
                  <a:moveTo>
                    <a:pt x="6192" y="36233"/>
                  </a:moveTo>
                  <a:lnTo>
                    <a:pt x="6192" y="36233"/>
                  </a:lnTo>
                  <a:lnTo>
                    <a:pt x="1136" y="36233"/>
                  </a:lnTo>
                  <a:lnTo>
                    <a:pt x="704" y="35175"/>
                  </a:lnTo>
                  <a:lnTo>
                    <a:pt x="3048" y="31177"/>
                  </a:lnTo>
                  <a:lnTo>
                    <a:pt x="19173" y="13843"/>
                  </a:lnTo>
                  <a:lnTo>
                    <a:pt x="38194" y="2334"/>
                  </a:lnTo>
                  <a:lnTo>
                    <a:pt x="46168" y="0"/>
                  </a:lnTo>
                  <a:lnTo>
                    <a:pt x="66720" y="3742"/>
                  </a:lnTo>
                  <a:lnTo>
                    <a:pt x="82805" y="11554"/>
                  </a:lnTo>
                  <a:lnTo>
                    <a:pt x="85843" y="15547"/>
                  </a:lnTo>
                  <a:lnTo>
                    <a:pt x="89218" y="25629"/>
                  </a:lnTo>
                  <a:lnTo>
                    <a:pt x="85073" y="39986"/>
                  </a:lnTo>
                  <a:lnTo>
                    <a:pt x="70839" y="63098"/>
                  </a:lnTo>
                  <a:lnTo>
                    <a:pt x="36499" y="106014"/>
                  </a:lnTo>
                  <a:lnTo>
                    <a:pt x="1667" y="148172"/>
                  </a:lnTo>
                  <a:lnTo>
                    <a:pt x="0" y="152134"/>
                  </a:lnTo>
                  <a:lnTo>
                    <a:pt x="1006" y="155834"/>
                  </a:lnTo>
                  <a:lnTo>
                    <a:pt x="7768" y="162767"/>
                  </a:lnTo>
                  <a:lnTo>
                    <a:pt x="17829" y="166554"/>
                  </a:lnTo>
                  <a:lnTo>
                    <a:pt x="23475" y="167563"/>
                  </a:lnTo>
                  <a:lnTo>
                    <a:pt x="69754" y="159764"/>
                  </a:lnTo>
                  <a:lnTo>
                    <a:pt x="120492" y="14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395"/>
            <p:cNvSpPr/>
            <p:nvPr>
              <p:custDataLst>
                <p:tags r:id="rId10"/>
              </p:custDataLst>
            </p:nvPr>
          </p:nvSpPr>
          <p:spPr>
            <a:xfrm>
              <a:off x="5268324" y="4843857"/>
              <a:ext cx="277371" cy="373974"/>
            </a:xfrm>
            <a:custGeom>
              <a:avLst/>
              <a:gdLst/>
              <a:ahLst/>
              <a:cxnLst/>
              <a:rect l="0" t="0" r="0" b="0"/>
              <a:pathLst>
                <a:path w="277371" h="373974">
                  <a:moveTo>
                    <a:pt x="218076" y="23418"/>
                  </a:moveTo>
                  <a:lnTo>
                    <a:pt x="218076" y="23418"/>
                  </a:lnTo>
                  <a:lnTo>
                    <a:pt x="213020" y="13305"/>
                  </a:lnTo>
                  <a:lnTo>
                    <a:pt x="210472" y="10326"/>
                  </a:lnTo>
                  <a:lnTo>
                    <a:pt x="195686" y="97"/>
                  </a:lnTo>
                  <a:lnTo>
                    <a:pt x="183782" y="0"/>
                  </a:lnTo>
                  <a:lnTo>
                    <a:pt x="144105" y="9629"/>
                  </a:lnTo>
                  <a:lnTo>
                    <a:pt x="114329" y="25751"/>
                  </a:lnTo>
                  <a:lnTo>
                    <a:pt x="84443" y="55540"/>
                  </a:lnTo>
                  <a:lnTo>
                    <a:pt x="46602" y="99093"/>
                  </a:lnTo>
                  <a:lnTo>
                    <a:pt x="34973" y="113143"/>
                  </a:lnTo>
                  <a:lnTo>
                    <a:pt x="16062" y="159322"/>
                  </a:lnTo>
                  <a:lnTo>
                    <a:pt x="6583" y="194944"/>
                  </a:lnTo>
                  <a:lnTo>
                    <a:pt x="2371" y="228416"/>
                  </a:lnTo>
                  <a:lnTo>
                    <a:pt x="0" y="266897"/>
                  </a:lnTo>
                  <a:lnTo>
                    <a:pt x="4354" y="298407"/>
                  </a:lnTo>
                  <a:lnTo>
                    <a:pt x="26474" y="345339"/>
                  </a:lnTo>
                  <a:lnTo>
                    <a:pt x="38022" y="356994"/>
                  </a:lnTo>
                  <a:lnTo>
                    <a:pt x="72796" y="369532"/>
                  </a:lnTo>
                  <a:lnTo>
                    <a:pt x="98007" y="373973"/>
                  </a:lnTo>
                  <a:lnTo>
                    <a:pt x="123939" y="370232"/>
                  </a:lnTo>
                  <a:lnTo>
                    <a:pt x="154600" y="358429"/>
                  </a:lnTo>
                  <a:lnTo>
                    <a:pt x="201227" y="330117"/>
                  </a:lnTo>
                  <a:lnTo>
                    <a:pt x="239157" y="286470"/>
                  </a:lnTo>
                  <a:lnTo>
                    <a:pt x="258145" y="245652"/>
                  </a:lnTo>
                  <a:lnTo>
                    <a:pt x="272986" y="208151"/>
                  </a:lnTo>
                  <a:lnTo>
                    <a:pt x="276908" y="197373"/>
                  </a:lnTo>
                  <a:lnTo>
                    <a:pt x="277370" y="151866"/>
                  </a:lnTo>
                  <a:lnTo>
                    <a:pt x="265748" y="108278"/>
                  </a:lnTo>
                  <a:lnTo>
                    <a:pt x="238786" y="68553"/>
                  </a:lnTo>
                  <a:lnTo>
                    <a:pt x="214099" y="45141"/>
                  </a:lnTo>
                  <a:lnTo>
                    <a:pt x="183266" y="31501"/>
                  </a:lnTo>
                  <a:lnTo>
                    <a:pt x="157433" y="25813"/>
                  </a:lnTo>
                  <a:lnTo>
                    <a:pt x="113301" y="32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614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3</cp:revision>
  <dcterms:created xsi:type="dcterms:W3CDTF">2018-11-12T20:54:03Z</dcterms:created>
  <dcterms:modified xsi:type="dcterms:W3CDTF">2018-11-12T22:03:44Z</dcterms:modified>
</cp:coreProperties>
</file>